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8" r:id="rId24"/>
    <p:sldId id="280" r:id="rId25"/>
    <p:sldId id="278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588"/>
    <a:srgbClr val="8776A2"/>
    <a:srgbClr val="7E6C9C"/>
    <a:srgbClr val="56A6AE"/>
    <a:srgbClr val="67AEB6"/>
    <a:srgbClr val="CDCDCD"/>
    <a:srgbClr val="DBDBDB"/>
    <a:srgbClr val="CBCBCB"/>
    <a:srgbClr val="5EAAB2"/>
    <a:srgbClr val="7A6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ttles, Whitnee" userId="559dbfaa-6e09-4c76-875e-162f4fad0431" providerId="ADAL" clId="{0552E2A3-8250-4EE9-AE55-D9E8FC46C3C3}"/>
    <pc:docChg chg="modSld">
      <pc:chgData name="Nettles, Whitnee" userId="559dbfaa-6e09-4c76-875e-162f4fad0431" providerId="ADAL" clId="{0552E2A3-8250-4EE9-AE55-D9E8FC46C3C3}" dt="2023-07-27T17:57:28.704" v="0" actId="20577"/>
      <pc:docMkLst>
        <pc:docMk/>
      </pc:docMkLst>
      <pc:sldChg chg="modSp mod">
        <pc:chgData name="Nettles, Whitnee" userId="559dbfaa-6e09-4c76-875e-162f4fad0431" providerId="ADAL" clId="{0552E2A3-8250-4EE9-AE55-D9E8FC46C3C3}" dt="2023-07-27T17:57:28.704" v="0" actId="20577"/>
        <pc:sldMkLst>
          <pc:docMk/>
          <pc:sldMk cId="2787291894" sldId="257"/>
        </pc:sldMkLst>
        <pc:spChg chg="mod">
          <ac:chgData name="Nettles, Whitnee" userId="559dbfaa-6e09-4c76-875e-162f4fad0431" providerId="ADAL" clId="{0552E2A3-8250-4EE9-AE55-D9E8FC46C3C3}" dt="2023-07-27T17:57:28.704" v="0" actId="20577"/>
          <ac:spMkLst>
            <pc:docMk/>
            <pc:sldMk cId="2787291894" sldId="257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F4D-410F-457E-ACD1-5ABC2B2A789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3CD1-CDAF-424F-8212-4E12AC8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F4D-410F-457E-ACD1-5ABC2B2A789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3CD1-CDAF-424F-8212-4E12AC8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2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F4D-410F-457E-ACD1-5ABC2B2A789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3CD1-CDAF-424F-8212-4E12AC8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1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F4D-410F-457E-ACD1-5ABC2B2A789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3CD1-CDAF-424F-8212-4E12AC8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3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F4D-410F-457E-ACD1-5ABC2B2A789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3CD1-CDAF-424F-8212-4E12AC8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9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F4D-410F-457E-ACD1-5ABC2B2A789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3CD1-CDAF-424F-8212-4E12AC8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F4D-410F-457E-ACD1-5ABC2B2A789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3CD1-CDAF-424F-8212-4E12AC8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7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F4D-410F-457E-ACD1-5ABC2B2A789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3CD1-CDAF-424F-8212-4E12AC8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F4D-410F-457E-ACD1-5ABC2B2A789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3CD1-CDAF-424F-8212-4E12AC8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6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F4D-410F-457E-ACD1-5ABC2B2A789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3CD1-CDAF-424F-8212-4E12AC8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F4D-410F-457E-ACD1-5ABC2B2A789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3CD1-CDAF-424F-8212-4E12AC8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6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AF4D-410F-457E-ACD1-5ABC2B2A789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3CD1-CDAF-424F-8212-4E12AC8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1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image" Target="../media/image50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3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2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70.png"/><Relationship Id="rId18" Type="http://schemas.openxmlformats.org/officeDocument/2006/relationships/image" Target="../media/image720.png"/><Relationship Id="rId21" Type="http://schemas.openxmlformats.org/officeDocument/2006/relationships/image" Target="../media/image750.png"/><Relationship Id="rId7" Type="http://schemas.openxmlformats.org/officeDocument/2006/relationships/image" Target="../media/image610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" Type="http://schemas.openxmlformats.org/officeDocument/2006/relationships/image" Target="../media/image460.png"/><Relationship Id="rId16" Type="http://schemas.openxmlformats.org/officeDocument/2006/relationships/image" Target="../media/image700.png"/><Relationship Id="rId20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11" Type="http://schemas.openxmlformats.org/officeDocument/2006/relationships/image" Target="../media/image650.png"/><Relationship Id="rId15" Type="http://schemas.openxmlformats.org/officeDocument/2006/relationships/image" Target="../media/image690.png"/><Relationship Id="rId10" Type="http://schemas.openxmlformats.org/officeDocument/2006/relationships/image" Target="../media/image640.png"/><Relationship Id="rId19" Type="http://schemas.openxmlformats.org/officeDocument/2006/relationships/image" Target="../media/image730.png"/><Relationship Id="rId4" Type="http://schemas.openxmlformats.org/officeDocument/2006/relationships/image" Target="../media/image48.png"/><Relationship Id="rId9" Type="http://schemas.openxmlformats.org/officeDocument/2006/relationships/image" Target="../media/image630.png"/><Relationship Id="rId14" Type="http://schemas.openxmlformats.org/officeDocument/2006/relationships/image" Target="../media/image680.png"/><Relationship Id="rId22" Type="http://schemas.openxmlformats.org/officeDocument/2006/relationships/image" Target="../media/image760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6.png"/><Relationship Id="rId21" Type="http://schemas.openxmlformats.org/officeDocument/2006/relationships/image" Target="../media/image101.png"/><Relationship Id="rId42" Type="http://schemas.openxmlformats.org/officeDocument/2006/relationships/image" Target="../media/image89.png"/><Relationship Id="rId47" Type="http://schemas.openxmlformats.org/officeDocument/2006/relationships/image" Target="../media/image118.png"/><Relationship Id="rId63" Type="http://schemas.openxmlformats.org/officeDocument/2006/relationships/image" Target="../media/image134.png"/><Relationship Id="rId68" Type="http://schemas.openxmlformats.org/officeDocument/2006/relationships/image" Target="../media/image139.png"/><Relationship Id="rId84" Type="http://schemas.openxmlformats.org/officeDocument/2006/relationships/image" Target="../media/image163.png"/><Relationship Id="rId16" Type="http://schemas.openxmlformats.org/officeDocument/2006/relationships/image" Target="../media/image96.png"/><Relationship Id="rId11" Type="http://schemas.openxmlformats.org/officeDocument/2006/relationships/image" Target="../media/image91.png"/><Relationship Id="rId32" Type="http://schemas.openxmlformats.org/officeDocument/2006/relationships/image" Target="../media/image112.png"/><Relationship Id="rId37" Type="http://schemas.openxmlformats.org/officeDocument/2006/relationships/image" Target="../media/image84.png"/><Relationship Id="rId53" Type="http://schemas.openxmlformats.org/officeDocument/2006/relationships/image" Target="../media/image124.png"/><Relationship Id="rId58" Type="http://schemas.openxmlformats.org/officeDocument/2006/relationships/image" Target="../media/image129.png"/><Relationship Id="rId74" Type="http://schemas.openxmlformats.org/officeDocument/2006/relationships/image" Target="../media/image145.png"/><Relationship Id="rId79" Type="http://schemas.openxmlformats.org/officeDocument/2006/relationships/image" Target="../media/image158.png"/><Relationship Id="rId5" Type="http://schemas.openxmlformats.org/officeDocument/2006/relationships/image" Target="../media/image790.png"/><Relationship Id="rId61" Type="http://schemas.openxmlformats.org/officeDocument/2006/relationships/image" Target="../media/image132.png"/><Relationship Id="rId82" Type="http://schemas.openxmlformats.org/officeDocument/2006/relationships/image" Target="../media/image1070.png"/><Relationship Id="rId19" Type="http://schemas.openxmlformats.org/officeDocument/2006/relationships/image" Target="../media/image9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image" Target="../media/image770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Relationship Id="rId43" Type="http://schemas.openxmlformats.org/officeDocument/2006/relationships/image" Target="../media/image90.png"/><Relationship Id="rId48" Type="http://schemas.openxmlformats.org/officeDocument/2006/relationships/image" Target="../media/image119.png"/><Relationship Id="rId56" Type="http://schemas.openxmlformats.org/officeDocument/2006/relationships/image" Target="../media/image127.png"/><Relationship Id="rId64" Type="http://schemas.openxmlformats.org/officeDocument/2006/relationships/image" Target="../media/image135.png"/><Relationship Id="rId69" Type="http://schemas.openxmlformats.org/officeDocument/2006/relationships/image" Target="../media/image140.png"/><Relationship Id="rId77" Type="http://schemas.openxmlformats.org/officeDocument/2006/relationships/image" Target="../media/image148.png"/><Relationship Id="rId8" Type="http://schemas.openxmlformats.org/officeDocument/2006/relationships/image" Target="../media/image820.png"/><Relationship Id="rId51" Type="http://schemas.openxmlformats.org/officeDocument/2006/relationships/image" Target="../media/image122.png"/><Relationship Id="rId72" Type="http://schemas.openxmlformats.org/officeDocument/2006/relationships/image" Target="../media/image143.png"/><Relationship Id="rId80" Type="http://schemas.openxmlformats.org/officeDocument/2006/relationships/image" Target="../media/image159.png"/><Relationship Id="rId85" Type="http://schemas.openxmlformats.org/officeDocument/2006/relationships/image" Target="../media/image164.png"/><Relationship Id="rId3" Type="http://schemas.openxmlformats.org/officeDocument/2006/relationships/image" Target="../media/image771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5" Type="http://schemas.openxmlformats.org/officeDocument/2006/relationships/image" Target="../media/image105.png"/><Relationship Id="rId33" Type="http://schemas.openxmlformats.org/officeDocument/2006/relationships/image" Target="../media/image113.png"/><Relationship Id="rId38" Type="http://schemas.openxmlformats.org/officeDocument/2006/relationships/image" Target="../media/image85.png"/><Relationship Id="rId46" Type="http://schemas.openxmlformats.org/officeDocument/2006/relationships/image" Target="../media/image117.png"/><Relationship Id="rId59" Type="http://schemas.openxmlformats.org/officeDocument/2006/relationships/image" Target="../media/image130.png"/><Relationship Id="rId67" Type="http://schemas.openxmlformats.org/officeDocument/2006/relationships/image" Target="../media/image138.png"/><Relationship Id="rId20" Type="http://schemas.openxmlformats.org/officeDocument/2006/relationships/image" Target="../media/image100.png"/><Relationship Id="rId41" Type="http://schemas.openxmlformats.org/officeDocument/2006/relationships/image" Target="../media/image88.png"/><Relationship Id="rId54" Type="http://schemas.openxmlformats.org/officeDocument/2006/relationships/image" Target="../media/image125.png"/><Relationship Id="rId62" Type="http://schemas.openxmlformats.org/officeDocument/2006/relationships/image" Target="../media/image133.png"/><Relationship Id="rId70" Type="http://schemas.openxmlformats.org/officeDocument/2006/relationships/image" Target="../media/image141.png"/><Relationship Id="rId75" Type="http://schemas.openxmlformats.org/officeDocument/2006/relationships/image" Target="../media/image146.png"/><Relationship Id="rId83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0.pn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36" Type="http://schemas.openxmlformats.org/officeDocument/2006/relationships/image" Target="../media/image83.png"/><Relationship Id="rId49" Type="http://schemas.openxmlformats.org/officeDocument/2006/relationships/image" Target="../media/image120.png"/><Relationship Id="rId57" Type="http://schemas.openxmlformats.org/officeDocument/2006/relationships/image" Target="../media/image128.png"/><Relationship Id="rId31" Type="http://schemas.openxmlformats.org/officeDocument/2006/relationships/image" Target="../media/image111.png"/><Relationship Id="rId44" Type="http://schemas.openxmlformats.org/officeDocument/2006/relationships/image" Target="../media/image107.png"/><Relationship Id="rId52" Type="http://schemas.openxmlformats.org/officeDocument/2006/relationships/image" Target="../media/image123.png"/><Relationship Id="rId60" Type="http://schemas.openxmlformats.org/officeDocument/2006/relationships/image" Target="../media/image131.png"/><Relationship Id="rId65" Type="http://schemas.openxmlformats.org/officeDocument/2006/relationships/image" Target="../media/image136.png"/><Relationship Id="rId73" Type="http://schemas.openxmlformats.org/officeDocument/2006/relationships/image" Target="../media/image144.png"/><Relationship Id="rId78" Type="http://schemas.openxmlformats.org/officeDocument/2006/relationships/image" Target="../media/image149.png"/><Relationship Id="rId81" Type="http://schemas.openxmlformats.org/officeDocument/2006/relationships/image" Target="../media/image160.png"/><Relationship Id="rId4" Type="http://schemas.openxmlformats.org/officeDocument/2006/relationships/image" Target="../media/image780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9" Type="http://schemas.openxmlformats.org/officeDocument/2006/relationships/image" Target="../media/image86.png"/><Relationship Id="rId34" Type="http://schemas.openxmlformats.org/officeDocument/2006/relationships/image" Target="../media/image114.png"/><Relationship Id="rId50" Type="http://schemas.openxmlformats.org/officeDocument/2006/relationships/image" Target="../media/image121.png"/><Relationship Id="rId55" Type="http://schemas.openxmlformats.org/officeDocument/2006/relationships/image" Target="../media/image126.png"/><Relationship Id="rId76" Type="http://schemas.openxmlformats.org/officeDocument/2006/relationships/image" Target="../media/image147.png"/><Relationship Id="rId7" Type="http://schemas.openxmlformats.org/officeDocument/2006/relationships/image" Target="../media/image810.png"/><Relationship Id="rId71" Type="http://schemas.openxmlformats.org/officeDocument/2006/relationships/image" Target="../media/image142.png"/><Relationship Id="rId2" Type="http://schemas.openxmlformats.org/officeDocument/2006/relationships/image" Target="../media/image540.png"/><Relationship Id="rId29" Type="http://schemas.openxmlformats.org/officeDocument/2006/relationships/image" Target="../media/image109.png"/><Relationship Id="rId24" Type="http://schemas.openxmlformats.org/officeDocument/2006/relationships/image" Target="../media/image104.png"/><Relationship Id="rId40" Type="http://schemas.openxmlformats.org/officeDocument/2006/relationships/image" Target="../media/image87.png"/><Relationship Id="rId45" Type="http://schemas.openxmlformats.org/officeDocument/2006/relationships/image" Target="../media/image116.png"/><Relationship Id="rId66" Type="http://schemas.openxmlformats.org/officeDocument/2006/relationships/image" Target="../media/image13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26" Type="http://schemas.openxmlformats.org/officeDocument/2006/relationships/image" Target="../media/image179.png"/><Relationship Id="rId3" Type="http://schemas.openxmlformats.org/officeDocument/2006/relationships/image" Target="../media/image151.png"/><Relationship Id="rId21" Type="http://schemas.openxmlformats.org/officeDocument/2006/relationships/image" Target="../media/image175.png"/><Relationship Id="rId34" Type="http://schemas.openxmlformats.org/officeDocument/2006/relationships/image" Target="../media/image187.png"/><Relationship Id="rId7" Type="http://schemas.openxmlformats.org/officeDocument/2006/relationships/image" Target="../media/image155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74.png"/><Relationship Id="rId33" Type="http://schemas.openxmlformats.org/officeDocument/2006/relationships/image" Target="../media/image186.png"/><Relationship Id="rId2" Type="http://schemas.openxmlformats.org/officeDocument/2006/relationships/image" Target="../media/image150.png"/><Relationship Id="rId16" Type="http://schemas.openxmlformats.org/officeDocument/2006/relationships/image" Target="../media/image170.png"/><Relationship Id="rId20" Type="http://schemas.openxmlformats.org/officeDocument/2006/relationships/image" Target="../media/image174.png"/><Relationship Id="rId29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65.png"/><Relationship Id="rId24" Type="http://schemas.openxmlformats.org/officeDocument/2006/relationships/image" Target="../media/image178.png"/><Relationship Id="rId32" Type="http://schemas.openxmlformats.org/officeDocument/2006/relationships/image" Target="../media/image185.png"/><Relationship Id="rId5" Type="http://schemas.openxmlformats.org/officeDocument/2006/relationships/image" Target="../media/image153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28" Type="http://schemas.openxmlformats.org/officeDocument/2006/relationships/image" Target="../media/image181.png"/><Relationship Id="rId36" Type="http://schemas.openxmlformats.org/officeDocument/2006/relationships/image" Target="../media/image189.png"/><Relationship Id="rId10" Type="http://schemas.openxmlformats.org/officeDocument/2006/relationships/image" Target="../media/image161.png"/><Relationship Id="rId19" Type="http://schemas.openxmlformats.org/officeDocument/2006/relationships/image" Target="../media/image173.png"/><Relationship Id="rId31" Type="http://schemas.openxmlformats.org/officeDocument/2006/relationships/image" Target="../media/image184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Relationship Id="rId27" Type="http://schemas.openxmlformats.org/officeDocument/2006/relationships/image" Target="../media/image180.png"/><Relationship Id="rId30" Type="http://schemas.openxmlformats.org/officeDocument/2006/relationships/image" Target="../media/image183.png"/><Relationship Id="rId35" Type="http://schemas.openxmlformats.org/officeDocument/2006/relationships/image" Target="../media/image188.png"/><Relationship Id="rId8" Type="http://schemas.openxmlformats.org/officeDocument/2006/relationships/image" Target="../media/image1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Chapter 5: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Advanced Theories of Covalent Bonding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FC32D2-FA22-4451-A35B-3D7035648993}"/>
              </a:ext>
            </a:extLst>
          </p:cNvPr>
          <p:cNvGrpSpPr/>
          <p:nvPr/>
        </p:nvGrpSpPr>
        <p:grpSpPr>
          <a:xfrm flipH="1">
            <a:off x="314956" y="75616"/>
            <a:ext cx="1811371" cy="859536"/>
            <a:chOff x="1974672" y="262827"/>
            <a:chExt cx="1811370" cy="85953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4C6666-4E72-4C39-B114-DF80DB947737}"/>
                </a:ext>
              </a:extLst>
            </p:cNvPr>
            <p:cNvSpPr/>
            <p:nvPr/>
          </p:nvSpPr>
          <p:spPr>
            <a:xfrm rot="168764">
              <a:off x="1974672" y="534568"/>
              <a:ext cx="274320" cy="274320"/>
            </a:xfrm>
            <a:prstGeom prst="ellipse">
              <a:avLst/>
            </a:prstGeom>
            <a:solidFill>
              <a:srgbClr val="E3E3E3">
                <a:alpha val="8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88FCB1-E759-4DE9-A751-8790C88A488C}"/>
                </a:ext>
              </a:extLst>
            </p:cNvPr>
            <p:cNvSpPr/>
            <p:nvPr/>
          </p:nvSpPr>
          <p:spPr>
            <a:xfrm>
              <a:off x="2332855" y="749806"/>
              <a:ext cx="365760" cy="365760"/>
            </a:xfrm>
            <a:prstGeom prst="ellipse">
              <a:avLst/>
            </a:prstGeom>
            <a:solidFill>
              <a:srgbClr val="816DA1">
                <a:alpha val="8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5D7472-0FE2-4F37-9C68-AA22C448054C}"/>
                </a:ext>
              </a:extLst>
            </p:cNvPr>
            <p:cNvSpPr/>
            <p:nvPr/>
          </p:nvSpPr>
          <p:spPr>
            <a:xfrm>
              <a:off x="2581809" y="262827"/>
              <a:ext cx="548640" cy="548640"/>
            </a:xfrm>
            <a:prstGeom prst="ellipse">
              <a:avLst/>
            </a:prstGeom>
            <a:solidFill>
              <a:srgbClr val="5CAFB8">
                <a:alpha val="8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EBC7C4-17C1-4AEC-81C6-1EEBCC8BB406}"/>
                </a:ext>
              </a:extLst>
            </p:cNvPr>
            <p:cNvSpPr/>
            <p:nvPr/>
          </p:nvSpPr>
          <p:spPr>
            <a:xfrm>
              <a:off x="3145962" y="482283"/>
              <a:ext cx="640080" cy="640080"/>
            </a:xfrm>
            <a:prstGeom prst="ellipse">
              <a:avLst/>
            </a:prstGeom>
            <a:solidFill>
              <a:srgbClr val="EE6C82">
                <a:alpha val="8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621" y="6116834"/>
            <a:ext cx="548641" cy="365125"/>
          </a:xfrm>
        </p:spPr>
        <p:txBody>
          <a:bodyPr/>
          <a:lstStyle/>
          <a:p>
            <a:pPr algn="ctr"/>
            <a:fld id="{B180894A-C3BF-4F4C-9DC9-DEC95B57AE84}" type="slidenum">
              <a:rPr lang="en-US">
                <a:solidFill>
                  <a:srgbClr val="E3E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</a:t>
            </a:fld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9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C94CA72-8DDC-4299-B856-7883D334E97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Hybridization of Atomic Orbitals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1D515BF-6B73-477F-85A9-D3C7564E2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15" y="4836355"/>
            <a:ext cx="582470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5BF36A-C26C-4F38-A530-6D0E36854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15" y="934356"/>
            <a:ext cx="74651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50F1585-B6C8-4B5A-ACB5-9DF8C878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415" y="2876427"/>
            <a:ext cx="4765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E16E07-8B96-4736-86E9-6FECC12478E2}"/>
              </a:ext>
            </a:extLst>
          </p:cNvPr>
          <p:cNvSpPr/>
          <p:nvPr/>
        </p:nvSpPr>
        <p:spPr bwMode="auto">
          <a:xfrm>
            <a:off x="6661236" y="1073734"/>
            <a:ext cx="1508760" cy="1434297"/>
          </a:xfrm>
          <a:prstGeom prst="rect">
            <a:avLst/>
          </a:prstGeom>
          <a:noFill/>
          <a:ln w="38100" cap="flat" cmpd="sng" algn="ctr">
            <a:solidFill>
              <a:srgbClr val="E475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189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5679CE-AAA4-4E65-8BFE-5F1714D47A77}"/>
              </a:ext>
            </a:extLst>
          </p:cNvPr>
          <p:cNvSpPr/>
          <p:nvPr/>
        </p:nvSpPr>
        <p:spPr bwMode="auto">
          <a:xfrm>
            <a:off x="4398727" y="3023186"/>
            <a:ext cx="1061729" cy="1553138"/>
          </a:xfrm>
          <a:prstGeom prst="rect">
            <a:avLst/>
          </a:prstGeom>
          <a:noFill/>
          <a:ln w="38100" cap="flat" cmpd="sng" algn="ctr">
            <a:solidFill>
              <a:srgbClr val="E475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189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B86B1-D15D-448E-A7F0-19644EDBDCFD}"/>
              </a:ext>
            </a:extLst>
          </p:cNvPr>
          <p:cNvSpPr/>
          <p:nvPr/>
        </p:nvSpPr>
        <p:spPr bwMode="auto">
          <a:xfrm>
            <a:off x="5460456" y="5033158"/>
            <a:ext cx="1061729" cy="1553138"/>
          </a:xfrm>
          <a:prstGeom prst="rect">
            <a:avLst/>
          </a:prstGeom>
          <a:noFill/>
          <a:ln w="38100" cap="flat" cmpd="sng" algn="ctr">
            <a:solidFill>
              <a:srgbClr val="E475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189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9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D4A8592-DE63-4EF9-A45E-8A40C9242DB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80"/>
            <a:ext cx="9144000" cy="10064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Hybridization in Molecules Containing Multiple Bonds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0EEEAE4-2564-47AA-BE51-A265EA30E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219206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Valence bond theory and hybridization can be used to describe the bonding in molecules containing double and triple bonds.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9090C1E7-7ACB-4C42-8779-4AAA53A29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71" y="1862321"/>
            <a:ext cx="510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Each carbon has three electron domains: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2 single bonds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1 double bond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0EAD023A-BFE6-4D9B-BC9D-E5842E2C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90" y="2102592"/>
            <a:ext cx="1495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ethylene </a:t>
            </a:r>
          </a:p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(C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4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3079E-11DC-4325-A321-9B5BDE5F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71" y="2688886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Expect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sp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hybridization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4579B071-C8B3-4D27-9655-C011E2040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0" y="3377019"/>
            <a:ext cx="30798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Maximize unpaired electrons on carbon by promotion: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12B41E2E-3CBD-4E69-83F9-1BAC70131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302746"/>
            <a:ext cx="30941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Hybridize the required number of atomic orbitals (one for each e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–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domain on carbon)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1A331E7-7841-4A79-B9F7-0E47D9216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0" y="6112959"/>
            <a:ext cx="3824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Three equivalent </a:t>
            </a:r>
            <a:r>
              <a:rPr lang="en-US" i="1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sp</a:t>
            </a:r>
            <a:r>
              <a:rPr lang="en-US" baseline="30000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 hybrid orbitals explain three bonds around carbon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1913F861-CE1C-447C-BC79-75DC70516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669"/>
            <a:ext cx="3484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One unhybridized atomic 2p orbital gives rise to multiple bonds</a:t>
            </a:r>
          </a:p>
        </p:txBody>
      </p:sp>
      <p:pic>
        <p:nvPicPr>
          <p:cNvPr id="41" name="Picture 4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86CE3F9-FF55-4A16-BBDC-CDF34F64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84" y="1894531"/>
            <a:ext cx="1275760" cy="1128556"/>
          </a:xfrm>
          <a:prstGeom prst="rect">
            <a:avLst/>
          </a:prstGeom>
        </p:spPr>
      </p:pic>
      <p:pic>
        <p:nvPicPr>
          <p:cNvPr id="103" name="Picture 102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41478191-7656-4AFF-B21A-24DE09404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31" y="3336313"/>
            <a:ext cx="6130871" cy="908277"/>
          </a:xfrm>
          <a:prstGeom prst="rect">
            <a:avLst/>
          </a:prstGeom>
        </p:spPr>
      </p:pic>
      <p:pic>
        <p:nvPicPr>
          <p:cNvPr id="108" name="Picture 107" descr="A screenshot of a computer&#10;&#10;Description automatically generated">
            <a:extLst>
              <a:ext uri="{FF2B5EF4-FFF2-40B4-BE49-F238E27FC236}">
                <a16:creationId xmlns:a16="http://schemas.microsoft.com/office/drawing/2014/main" id="{56552799-6832-4E98-9DF0-94A7ACF16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18" y="4423256"/>
            <a:ext cx="6030258" cy="964229"/>
          </a:xfrm>
          <a:prstGeom prst="rect">
            <a:avLst/>
          </a:prstGeom>
        </p:spPr>
      </p:pic>
      <p:pic>
        <p:nvPicPr>
          <p:cNvPr id="124" name="Picture 123" descr="A picture containing clock&#10;&#10;Description automatically generated">
            <a:extLst>
              <a:ext uri="{FF2B5EF4-FFF2-40B4-BE49-F238E27FC236}">
                <a16:creationId xmlns:a16="http://schemas.microsoft.com/office/drawing/2014/main" id="{C59CEB45-DCC0-4988-BE95-0ECAA8CA2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67" y="5738623"/>
            <a:ext cx="2645893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0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73A1E94-F296-4483-BFA4-6AC0E979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sigma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(</a:t>
            </a:r>
            <a:r>
              <a:rPr lang="el-GR" altLang="en-US" b="1" dirty="0">
                <a:solidFill>
                  <a:srgbClr val="E47588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) bond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forms when sp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hybrid orbitals on the C atoms overlap. In a sigma bond, the shared electron density lies directly along the internuclear axis.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D9AC687-BB15-4482-81AB-7543DF94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855" y="1865531"/>
            <a:ext cx="5966291" cy="168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A0D0DF6-CE5C-4C7E-BD8C-9AF2F1CDAB8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80"/>
            <a:ext cx="9144000" cy="10064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Hybridization in Molecules Containing Multiple Bonds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F8A6FA5-6D1C-4465-A8F4-6DC611D5D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9395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ethylene molecule contains five sigma bonds: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1 between the two carbon atoms (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sp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and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sp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overlap)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4 between the C and H atoms (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sp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and 1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overlap)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5740D91A-CAF0-421B-BD0D-F59ABCF5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800" y="4806172"/>
            <a:ext cx="3044524" cy="188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27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81D651D-4849-41BB-8BF2-7ED3E0F1267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80"/>
            <a:ext cx="9144000" cy="10064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Hybridization in Molecules Containing Multiple Bonds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85AD38A-391A-4572-AA73-2E03AF380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remaining unhybridized p orbital is perpendicular to the plane in which the atoms of the molecule lie. The unhybridized p orbitals overlap in a sideways fashion to form a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pi (</a:t>
            </a:r>
            <a:r>
              <a:rPr lang="el-GR" altLang="en-US" b="1" dirty="0">
                <a:solidFill>
                  <a:srgbClr val="E47588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) bond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CC60D04-99B9-40E5-94FD-681617C3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73" y="3173562"/>
            <a:ext cx="7654814" cy="238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D4104EA2-29F0-4038-A389-5E4448D8D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466" y="2073592"/>
            <a:ext cx="1495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ethylene </a:t>
            </a:r>
          </a:p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(C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4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5" name="Picture 1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70CA783-438C-49C8-B5F5-5F7513A44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03" y="1712686"/>
            <a:ext cx="1668207" cy="14757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CCA16-51B6-43C1-BC31-D985227A40FC}"/>
              </a:ext>
            </a:extLst>
          </p:cNvPr>
          <p:cNvSpPr/>
          <p:nvPr/>
        </p:nvSpPr>
        <p:spPr>
          <a:xfrm>
            <a:off x="6073140" y="3429001"/>
            <a:ext cx="1912620" cy="1630680"/>
          </a:xfrm>
          <a:prstGeom prst="rect">
            <a:avLst/>
          </a:prstGeom>
          <a:noFill/>
          <a:ln w="76200">
            <a:solidFill>
              <a:srgbClr val="E47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4B02F57-8480-47BE-B56E-F57459207CA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80"/>
            <a:ext cx="9144000" cy="10064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Hybridization in Molecules Containing Multiple Bonds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332CD67-9663-4B8E-9913-59A70B61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312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Sigma bonds exhibit free rotation around the bond axis.</a:t>
            </a:r>
            <a:endParaRPr lang="en-US" alt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10" name="Picture 3" descr="bur25542_0908">
            <a:extLst>
              <a:ext uri="{FF2B5EF4-FFF2-40B4-BE49-F238E27FC236}">
                <a16:creationId xmlns:a16="http://schemas.microsoft.com/office/drawing/2014/main" id="{EA89D68D-BB68-4EE3-83A1-31809E11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3030" b="52303"/>
          <a:stretch>
            <a:fillRect/>
          </a:stretch>
        </p:blipFill>
        <p:spPr bwMode="auto">
          <a:xfrm>
            <a:off x="112638" y="1445506"/>
            <a:ext cx="6250061" cy="20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8C03D14D-7A26-4C18-B3E1-EC5EC7CEB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2141819"/>
            <a:ext cx="2781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All three Lewis structures represent the same molecule.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974E773-4AD8-474A-B1CC-2D9118A18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02394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Pi bonds restrict free rotation around the bond axis.</a:t>
            </a:r>
            <a:endParaRPr lang="en-US" alt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14" name="Picture 3" descr="bur25542_0908">
            <a:extLst>
              <a:ext uri="{FF2B5EF4-FFF2-40B4-BE49-F238E27FC236}">
                <a16:creationId xmlns:a16="http://schemas.microsoft.com/office/drawing/2014/main" id="{E43F81CC-CF89-4096-8F17-3D2694890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675" t="53424" r="15694" b="4199"/>
          <a:stretch>
            <a:fillRect/>
          </a:stretch>
        </p:blipFill>
        <p:spPr bwMode="auto">
          <a:xfrm>
            <a:off x="450829" y="3941170"/>
            <a:ext cx="5415029" cy="244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0359B45F-7072-4FAB-A511-33F5ECAB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009" y="4883503"/>
            <a:ext cx="50655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There are two isomers of 1,2–dichloroethylene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B509ABEC-3F31-499E-BAC6-EE12F3E95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5248" y="6332521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i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cis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-1,2-dichloroethylene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BC63685-9BB2-4CAA-ABF2-EDBE212C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197" y="6327712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i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trans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-1,2-dichloroethylene</a:t>
            </a:r>
          </a:p>
        </p:txBody>
      </p:sp>
    </p:spTree>
    <p:extLst>
      <p:ext uri="{BB962C8B-B14F-4D97-AF65-F5344CB8AC3E}">
        <p14:creationId xmlns:p14="http://schemas.microsoft.com/office/powerpoint/2010/main" val="332645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DFBAFD3-351B-44F1-B99D-744D0B4B0FA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80"/>
            <a:ext cx="9144000" cy="10064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Hybridization in Molecules Containing Multiple Bonds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E794C0F-58C1-4384-B39B-C6E35EE2E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9" y="1080124"/>
            <a:ext cx="9104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acetylene molecule is linear with </a:t>
            </a:r>
            <a:r>
              <a:rPr lang="en-US" alt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hybridized carbons.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925EF93-BF4F-4D41-A8DE-0A4FD1219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5426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Promotion of an electron maximizes the number of unpaired electrons: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5BF99B35-92C8-49A3-BE13-773BE517E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573" y="1357282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acetylene (C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)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2F7B4050-7710-45B5-B858-A2C6FDD3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0843"/>
            <a:ext cx="45719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3 sigma bonds: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	1 between the two carbon atoms (</a:t>
            </a:r>
            <a:r>
              <a:rPr lang="en-US" altLang="en-US" i="1" dirty="0" err="1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sp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 and 	</a:t>
            </a:r>
            <a:r>
              <a:rPr lang="en-US" altLang="en-US" i="1" dirty="0" err="1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sp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)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	2 between the C and H atoms (</a:t>
            </a:r>
            <a:r>
              <a:rPr lang="en-US" altLang="en-US" i="1" dirty="0" err="1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sp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 and 1</a:t>
            </a:r>
            <a:r>
              <a:rPr lang="en-US" altLang="en-US" i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s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DB031772-7FF5-4B38-A83A-6CBE059DE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153333"/>
            <a:ext cx="9104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2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 and one of the 2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 then mix to form two </a:t>
            </a:r>
            <a:r>
              <a:rPr lang="en-US" alt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hybrid orbitals: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6F487E-58BB-47A6-B0BB-CF39D6C85E94}"/>
              </a:ext>
            </a:extLst>
          </p:cNvPr>
          <p:cNvGrpSpPr/>
          <p:nvPr/>
        </p:nvGrpSpPr>
        <p:grpSpPr>
          <a:xfrm>
            <a:off x="6720084" y="1083407"/>
            <a:ext cx="1627140" cy="400110"/>
            <a:chOff x="2340741" y="2685755"/>
            <a:chExt cx="1627140" cy="4001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64863B-A90B-4E5F-9745-BA3251E640DB}"/>
                </a:ext>
              </a:extLst>
            </p:cNvPr>
            <p:cNvSpPr txBox="1"/>
            <p:nvPr/>
          </p:nvSpPr>
          <p:spPr>
            <a:xfrm>
              <a:off x="2340741" y="2685755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FB9293-12FF-44FA-8671-8070FF47E2B8}"/>
                </a:ext>
              </a:extLst>
            </p:cNvPr>
            <p:cNvSpPr txBox="1"/>
            <p:nvPr/>
          </p:nvSpPr>
          <p:spPr>
            <a:xfrm>
              <a:off x="2752701" y="2685755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C873EE-61A0-46BE-83D8-102CEF16D955}"/>
                </a:ext>
              </a:extLst>
            </p:cNvPr>
            <p:cNvSpPr txBox="1"/>
            <p:nvPr/>
          </p:nvSpPr>
          <p:spPr>
            <a:xfrm>
              <a:off x="3186088" y="2685755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9B87EA-11C8-4CDF-9DE3-41E55D8B1AF3}"/>
                </a:ext>
              </a:extLst>
            </p:cNvPr>
            <p:cNvSpPr txBox="1"/>
            <p:nvPr/>
          </p:nvSpPr>
          <p:spPr>
            <a:xfrm>
              <a:off x="3595663" y="2685755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H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C7AC04E-2B41-430A-ABAA-35A792B6042E}"/>
                </a:ext>
              </a:extLst>
            </p:cNvPr>
            <p:cNvCxnSpPr/>
            <p:nvPr/>
          </p:nvCxnSpPr>
          <p:spPr>
            <a:xfrm>
              <a:off x="3052959" y="2813015"/>
              <a:ext cx="204456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C09A21-3908-4EB3-B0CC-1E07DABE6D7C}"/>
                </a:ext>
              </a:extLst>
            </p:cNvPr>
            <p:cNvCxnSpPr/>
            <p:nvPr/>
          </p:nvCxnSpPr>
          <p:spPr>
            <a:xfrm>
              <a:off x="3052959" y="2891597"/>
              <a:ext cx="204456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EEA4AE-9D7F-4BAE-8B79-9AA0BFD9C08D}"/>
                </a:ext>
              </a:extLst>
            </p:cNvPr>
            <p:cNvCxnSpPr/>
            <p:nvPr/>
          </p:nvCxnSpPr>
          <p:spPr>
            <a:xfrm>
              <a:off x="3056777" y="2965416"/>
              <a:ext cx="204456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FBF9F30-F7DC-49A0-832F-02CFF350856F}"/>
                </a:ext>
              </a:extLst>
            </p:cNvPr>
            <p:cNvCxnSpPr/>
            <p:nvPr/>
          </p:nvCxnSpPr>
          <p:spPr>
            <a:xfrm>
              <a:off x="2624310" y="2891332"/>
              <a:ext cx="204456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1A8291-85F1-43A6-BEE2-E2EF269145F7}"/>
                </a:ext>
              </a:extLst>
            </p:cNvPr>
            <p:cNvCxnSpPr/>
            <p:nvPr/>
          </p:nvCxnSpPr>
          <p:spPr>
            <a:xfrm>
              <a:off x="3473664" y="2891490"/>
              <a:ext cx="204456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D94FDD9A-55F0-46C6-B63A-50B3799CC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3033"/>
            <a:ext cx="6130871" cy="9082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42B9B6-2A6C-4CED-ADE9-0141F7DF2559}"/>
              </a:ext>
            </a:extLst>
          </p:cNvPr>
          <p:cNvSpPr/>
          <p:nvPr/>
        </p:nvSpPr>
        <p:spPr>
          <a:xfrm>
            <a:off x="4842020" y="2951310"/>
            <a:ext cx="4136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2 pi bonds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	2 between the two carbon atoms (2</a:t>
            </a:r>
            <a:r>
              <a:rPr lang="en-US" altLang="en-US" i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p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 	and 2</a:t>
            </a:r>
            <a:r>
              <a:rPr lang="en-US" altLang="en-US" i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p)</a:t>
            </a:r>
            <a:endParaRPr lang="en-US" altLang="en-US" dirty="0">
              <a:solidFill>
                <a:srgbClr val="E47588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66" name="Picture 65" descr="A picture containing clock&#10;&#10;Description automatically generated">
            <a:extLst>
              <a:ext uri="{FF2B5EF4-FFF2-40B4-BE49-F238E27FC236}">
                <a16:creationId xmlns:a16="http://schemas.microsoft.com/office/drawing/2014/main" id="{4CE99E03-BA84-43FD-8709-DC0E49630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3" y="4684682"/>
            <a:ext cx="720609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62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BF59532-7C75-41A0-BACD-C8EBCD189D1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80"/>
            <a:ext cx="9144000" cy="10064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Hybridization in Molecules Containing Multiple Bonds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27565B9-C9B2-4303-B338-742FFCE65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9" y="1080124"/>
            <a:ext cx="9104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acetylene molecule is linear with </a:t>
            </a:r>
            <a:r>
              <a:rPr lang="en-US" alt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hybridized carbons.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36EB0B68-6B14-4011-879D-22083741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55" y="1627603"/>
            <a:ext cx="26780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Two equivalent </a:t>
            </a:r>
            <a:r>
              <a:rPr lang="en-US" b="1" i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sp</a:t>
            </a:r>
            <a:r>
              <a:rPr lang="en-US" b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 hybrid orbitals give rise to 2 sigma bonds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604AB874-F7E1-4534-B298-DD27584D7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296" y="1627603"/>
            <a:ext cx="26006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Two unhybridized atomic 2p orbitals gives rise to 2 pi bonds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D304A35F-6053-46A6-A9D7-86E3B0E8C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1772"/>
            <a:ext cx="4366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600" b="1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3 sigma bonds: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1 between the two carbon atoms (</a:t>
            </a:r>
            <a:r>
              <a:rPr lang="en-US" alt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sp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and </a:t>
            </a:r>
            <a:r>
              <a:rPr lang="en-US" alt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sp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)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 between the C and H atoms (</a:t>
            </a:r>
            <a:r>
              <a:rPr lang="en-US" alt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sp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and 1</a:t>
            </a:r>
            <a:r>
              <a:rPr lang="en-US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s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75F4E434-BF2B-4722-AF8F-4AEBB654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261" y="2835186"/>
            <a:ext cx="5204178" cy="174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9829430B-D732-4E55-BC69-08C1C3A5E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616" y="4861704"/>
            <a:ext cx="27589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600" b="1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2 pi bonds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 between the two carbon atoms (2</a:t>
            </a:r>
            <a:r>
              <a:rPr lang="en-US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p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and 2</a:t>
            </a:r>
            <a:r>
              <a:rPr lang="en-US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p)</a:t>
            </a: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5F4848E1-3AD3-4B17-A4EA-4F0061AEA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29" y="4864225"/>
            <a:ext cx="6017815" cy="195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A picture containing clock&#10;&#10;Description automatically generated">
            <a:extLst>
              <a:ext uri="{FF2B5EF4-FFF2-40B4-BE49-F238E27FC236}">
                <a16:creationId xmlns:a16="http://schemas.microsoft.com/office/drawing/2014/main" id="{39796317-1751-462A-AB96-F9377C46A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33" y="1620629"/>
            <a:ext cx="2645893" cy="1036410"/>
          </a:xfrm>
          <a:prstGeom prst="rect">
            <a:avLst/>
          </a:prstGeom>
        </p:spPr>
      </p:pic>
      <p:sp>
        <p:nvSpPr>
          <p:cNvPr id="68" name="TextBox 4">
            <a:extLst>
              <a:ext uri="{FF2B5EF4-FFF2-40B4-BE49-F238E27FC236}">
                <a16:creationId xmlns:a16="http://schemas.microsoft.com/office/drawing/2014/main" id="{7FE0630C-A60A-4E15-8467-560CFF01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101" y="1324532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acetylene (C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1A9CF65-2E50-464E-BFC0-6317BC07DF59}"/>
              </a:ext>
            </a:extLst>
          </p:cNvPr>
          <p:cNvGrpSpPr/>
          <p:nvPr/>
        </p:nvGrpSpPr>
        <p:grpSpPr>
          <a:xfrm>
            <a:off x="6659612" y="1050657"/>
            <a:ext cx="1627140" cy="400110"/>
            <a:chOff x="2340741" y="2685755"/>
            <a:chExt cx="1627140" cy="40011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4827353-9E90-4EBD-BCBD-FEF1C674D0BE}"/>
                </a:ext>
              </a:extLst>
            </p:cNvPr>
            <p:cNvSpPr txBox="1"/>
            <p:nvPr/>
          </p:nvSpPr>
          <p:spPr>
            <a:xfrm>
              <a:off x="2340741" y="2685755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H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7DEB1C-3965-4F67-BA7D-F30FDE3F76A0}"/>
                </a:ext>
              </a:extLst>
            </p:cNvPr>
            <p:cNvSpPr txBox="1"/>
            <p:nvPr/>
          </p:nvSpPr>
          <p:spPr>
            <a:xfrm>
              <a:off x="2752701" y="2685755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C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BDC1772-2845-48A9-B49D-FCBA3606F724}"/>
                </a:ext>
              </a:extLst>
            </p:cNvPr>
            <p:cNvSpPr txBox="1"/>
            <p:nvPr/>
          </p:nvSpPr>
          <p:spPr>
            <a:xfrm>
              <a:off x="3186088" y="2685755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C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7D0B834-F06D-4817-9A05-08CAB9412E3B}"/>
                </a:ext>
              </a:extLst>
            </p:cNvPr>
            <p:cNvSpPr txBox="1"/>
            <p:nvPr/>
          </p:nvSpPr>
          <p:spPr>
            <a:xfrm>
              <a:off x="3595663" y="2685755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H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2501F8A-1F7D-410A-988A-565B130D1CB4}"/>
                </a:ext>
              </a:extLst>
            </p:cNvPr>
            <p:cNvCxnSpPr/>
            <p:nvPr/>
          </p:nvCxnSpPr>
          <p:spPr>
            <a:xfrm>
              <a:off x="3052959" y="2813015"/>
              <a:ext cx="204456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8CD25F-6658-4382-ACA8-EBE4E86A5A83}"/>
                </a:ext>
              </a:extLst>
            </p:cNvPr>
            <p:cNvCxnSpPr/>
            <p:nvPr/>
          </p:nvCxnSpPr>
          <p:spPr>
            <a:xfrm>
              <a:off x="3052959" y="2891597"/>
              <a:ext cx="204456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A158369-081A-4A39-ADA0-9E525FD18D16}"/>
                </a:ext>
              </a:extLst>
            </p:cNvPr>
            <p:cNvCxnSpPr/>
            <p:nvPr/>
          </p:nvCxnSpPr>
          <p:spPr>
            <a:xfrm>
              <a:off x="3056777" y="2965416"/>
              <a:ext cx="204456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5E6E485-FA2A-4064-8C32-57CC1B3983AF}"/>
                </a:ext>
              </a:extLst>
            </p:cNvPr>
            <p:cNvCxnSpPr/>
            <p:nvPr/>
          </p:nvCxnSpPr>
          <p:spPr>
            <a:xfrm>
              <a:off x="2624310" y="2891332"/>
              <a:ext cx="204456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88526DB-141F-40F2-ACF2-4E1B8E0DCF16}"/>
                </a:ext>
              </a:extLst>
            </p:cNvPr>
            <p:cNvCxnSpPr/>
            <p:nvPr/>
          </p:nvCxnSpPr>
          <p:spPr>
            <a:xfrm>
              <a:off x="3473664" y="2891490"/>
              <a:ext cx="204456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946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C70B9AC-DB08-4BAA-B30D-952C02654E0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7425857-48FE-40DD-B209-8E8FA04E6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4267"/>
            <a:ext cx="9144000" cy="102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In addition to its use in aqueous solution as a preservative for laboratory specimens, formaldehyde gas is used as an antibacterial fumigant. Use hybridization to explain the bonding in formaldehyde (CH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O).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6F6BCFA-2AC7-4697-A4A0-99433C5A70C3}"/>
              </a:ext>
            </a:extLst>
          </p:cNvPr>
          <p:cNvSpPr txBox="1">
            <a:spLocks/>
          </p:cNvSpPr>
          <p:nvPr/>
        </p:nvSpPr>
        <p:spPr>
          <a:xfrm>
            <a:off x="0" y="3063240"/>
            <a:ext cx="6088380" cy="746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Determine hybridization around each atom in histidine and list the total number of sigma and pi bonds.</a:t>
            </a:r>
          </a:p>
        </p:txBody>
      </p:sp>
      <p:pic>
        <p:nvPicPr>
          <p:cNvPr id="11" name="Picture 2" descr="histidine / ฮิสทิดีน">
            <a:extLst>
              <a:ext uri="{FF2B5EF4-FFF2-40B4-BE49-F238E27FC236}">
                <a16:creationId xmlns:a16="http://schemas.microsoft.com/office/drawing/2014/main" id="{D34066C8-B5E6-4372-A2A9-90893024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67" y="2274154"/>
            <a:ext cx="2235520" cy="27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PQuestion">
            <a:extLst>
              <a:ext uri="{FF2B5EF4-FFF2-40B4-BE49-F238E27FC236}">
                <a16:creationId xmlns:a16="http://schemas.microsoft.com/office/drawing/2014/main" id="{66D65871-3A08-4261-8B14-C77ACD29DBDF}"/>
              </a:ext>
            </a:extLst>
          </p:cNvPr>
          <p:cNvSpPr txBox="1">
            <a:spLocks/>
          </p:cNvSpPr>
          <p:nvPr/>
        </p:nvSpPr>
        <p:spPr>
          <a:xfrm>
            <a:off x="0" y="5051620"/>
            <a:ext cx="9516546" cy="1430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The hybridization for carbons and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nitrogens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in guanine are: </a:t>
            </a:r>
          </a:p>
        </p:txBody>
      </p:sp>
      <p:sp>
        <p:nvSpPr>
          <p:cNvPr id="14" name="TPAnswers">
            <a:extLst>
              <a:ext uri="{FF2B5EF4-FFF2-40B4-BE49-F238E27FC236}">
                <a16:creationId xmlns:a16="http://schemas.microsoft.com/office/drawing/2014/main" id="{4D861F9A-FB5C-4855-B0FF-A6EB10C2632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6889" y="5341203"/>
            <a:ext cx="5330826" cy="12580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38" indent="-5143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All carbons sp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nitrogens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both sp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and sp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3</a:t>
            </a:r>
          </a:p>
          <a:p>
            <a:pPr marL="514338" indent="-5143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Carbons both sp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and sp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3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/ all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nitrogens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sp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</a:p>
          <a:p>
            <a:pPr marL="514338" indent="-5143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All carbons sp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/all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nitrogens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sp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</a:p>
          <a:p>
            <a:pPr marL="514338" indent="-5143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Carbons both sp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and sp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3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/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nitrogens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both sp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and sp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3</a:t>
            </a:r>
          </a:p>
        </p:txBody>
      </p:sp>
      <p:pic>
        <p:nvPicPr>
          <p:cNvPr id="15" name="Picture 14" descr="On DNA, and when RNA is being made, RNA synthesis, pyrimidines attach ...">
            <a:extLst>
              <a:ext uri="{FF2B5EF4-FFF2-40B4-BE49-F238E27FC236}">
                <a16:creationId xmlns:a16="http://schemas.microsoft.com/office/drawing/2014/main" id="{96DA09F2-D5A9-4B0C-BCD3-609CE8F44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38" y="5092250"/>
            <a:ext cx="1898282" cy="16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5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28317B-42E9-48A1-88CC-3D8ACE6F31B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Molecular Orbital Theory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33ABE2A-CC85-492F-B782-09B0F008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066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Lewis structures and valence bond theory fail to predict some important properties of molecules.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 err="1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Paramagnetism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a result of a molecule’s electron configuration. Species that contain one or more unpaired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electrons are paramagnetic. Paramagnetic species are attracted to magnet fields.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C0460C-C520-4BDB-AD74-E542F19E9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295" y="2375915"/>
            <a:ext cx="31110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The Lewis structure for O</a:t>
            </a:r>
            <a:r>
              <a:rPr lang="en-US" altLang="en-US" baseline="-25000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 shows no unpaired electrons.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dirty="0">
              <a:solidFill>
                <a:srgbClr val="E47588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O</a:t>
            </a:r>
            <a:r>
              <a:rPr lang="en-US" altLang="en-US" baseline="-25000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 exhibits </a:t>
            </a:r>
            <a:r>
              <a:rPr lang="en-US" altLang="en-US" dirty="0" err="1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paramagnetism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3" name="Picture 15" descr="bur75640_ta0929">
            <a:extLst>
              <a:ext uri="{FF2B5EF4-FFF2-40B4-BE49-F238E27FC236}">
                <a16:creationId xmlns:a16="http://schemas.microsoft.com/office/drawing/2014/main" id="{1E5C7CB4-2DD6-4F0D-8E8E-96C71DC6E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5643" b="5643"/>
          <a:stretch>
            <a:fillRect/>
          </a:stretch>
        </p:blipFill>
        <p:spPr bwMode="auto">
          <a:xfrm>
            <a:off x="5284812" y="2351241"/>
            <a:ext cx="2320946" cy="14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2FC9F3-9C4D-44BC-ACC3-AA9113CC744B}"/>
              </a:ext>
            </a:extLst>
          </p:cNvPr>
          <p:cNvSpPr/>
          <p:nvPr/>
        </p:nvSpPr>
        <p:spPr>
          <a:xfrm>
            <a:off x="0" y="396465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Species that contain paired electrons are diamagnetic. 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Diamagnetic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species are weakly repelled by magnetic fields.</a:t>
            </a:r>
          </a:p>
        </p:txBody>
      </p:sp>
      <p:pic>
        <p:nvPicPr>
          <p:cNvPr id="14" name="Picture 16" descr="bur75640_ta0930">
            <a:extLst>
              <a:ext uri="{FF2B5EF4-FFF2-40B4-BE49-F238E27FC236}">
                <a16:creationId xmlns:a16="http://schemas.microsoft.com/office/drawing/2014/main" id="{4FD931D5-D975-41C3-80D8-E48CF203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6303" b="3972"/>
          <a:stretch>
            <a:fillRect/>
          </a:stretch>
        </p:blipFill>
        <p:spPr bwMode="auto">
          <a:xfrm>
            <a:off x="5284812" y="4547740"/>
            <a:ext cx="2322071" cy="148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F22FF-31FB-4763-8FBE-7074D5E88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295" y="4610985"/>
            <a:ext cx="29491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The Lewis structure for N</a:t>
            </a:r>
            <a:r>
              <a:rPr lang="en-US" altLang="en-US" baseline="-25000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 shows no unpaired electrons.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dirty="0">
              <a:solidFill>
                <a:srgbClr val="E47588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N</a:t>
            </a:r>
            <a:r>
              <a:rPr lang="en-US" altLang="en-US" baseline="-25000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 exhibits diamagnetism.</a:t>
            </a:r>
          </a:p>
        </p:txBody>
      </p:sp>
      <p:pic>
        <p:nvPicPr>
          <p:cNvPr id="29" name="Picture 28" descr="A picture containing clock&#10;&#10;Description automatically generated">
            <a:extLst>
              <a:ext uri="{FF2B5EF4-FFF2-40B4-BE49-F238E27FC236}">
                <a16:creationId xmlns:a16="http://schemas.microsoft.com/office/drawing/2014/main" id="{389887AB-F50E-436B-A2C3-6B707304E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" y="2424343"/>
            <a:ext cx="1682642" cy="1103472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A013AD-39B6-4509-8EEB-1C6AD3D9A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" y="4833164"/>
            <a:ext cx="168264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30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F2EAB00-F1C4-468A-9207-77448893C35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Molecular Orbital Theory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11DD853-77AC-4210-B182-7F2C7FB42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8774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Another bonding theory is needed to describe the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paramagnetism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of O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.  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In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molecular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orbital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theory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, the atomic orbitals combine to form new orbitals that are the “property” of the entire molecule. The new orbitals are called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molecular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orbitals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Molecular orbitals have characteristics like atomic and hybrid orbitals:</a:t>
            </a:r>
          </a:p>
          <a:p>
            <a:pPr marL="914377" lvl="2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specific shapes</a:t>
            </a:r>
          </a:p>
          <a:p>
            <a:pPr marL="914377" lvl="2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specific energies</a:t>
            </a:r>
          </a:p>
          <a:p>
            <a:pPr marL="914377" lvl="2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accommodate a maximum of 2 electrons each </a:t>
            </a:r>
          </a:p>
          <a:p>
            <a:pPr marL="914377" lvl="2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electron filling follows the Pauli exclusion principle</a:t>
            </a:r>
          </a:p>
          <a:p>
            <a:pPr marL="914377" lvl="2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number of molecular orbitals obtained equals the number of orbitals combined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A344FCB-7AAA-44D4-8E35-F7B71C4D3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272677"/>
            <a:ext cx="72399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the simplest homonuclear diatomic molecule.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Valence bond theory:</a:t>
            </a:r>
          </a:p>
          <a:p>
            <a:pPr marL="228595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forms when from the overlap of the 1s orbitals.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Molecular orbital theory:</a:t>
            </a:r>
          </a:p>
          <a:p>
            <a:pPr marL="228595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forms when the 1s orbitals combine to give molecular orbitals.</a:t>
            </a:r>
          </a:p>
          <a:p>
            <a:pPr marL="228595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Molecular orbitals result from the </a:t>
            </a:r>
            <a:r>
              <a:rPr 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constructive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and </a:t>
            </a:r>
            <a:r>
              <a:rPr 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destructive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combination of atomic orbitals.</a:t>
            </a:r>
          </a:p>
        </p:txBody>
      </p:sp>
    </p:spTree>
    <p:extLst>
      <p:ext uri="{BB962C8B-B14F-4D97-AF65-F5344CB8AC3E}">
        <p14:creationId xmlns:p14="http://schemas.microsoft.com/office/powerpoint/2010/main" val="249184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4">
            <a:extLst>
              <a:ext uri="{FF2B5EF4-FFF2-40B4-BE49-F238E27FC236}">
                <a16:creationId xmlns:a16="http://schemas.microsoft.com/office/drawing/2014/main" id="{028F776F-185E-46BF-96F6-C10FDFCE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002" y="8045658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z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0449" y="21823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Valence Bond Theory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72" name="TextBox 4">
            <a:extLst>
              <a:ext uri="{FF2B5EF4-FFF2-40B4-BE49-F238E27FC236}">
                <a16:creationId xmlns:a16="http://schemas.microsoft.com/office/drawing/2014/main" id="{E0A8AEC0-1F37-4109-B230-A2CCFEB0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110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According to </a:t>
            </a:r>
            <a:r>
              <a:rPr 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valence bond theory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, atoms share electrons when atomic orbitals overlap.</a:t>
            </a:r>
          </a:p>
          <a:p>
            <a:pPr marL="914389" lvl="1" indent="-457189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 bond forms when single occupied atomic orbitals on two atoms overlap.</a:t>
            </a:r>
          </a:p>
          <a:p>
            <a:pPr marL="914389" lvl="1" indent="-457189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charset="0"/>
              <a:buAutoNum type="arabicParenR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two electrons shared in the region of orbital overlap must be of opposite spin.</a:t>
            </a:r>
          </a:p>
          <a:p>
            <a:pPr marL="914389" lvl="1" indent="-457189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charset="0"/>
              <a:buAutoNum type="arabicParenR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Formation of a bond results in a lower potential energy for the system.</a:t>
            </a: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8888D8D1-9316-4E17-AAB1-43D050D5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6" y="2431739"/>
            <a:ext cx="9120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H−H bond in 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forms when the singly occupied 1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 of the two H atoms overlap:</a:t>
            </a:r>
          </a:p>
        </p:txBody>
      </p:sp>
      <p:sp>
        <p:nvSpPr>
          <p:cNvPr id="75" name="TextBox 4">
            <a:extLst>
              <a:ext uri="{FF2B5EF4-FFF2-40B4-BE49-F238E27FC236}">
                <a16:creationId xmlns:a16="http://schemas.microsoft.com/office/drawing/2014/main" id="{6BB31010-B352-4D9C-BF18-4A211DB7F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" y="3740039"/>
            <a:ext cx="91413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F–F bond in F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forms when the singly occupied 2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 of the two F atoms overlap: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06285384-D2BE-47E5-A3CB-76AFAB3B8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42" y="5000479"/>
            <a:ext cx="533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s</a:t>
            </a:r>
            <a:r>
              <a:rPr lang="en-US" altLang="en-US" sz="2000" b="1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3508B69C-A7AF-4537-810A-A7FAC6C75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958" y="5000479"/>
            <a:ext cx="6096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p</a:t>
            </a:r>
            <a:r>
              <a:rPr lang="en-US" altLang="en-US" sz="2000" b="1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5</a:t>
            </a: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58A848-5350-4DDD-AD8E-1550962FB21A}"/>
              </a:ext>
            </a:extLst>
          </p:cNvPr>
          <p:cNvSpPr/>
          <p:nvPr/>
        </p:nvSpPr>
        <p:spPr bwMode="auto">
          <a:xfrm>
            <a:off x="1201458" y="4390878"/>
            <a:ext cx="533400" cy="533400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043B3A-BF27-4555-909B-802BA2D4F7EE}"/>
              </a:ext>
            </a:extLst>
          </p:cNvPr>
          <p:cNvSpPr/>
          <p:nvPr/>
        </p:nvSpPr>
        <p:spPr bwMode="auto">
          <a:xfrm>
            <a:off x="1811058" y="4390878"/>
            <a:ext cx="533400" cy="533400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013F3B-704E-4CA3-AE34-A2BED6D574E4}"/>
              </a:ext>
            </a:extLst>
          </p:cNvPr>
          <p:cNvSpPr/>
          <p:nvPr/>
        </p:nvSpPr>
        <p:spPr bwMode="auto">
          <a:xfrm>
            <a:off x="2420658" y="4390878"/>
            <a:ext cx="533400" cy="533400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0521BD-2CBF-4526-A818-0846F3ECA61D}"/>
              </a:ext>
            </a:extLst>
          </p:cNvPr>
          <p:cNvSpPr/>
          <p:nvPr/>
        </p:nvSpPr>
        <p:spPr bwMode="auto">
          <a:xfrm>
            <a:off x="102542" y="4390878"/>
            <a:ext cx="533400" cy="533400"/>
          </a:xfrm>
          <a:prstGeom prst="rect">
            <a:avLst/>
          </a:prstGeom>
          <a:solidFill>
            <a:srgbClr val="E47588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DC3DB-75E4-4089-9DC4-FC8066F7EA16}"/>
                  </a:ext>
                </a:extLst>
              </p:cNvPr>
              <p:cNvSpPr txBox="1"/>
              <p:nvPr/>
            </p:nvSpPr>
            <p:spPr>
              <a:xfrm>
                <a:off x="77388" y="4365406"/>
                <a:ext cx="3366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DC3DB-75E4-4089-9DC4-FC8066F7E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8" y="4365406"/>
                <a:ext cx="33663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6BA547-1D09-4CFD-8561-47D069408B10}"/>
                  </a:ext>
                </a:extLst>
              </p:cNvPr>
              <p:cNvSpPr txBox="1"/>
              <p:nvPr/>
            </p:nvSpPr>
            <p:spPr>
              <a:xfrm>
                <a:off x="282780" y="4365406"/>
                <a:ext cx="3382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⇂</m:t>
                      </m:r>
                    </m:oMath>
                  </m:oMathPara>
                </a14:m>
                <a:endPara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6BA547-1D09-4CFD-8561-47D069408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0" y="4365406"/>
                <a:ext cx="33823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6698BA-3288-457C-9986-EDF8FB6F656E}"/>
                  </a:ext>
                </a:extLst>
              </p:cNvPr>
              <p:cNvSpPr txBox="1"/>
              <p:nvPr/>
            </p:nvSpPr>
            <p:spPr>
              <a:xfrm>
                <a:off x="1195354" y="4365406"/>
                <a:ext cx="3366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6698BA-3288-457C-9986-EDF8FB6F6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354" y="4365406"/>
                <a:ext cx="33663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1668DE-FA34-45A4-9512-AD7D4121B5B2}"/>
                  </a:ext>
                </a:extLst>
              </p:cNvPr>
              <p:cNvSpPr txBox="1"/>
              <p:nvPr/>
            </p:nvSpPr>
            <p:spPr>
              <a:xfrm>
                <a:off x="1400746" y="4365406"/>
                <a:ext cx="3382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⇂</m:t>
                      </m:r>
                    </m:oMath>
                  </m:oMathPara>
                </a14:m>
                <a:endPara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1668DE-FA34-45A4-9512-AD7D4121B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46" y="4365406"/>
                <a:ext cx="33823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048737-8785-4481-8A2B-71790F6EA2DD}"/>
                  </a:ext>
                </a:extLst>
              </p:cNvPr>
              <p:cNvSpPr txBox="1"/>
              <p:nvPr/>
            </p:nvSpPr>
            <p:spPr>
              <a:xfrm>
                <a:off x="1785904" y="4365406"/>
                <a:ext cx="3366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048737-8785-4481-8A2B-71790F6EA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04" y="4365406"/>
                <a:ext cx="336631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44CF82-BE05-4EF3-BD6C-BB2366274EB6}"/>
                  </a:ext>
                </a:extLst>
              </p:cNvPr>
              <p:cNvSpPr txBox="1"/>
              <p:nvPr/>
            </p:nvSpPr>
            <p:spPr>
              <a:xfrm>
                <a:off x="1991296" y="4365406"/>
                <a:ext cx="3382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⇂</m:t>
                      </m:r>
                    </m:oMath>
                  </m:oMathPara>
                </a14:m>
                <a:endPara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44CF82-BE05-4EF3-BD6C-BB2366274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296" y="4365406"/>
                <a:ext cx="338234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216EDC-6EB6-4CE0-89B4-6C086A5136AC}"/>
                  </a:ext>
                </a:extLst>
              </p:cNvPr>
              <p:cNvSpPr txBox="1"/>
              <p:nvPr/>
            </p:nvSpPr>
            <p:spPr>
              <a:xfrm>
                <a:off x="2401916" y="4366180"/>
                <a:ext cx="3366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216EDC-6EB6-4CE0-89B4-6C086A513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916" y="4366180"/>
                <a:ext cx="336631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20">
            <a:extLst>
              <a:ext uri="{FF2B5EF4-FFF2-40B4-BE49-F238E27FC236}">
                <a16:creationId xmlns:a16="http://schemas.microsoft.com/office/drawing/2014/main" id="{DF1F3CE6-CEAA-43EA-8366-080A2D830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7921"/>
            <a:ext cx="295405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Orbital Diagram for F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B4519C-5D1F-400D-9FFE-80A53937EACB}"/>
              </a:ext>
            </a:extLst>
          </p:cNvPr>
          <p:cNvGrpSpPr/>
          <p:nvPr/>
        </p:nvGrpSpPr>
        <p:grpSpPr>
          <a:xfrm>
            <a:off x="3010790" y="2939065"/>
            <a:ext cx="3122420" cy="428256"/>
            <a:chOff x="5136201" y="2549975"/>
            <a:chExt cx="3122420" cy="42825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41AFCD1-25F6-412D-A9A1-2B28B9E2EC02}"/>
                </a:ext>
              </a:extLst>
            </p:cNvPr>
            <p:cNvSpPr/>
            <p:nvPr/>
          </p:nvSpPr>
          <p:spPr>
            <a:xfrm>
              <a:off x="5944012" y="2549975"/>
              <a:ext cx="423266" cy="423266"/>
            </a:xfrm>
            <a:prstGeom prst="ellipse">
              <a:avLst/>
            </a:prstGeom>
            <a:solidFill>
              <a:srgbClr val="8776A2">
                <a:alpha val="60000"/>
              </a:srgbClr>
            </a:solidFill>
            <a:ln w="6350" cap="rnd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extrusionClr>
                <a:srgbClr val="8776A2"/>
              </a:extrusionClr>
              <a:contourClr>
                <a:srgbClr val="7E6C9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322BCD6-D089-423F-A56D-94BFA2787AE4}"/>
                </a:ext>
              </a:extLst>
            </p:cNvPr>
            <p:cNvSpPr/>
            <p:nvPr/>
          </p:nvSpPr>
          <p:spPr>
            <a:xfrm>
              <a:off x="5136201" y="2549975"/>
              <a:ext cx="423266" cy="423266"/>
            </a:xfrm>
            <a:prstGeom prst="ellipse">
              <a:avLst/>
            </a:prstGeom>
            <a:solidFill>
              <a:srgbClr val="8776A2">
                <a:alpha val="60000"/>
              </a:srgbClr>
            </a:solidFill>
            <a:ln w="6350" cap="rnd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bevelB w="88900"/>
              <a:extrusionClr>
                <a:srgbClr val="8776A2"/>
              </a:extrusionClr>
              <a:contourClr>
                <a:srgbClr val="7E6C9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44C2A8C3-901F-4DF0-8932-31BF1B55C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8469" y="2617465"/>
              <a:ext cx="2987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8137B784-FE73-478A-A183-C99129FF3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789" y="2616406"/>
              <a:ext cx="2987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9A7756C-6E2E-499E-B314-5F16380DD1DF}"/>
                </a:ext>
              </a:extLst>
            </p:cNvPr>
            <p:cNvSpPr/>
            <p:nvPr/>
          </p:nvSpPr>
          <p:spPr>
            <a:xfrm>
              <a:off x="7835355" y="2554965"/>
              <a:ext cx="423266" cy="423266"/>
            </a:xfrm>
            <a:prstGeom prst="ellipse">
              <a:avLst/>
            </a:prstGeom>
            <a:solidFill>
              <a:srgbClr val="8776A2">
                <a:alpha val="60000"/>
              </a:srgbClr>
            </a:solidFill>
            <a:ln w="6350" cap="rnd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extrusionClr>
                <a:srgbClr val="8776A2"/>
              </a:extrusionClr>
              <a:contourClr>
                <a:srgbClr val="7E6C9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176CE2-3CA6-4EDD-B4A1-2FCE7AA9ECB5}"/>
                </a:ext>
              </a:extLst>
            </p:cNvPr>
            <p:cNvSpPr/>
            <p:nvPr/>
          </p:nvSpPr>
          <p:spPr>
            <a:xfrm>
              <a:off x="7489530" y="2554965"/>
              <a:ext cx="423266" cy="423266"/>
            </a:xfrm>
            <a:prstGeom prst="ellipse">
              <a:avLst/>
            </a:prstGeom>
            <a:solidFill>
              <a:srgbClr val="8776A2">
                <a:alpha val="60000"/>
              </a:srgbClr>
            </a:solidFill>
            <a:ln w="6350" cap="rnd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bevelB w="88900"/>
              <a:extrusionClr>
                <a:srgbClr val="8776A2"/>
              </a:extrusionClr>
              <a:contourClr>
                <a:srgbClr val="7E6C9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DE559C9C-64F3-41E6-A8E4-92E92B4E1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1798" y="2622455"/>
              <a:ext cx="2987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2378434-517F-49DB-B308-296E3D05E77B}"/>
                </a:ext>
              </a:extLst>
            </p:cNvPr>
            <p:cNvCxnSpPr/>
            <p:nvPr/>
          </p:nvCxnSpPr>
          <p:spPr>
            <a:xfrm>
              <a:off x="6513017" y="2765642"/>
              <a:ext cx="781050" cy="0"/>
            </a:xfrm>
            <a:prstGeom prst="straightConnector1">
              <a:avLst/>
            </a:prstGeom>
            <a:ln w="28575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1BEDBCB-A2CF-4146-B699-4215E5B56603}"/>
              </a:ext>
            </a:extLst>
          </p:cNvPr>
          <p:cNvSpPr/>
          <p:nvPr/>
        </p:nvSpPr>
        <p:spPr>
          <a:xfrm>
            <a:off x="-2973016" y="8589588"/>
            <a:ext cx="180572" cy="361054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18600000"/>
            </a:camera>
            <a:lightRig rig="contrasting" dir="t"/>
          </a:scene3d>
          <a:sp3d extrusionH="215900" contourW="6350" prstMaterial="clear">
            <a:bevelT w="88900" h="88900"/>
            <a:bevelB/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75BBB77-68AC-40F8-AAA4-D55D5E745CC0}"/>
              </a:ext>
            </a:extLst>
          </p:cNvPr>
          <p:cNvSpPr/>
          <p:nvPr/>
        </p:nvSpPr>
        <p:spPr>
          <a:xfrm flipV="1">
            <a:off x="-3113498" y="8436805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215900" contourW="6350" prstMaterial="clear">
            <a:bevelT w="88900" h="88900"/>
            <a:bevelB w="88900" h="88900"/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1CE656CE-9F20-406A-84F2-43089D68BBF5}"/>
              </a:ext>
            </a:extLst>
          </p:cNvPr>
          <p:cNvSpPr/>
          <p:nvPr/>
        </p:nvSpPr>
        <p:spPr>
          <a:xfrm rot="16200000" flipV="1">
            <a:off x="-3113498" y="8434872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>
            <a:noFill/>
          </a:ln>
          <a:effectLst>
            <a:outerShdw blurRad="635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215900" contourW="6350" prstMaterial="clear">
            <a:bevelT w="88900" h="88900"/>
            <a:bevelB w="88900" h="88900"/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8C4F054-50C4-444E-B2DE-B835211A2E7D}"/>
              </a:ext>
            </a:extLst>
          </p:cNvPr>
          <p:cNvSpPr/>
          <p:nvPr/>
        </p:nvSpPr>
        <p:spPr>
          <a:xfrm flipV="1">
            <a:off x="-3239353" y="8820982"/>
            <a:ext cx="180572" cy="361054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18600000"/>
            </a:camera>
            <a:lightRig rig="contrasting" dir="t"/>
          </a:scene3d>
          <a:sp3d extrusionH="215900" contourW="6350" prstMaterial="clear">
            <a:bevelT w="88900" h="88900"/>
            <a:bevelB/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D2EA37B-2443-4A60-A205-7FBAA0212FAD}"/>
              </a:ext>
            </a:extLst>
          </p:cNvPr>
          <p:cNvSpPr/>
          <p:nvPr/>
        </p:nvSpPr>
        <p:spPr>
          <a:xfrm>
            <a:off x="4163324" y="8519036"/>
            <a:ext cx="180572" cy="361054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18600000"/>
            </a:camera>
            <a:lightRig rig="contrasting" dir="t"/>
          </a:scene3d>
          <a:sp3d extrusionH="215900" contourW="6350" prstMaterial="clear">
            <a:bevelT w="88900" h="88900"/>
            <a:bevelB/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54CB111-5231-4B43-B6BA-3C433D08F471}"/>
              </a:ext>
            </a:extLst>
          </p:cNvPr>
          <p:cNvCxnSpPr>
            <a:cxnSpLocks/>
          </p:cNvCxnSpPr>
          <p:nvPr/>
        </p:nvCxnSpPr>
        <p:spPr>
          <a:xfrm>
            <a:off x="4118686" y="8282878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0C74BA-335C-4947-A5BA-10D8350F2B95}"/>
              </a:ext>
            </a:extLst>
          </p:cNvPr>
          <p:cNvCxnSpPr>
            <a:cxnSpLocks/>
          </p:cNvCxnSpPr>
          <p:nvPr/>
        </p:nvCxnSpPr>
        <p:spPr>
          <a:xfrm rot="5400000">
            <a:off x="4127187" y="8282878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4">
            <a:extLst>
              <a:ext uri="{FF2B5EF4-FFF2-40B4-BE49-F238E27FC236}">
                <a16:creationId xmlns:a16="http://schemas.microsoft.com/office/drawing/2014/main" id="{A6099AC4-9204-4192-9C8D-81FE422B1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728" y="8999144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F4CDA01B-2C87-470D-A260-AEEA2FDA9D76}"/>
              </a:ext>
            </a:extLst>
          </p:cNvPr>
          <p:cNvSpPr/>
          <p:nvPr/>
        </p:nvSpPr>
        <p:spPr>
          <a:xfrm flipV="1">
            <a:off x="4018080" y="8371015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730250" contourW="6350" prstMaterial="clear">
            <a:bevelT w="88900" h="88900"/>
            <a:bevelB w="88900" h="88900"/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DEE0FCF3-A2F6-44B8-A472-52EE3D75062E}"/>
              </a:ext>
            </a:extLst>
          </p:cNvPr>
          <p:cNvSpPr/>
          <p:nvPr/>
        </p:nvSpPr>
        <p:spPr>
          <a:xfrm rot="16200000" flipV="1">
            <a:off x="4018080" y="8369082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>
            <a:noFill/>
          </a:ln>
          <a:effectLst>
            <a:outerShdw blurRad="635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215900" contourW="6350" prstMaterial="clear">
            <a:bevelT w="88900" h="88900"/>
            <a:bevelB w="88900" h="88900"/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48642F1B-B0EA-4866-9888-FFB8438D775A}"/>
              </a:ext>
            </a:extLst>
          </p:cNvPr>
          <p:cNvSpPr/>
          <p:nvPr/>
        </p:nvSpPr>
        <p:spPr>
          <a:xfrm flipV="1">
            <a:off x="3886834" y="8755192"/>
            <a:ext cx="180572" cy="361054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18600000"/>
            </a:camera>
            <a:lightRig rig="contrasting" dir="t"/>
          </a:scene3d>
          <a:sp3d extrusionH="215900" contourW="6350" prstMaterial="clear">
            <a:bevelT w="88900" h="88900"/>
            <a:bevelB/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86D0DC5-2BB7-4E66-B5F7-58E6F5A94BBF}"/>
              </a:ext>
            </a:extLst>
          </p:cNvPr>
          <p:cNvCxnSpPr>
            <a:cxnSpLocks/>
          </p:cNvCxnSpPr>
          <p:nvPr/>
        </p:nvCxnSpPr>
        <p:spPr>
          <a:xfrm rot="5400000">
            <a:off x="4109908" y="8287999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F596C9D-7C8B-4D39-AEA3-7E9E508CD794}"/>
              </a:ext>
            </a:extLst>
          </p:cNvPr>
          <p:cNvCxnSpPr>
            <a:cxnSpLocks/>
          </p:cNvCxnSpPr>
          <p:nvPr/>
        </p:nvCxnSpPr>
        <p:spPr>
          <a:xfrm>
            <a:off x="1645591" y="8913628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4">
            <a:extLst>
              <a:ext uri="{FF2B5EF4-FFF2-40B4-BE49-F238E27FC236}">
                <a16:creationId xmlns:a16="http://schemas.microsoft.com/office/drawing/2014/main" id="{A15A3E9E-5311-429D-A850-56A1F2814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507" y="8664888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154" name="TextBox 4">
            <a:extLst>
              <a:ext uri="{FF2B5EF4-FFF2-40B4-BE49-F238E27FC236}">
                <a16:creationId xmlns:a16="http://schemas.microsoft.com/office/drawing/2014/main" id="{9690E086-74D2-49CD-97F3-CD0ED70E0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621" y="9468392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z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0699FB1-B9A3-4D19-95D6-5AF56370E839}"/>
              </a:ext>
            </a:extLst>
          </p:cNvPr>
          <p:cNvCxnSpPr>
            <a:cxnSpLocks/>
          </p:cNvCxnSpPr>
          <p:nvPr/>
        </p:nvCxnSpPr>
        <p:spPr>
          <a:xfrm rot="5400000">
            <a:off x="1683864" y="8902179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4">
            <a:extLst>
              <a:ext uri="{FF2B5EF4-FFF2-40B4-BE49-F238E27FC236}">
                <a16:creationId xmlns:a16="http://schemas.microsoft.com/office/drawing/2014/main" id="{13C0019E-1741-4D25-B9AF-1275D3261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94" y="9264645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77E8342A-B7D5-4539-9DBE-07CD981B3A38}"/>
              </a:ext>
            </a:extLst>
          </p:cNvPr>
          <p:cNvSpPr/>
          <p:nvPr/>
        </p:nvSpPr>
        <p:spPr>
          <a:xfrm rot="3642899">
            <a:off x="1712732" y="9174904"/>
            <a:ext cx="180572" cy="361054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/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0B66FC4F-1114-43EE-84B2-1F6D3CCFABE0}"/>
              </a:ext>
            </a:extLst>
          </p:cNvPr>
          <p:cNvSpPr/>
          <p:nvPr/>
        </p:nvSpPr>
        <p:spPr>
          <a:xfrm flipV="1">
            <a:off x="1544985" y="9001765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>
            <a:outerShdw blurRad="76200" dist="50800" dir="5400000" sy="23000" kx="1200000" algn="br" rotWithShape="0">
              <a:prstClr val="black">
                <a:alpha val="39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 w="88900" h="88900"/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2FD9912-7B61-41C7-A700-D7BA4198C2D1}"/>
              </a:ext>
            </a:extLst>
          </p:cNvPr>
          <p:cNvCxnSpPr>
            <a:cxnSpLocks/>
          </p:cNvCxnSpPr>
          <p:nvPr/>
        </p:nvCxnSpPr>
        <p:spPr>
          <a:xfrm rot="16200000">
            <a:off x="1700073" y="8911456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C5EFD156-8B0E-47CA-8494-D684FE802BD1}"/>
              </a:ext>
            </a:extLst>
          </p:cNvPr>
          <p:cNvSpPr/>
          <p:nvPr/>
        </p:nvSpPr>
        <p:spPr>
          <a:xfrm rot="16200000" flipV="1">
            <a:off x="1544985" y="8999832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>
            <a:noFill/>
          </a:ln>
          <a:effectLst>
            <a:outerShdw blurRad="635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 w="88900" h="88900"/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9396B5D-3173-45A1-A99F-673DA7EFACEB}"/>
              </a:ext>
            </a:extLst>
          </p:cNvPr>
          <p:cNvSpPr/>
          <p:nvPr/>
        </p:nvSpPr>
        <p:spPr>
          <a:xfrm rot="3241372" flipV="1">
            <a:off x="1392448" y="9367907"/>
            <a:ext cx="187855" cy="375616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12700">
            <a:noFill/>
          </a:ln>
          <a:effectLst>
            <a:outerShdw blurRad="76200" dist="50800" dir="5400000" sy="-23000" kx="800400" algn="br" rotWithShape="0">
              <a:prstClr val="black">
                <a:alpha val="39000"/>
              </a:prstClr>
            </a:outerShdw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/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D177B24-FCEE-4B8C-B134-1F46BC3A1C6A}"/>
              </a:ext>
            </a:extLst>
          </p:cNvPr>
          <p:cNvCxnSpPr>
            <a:cxnSpLocks/>
          </p:cNvCxnSpPr>
          <p:nvPr/>
        </p:nvCxnSpPr>
        <p:spPr>
          <a:xfrm>
            <a:off x="4114972" y="4368629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4">
            <a:extLst>
              <a:ext uri="{FF2B5EF4-FFF2-40B4-BE49-F238E27FC236}">
                <a16:creationId xmlns:a16="http://schemas.microsoft.com/office/drawing/2014/main" id="{C9400D99-7643-46AE-8421-65C33133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273" y="4137868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120" name="TextBox 4">
            <a:extLst>
              <a:ext uri="{FF2B5EF4-FFF2-40B4-BE49-F238E27FC236}">
                <a16:creationId xmlns:a16="http://schemas.microsoft.com/office/drawing/2014/main" id="{51AD1E89-5CFF-40DB-B065-FAEE182E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06" y="4969361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z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B686D4B-E496-43CA-B8E7-24CE39F01D02}"/>
              </a:ext>
            </a:extLst>
          </p:cNvPr>
          <p:cNvCxnSpPr>
            <a:cxnSpLocks/>
          </p:cNvCxnSpPr>
          <p:nvPr/>
        </p:nvCxnSpPr>
        <p:spPr>
          <a:xfrm rot="5400000">
            <a:off x="4134195" y="4469237"/>
            <a:ext cx="0" cy="88578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4">
            <a:extLst>
              <a:ext uri="{FF2B5EF4-FFF2-40B4-BE49-F238E27FC236}">
                <a16:creationId xmlns:a16="http://schemas.microsoft.com/office/drawing/2014/main" id="{529A1149-9175-45B8-BE96-FF61B509B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175" y="4719646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7E20FF32-E011-4905-B682-44577C0367EF}"/>
              </a:ext>
            </a:extLst>
          </p:cNvPr>
          <p:cNvSpPr/>
          <p:nvPr/>
        </p:nvSpPr>
        <p:spPr>
          <a:xfrm rot="3642899">
            <a:off x="4182113" y="4629905"/>
            <a:ext cx="180572" cy="361054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solidFill>
            <a:srgbClr val="67AEB6">
              <a:alpha val="45000"/>
            </a:srgb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0C0D01EE-E353-4EB3-A809-303EEC1B2496}"/>
              </a:ext>
            </a:extLst>
          </p:cNvPr>
          <p:cNvSpPr/>
          <p:nvPr/>
        </p:nvSpPr>
        <p:spPr>
          <a:xfrm flipV="1">
            <a:off x="4014366" y="4456766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rgbClr val="67AEB6">
              <a:alpha val="45000"/>
            </a:srgbClr>
          </a:solidFill>
          <a:ln>
            <a:noFill/>
          </a:ln>
          <a:effectLst>
            <a:outerShdw blurRad="76200" dist="50800" dir="5400000" sy="23000" kx="1200000" algn="br" rotWithShape="0">
              <a:prstClr val="black">
                <a:alpha val="39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 w="88900" h="88900"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CFA67C9-678E-40F9-B4FD-59408699872B}"/>
              </a:ext>
            </a:extLst>
          </p:cNvPr>
          <p:cNvCxnSpPr>
            <a:cxnSpLocks/>
          </p:cNvCxnSpPr>
          <p:nvPr/>
        </p:nvCxnSpPr>
        <p:spPr>
          <a:xfrm>
            <a:off x="3633555" y="4902356"/>
            <a:ext cx="9668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7F9BD142-08CB-40E0-8842-7648A609E879}"/>
              </a:ext>
            </a:extLst>
          </p:cNvPr>
          <p:cNvSpPr/>
          <p:nvPr/>
        </p:nvSpPr>
        <p:spPr>
          <a:xfrm rot="16200000" flipV="1">
            <a:off x="4014366" y="4454833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rgbClr val="67AEB6">
              <a:alpha val="45000"/>
            </a:srgbClr>
          </a:solidFill>
          <a:ln>
            <a:noFill/>
          </a:ln>
          <a:effectLst>
            <a:outerShdw blurRad="635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 w="88900" h="88900"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253FED3-9DC0-4F93-8E05-50A9E18C624C}"/>
              </a:ext>
            </a:extLst>
          </p:cNvPr>
          <p:cNvSpPr/>
          <p:nvPr/>
        </p:nvSpPr>
        <p:spPr>
          <a:xfrm rot="3241372" flipV="1">
            <a:off x="3861829" y="4822908"/>
            <a:ext cx="187855" cy="375616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solidFill>
            <a:srgbClr val="67AEB6">
              <a:alpha val="45000"/>
            </a:srgbClr>
          </a:solidFill>
          <a:ln w="12700">
            <a:noFill/>
          </a:ln>
          <a:effectLst>
            <a:outerShdw blurRad="76200" dist="50800" dir="5400000" sy="-23000" kx="800400" algn="br" rotWithShape="0">
              <a:prstClr val="black">
                <a:alpha val="39000"/>
              </a:prstClr>
            </a:outerShdw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4">
            <a:extLst>
              <a:ext uri="{FF2B5EF4-FFF2-40B4-BE49-F238E27FC236}">
                <a16:creationId xmlns:a16="http://schemas.microsoft.com/office/drawing/2014/main" id="{9E13988E-B439-43EF-B5EB-FB99E481A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636" y="4750989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BE9CEE3-3B92-4955-A4D3-71E1AD48D1F4}"/>
              </a:ext>
            </a:extLst>
          </p:cNvPr>
          <p:cNvCxnSpPr>
            <a:cxnSpLocks/>
          </p:cNvCxnSpPr>
          <p:nvPr/>
        </p:nvCxnSpPr>
        <p:spPr>
          <a:xfrm>
            <a:off x="5382741" y="4383674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4">
            <a:extLst>
              <a:ext uri="{FF2B5EF4-FFF2-40B4-BE49-F238E27FC236}">
                <a16:creationId xmlns:a16="http://schemas.microsoft.com/office/drawing/2014/main" id="{83AAC139-8E62-41E5-BA5E-584B8251F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042" y="4152913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168" name="TextBox 4">
            <a:extLst>
              <a:ext uri="{FF2B5EF4-FFF2-40B4-BE49-F238E27FC236}">
                <a16:creationId xmlns:a16="http://schemas.microsoft.com/office/drawing/2014/main" id="{8BCF21B9-B86E-4DEA-81FD-F97369775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968" y="4984147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z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896C4BF-1DED-48BC-8D37-03EC477E85E3}"/>
              </a:ext>
            </a:extLst>
          </p:cNvPr>
          <p:cNvCxnSpPr>
            <a:cxnSpLocks/>
          </p:cNvCxnSpPr>
          <p:nvPr/>
        </p:nvCxnSpPr>
        <p:spPr>
          <a:xfrm rot="5400000">
            <a:off x="5401964" y="4484282"/>
            <a:ext cx="0" cy="88578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8A9D2869-BE67-453C-AC11-39BED5ADA127}"/>
              </a:ext>
            </a:extLst>
          </p:cNvPr>
          <p:cNvSpPr/>
          <p:nvPr/>
        </p:nvSpPr>
        <p:spPr>
          <a:xfrm rot="3642899">
            <a:off x="5449882" y="4644950"/>
            <a:ext cx="180572" cy="361054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solidFill>
            <a:srgbClr val="67AEB6">
              <a:alpha val="45000"/>
            </a:srgb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884DBD56-4896-47B0-AAEB-DDAFD6FE7008}"/>
              </a:ext>
            </a:extLst>
          </p:cNvPr>
          <p:cNvSpPr/>
          <p:nvPr/>
        </p:nvSpPr>
        <p:spPr>
          <a:xfrm flipV="1">
            <a:off x="5282135" y="4471811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rgbClr val="67AEB6">
              <a:alpha val="45000"/>
            </a:srgbClr>
          </a:solidFill>
          <a:ln>
            <a:noFill/>
          </a:ln>
          <a:effectLst>
            <a:outerShdw blurRad="76200" dist="50800" dir="5400000" sy="23000" kx="1200000" algn="br" rotWithShape="0">
              <a:prstClr val="black">
                <a:alpha val="39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 w="88900" h="88900"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8CEFD47-2552-4BA3-BAE0-0959CC8DE96B}"/>
              </a:ext>
            </a:extLst>
          </p:cNvPr>
          <p:cNvCxnSpPr>
            <a:cxnSpLocks/>
          </p:cNvCxnSpPr>
          <p:nvPr/>
        </p:nvCxnSpPr>
        <p:spPr>
          <a:xfrm>
            <a:off x="4901324" y="4917401"/>
            <a:ext cx="975946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0BE8F23F-5716-4BB3-8D1E-039860D03459}"/>
              </a:ext>
            </a:extLst>
          </p:cNvPr>
          <p:cNvSpPr/>
          <p:nvPr/>
        </p:nvSpPr>
        <p:spPr>
          <a:xfrm rot="16200000" flipV="1">
            <a:off x="5282135" y="4469878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rgbClr val="67AEB6">
              <a:alpha val="45000"/>
            </a:srgbClr>
          </a:solidFill>
          <a:ln>
            <a:noFill/>
          </a:ln>
          <a:effectLst>
            <a:outerShdw blurRad="635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 w="88900" h="88900"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FDF6B9EE-DEA3-407E-AAE2-E779DE899825}"/>
              </a:ext>
            </a:extLst>
          </p:cNvPr>
          <p:cNvSpPr/>
          <p:nvPr/>
        </p:nvSpPr>
        <p:spPr>
          <a:xfrm rot="3241372" flipV="1">
            <a:off x="5129598" y="4837953"/>
            <a:ext cx="187855" cy="375616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solidFill>
            <a:srgbClr val="67AEB6">
              <a:alpha val="45000"/>
            </a:srgbClr>
          </a:solidFill>
          <a:ln w="12700">
            <a:noFill/>
          </a:ln>
          <a:effectLst>
            <a:outerShdw blurRad="76200" dist="50800" dir="5400000" sy="-23000" kx="800400" algn="br" rotWithShape="0">
              <a:prstClr val="black">
                <a:alpha val="39000"/>
              </a:prstClr>
            </a:outerShdw>
          </a:effectLst>
          <a:scene3d>
            <a:camera prst="orthographicFront"/>
            <a:lightRig rig="contrasting" dir="t"/>
          </a:scene3d>
          <a:sp3d extrusionH="215900" contourW="12700" prstMaterial="powder">
            <a:bevelT w="88900" h="88900"/>
            <a:bevelB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4">
            <a:extLst>
              <a:ext uri="{FF2B5EF4-FFF2-40B4-BE49-F238E27FC236}">
                <a16:creationId xmlns:a16="http://schemas.microsoft.com/office/drawing/2014/main" id="{8ACA8C1D-320C-47AB-B6D6-6097693FA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507" y="4765684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424538C5-68B6-449A-A218-A4D6FB296D4D}"/>
              </a:ext>
            </a:extLst>
          </p:cNvPr>
          <p:cNvCxnSpPr>
            <a:cxnSpLocks/>
          </p:cNvCxnSpPr>
          <p:nvPr/>
        </p:nvCxnSpPr>
        <p:spPr>
          <a:xfrm>
            <a:off x="7363772" y="4450450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4">
            <a:extLst>
              <a:ext uri="{FF2B5EF4-FFF2-40B4-BE49-F238E27FC236}">
                <a16:creationId xmlns:a16="http://schemas.microsoft.com/office/drawing/2014/main" id="{BB836839-3FD7-4091-94A0-8B1E879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0073" y="4219689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180" name="TextBox 4">
            <a:extLst>
              <a:ext uri="{FF2B5EF4-FFF2-40B4-BE49-F238E27FC236}">
                <a16:creationId xmlns:a16="http://schemas.microsoft.com/office/drawing/2014/main" id="{F9083DC7-95BD-41A0-9E42-C9B95CF48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669" y="5114978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z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6419AA83-B498-4F67-AC21-E635CCEA83E0}"/>
              </a:ext>
            </a:extLst>
          </p:cNvPr>
          <p:cNvCxnSpPr>
            <a:cxnSpLocks/>
          </p:cNvCxnSpPr>
          <p:nvPr/>
        </p:nvCxnSpPr>
        <p:spPr>
          <a:xfrm rot="5400000">
            <a:off x="7402045" y="4439001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4">
            <a:extLst>
              <a:ext uri="{FF2B5EF4-FFF2-40B4-BE49-F238E27FC236}">
                <a16:creationId xmlns:a16="http://schemas.microsoft.com/office/drawing/2014/main" id="{BA8D7F45-EE87-4394-B362-003B72CB9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975" y="4801467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DE52805D-6F31-413A-8E93-E3E05D8D9B92}"/>
              </a:ext>
            </a:extLst>
          </p:cNvPr>
          <p:cNvSpPr/>
          <p:nvPr/>
        </p:nvSpPr>
        <p:spPr>
          <a:xfrm rot="3642899">
            <a:off x="7430913" y="4711726"/>
            <a:ext cx="180572" cy="361054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solidFill>
            <a:schemeClr val="accent2">
              <a:lumMod val="75000"/>
              <a:alpha val="4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17B1E7AA-3783-45A3-A4DF-D7F6F963E905}"/>
              </a:ext>
            </a:extLst>
          </p:cNvPr>
          <p:cNvSpPr/>
          <p:nvPr/>
        </p:nvSpPr>
        <p:spPr>
          <a:xfrm flipV="1">
            <a:off x="7263166" y="4538587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chemeClr val="accent2">
              <a:lumMod val="75000"/>
              <a:alpha val="45000"/>
            </a:schemeClr>
          </a:solidFill>
          <a:ln>
            <a:noFill/>
          </a:ln>
          <a:effectLst>
            <a:outerShdw blurRad="76200" dist="50800" dir="5400000" sy="23000" kx="1200000" algn="br" rotWithShape="0">
              <a:prstClr val="black">
                <a:alpha val="39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 w="88900" h="88900"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E86E01C-1133-4F14-B54D-80F5442D643E}"/>
              </a:ext>
            </a:extLst>
          </p:cNvPr>
          <p:cNvCxnSpPr>
            <a:cxnSpLocks/>
          </p:cNvCxnSpPr>
          <p:nvPr/>
        </p:nvCxnSpPr>
        <p:spPr>
          <a:xfrm rot="16200000">
            <a:off x="7418254" y="4448278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1648204F-4154-46A7-B84A-6240D694B2E8}"/>
              </a:ext>
            </a:extLst>
          </p:cNvPr>
          <p:cNvSpPr/>
          <p:nvPr/>
        </p:nvSpPr>
        <p:spPr>
          <a:xfrm rot="16200000" flipV="1">
            <a:off x="7263166" y="4536654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chemeClr val="accent6">
              <a:lumMod val="75000"/>
              <a:alpha val="45000"/>
            </a:schemeClr>
          </a:solidFill>
          <a:ln>
            <a:noFill/>
          </a:ln>
          <a:effectLst>
            <a:outerShdw blurRad="635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 w="88900" h="88900"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9993D40F-7B5C-441A-8FE1-338E34D221F5}"/>
              </a:ext>
            </a:extLst>
          </p:cNvPr>
          <p:cNvSpPr/>
          <p:nvPr/>
        </p:nvSpPr>
        <p:spPr>
          <a:xfrm rot="3241372" flipV="1">
            <a:off x="7110629" y="4904729"/>
            <a:ext cx="187855" cy="375616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solidFill>
            <a:schemeClr val="accent2">
              <a:lumMod val="75000"/>
              <a:alpha val="45000"/>
            </a:schemeClr>
          </a:solidFill>
          <a:ln w="12700">
            <a:noFill/>
          </a:ln>
          <a:effectLst>
            <a:outerShdw blurRad="76200" dist="50800" dir="5400000" sy="-23000" kx="800400" algn="br" rotWithShape="0">
              <a:prstClr val="black">
                <a:alpha val="39000"/>
              </a:prstClr>
            </a:outerShdw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4">
            <a:extLst>
              <a:ext uri="{FF2B5EF4-FFF2-40B4-BE49-F238E27FC236}">
                <a16:creationId xmlns:a16="http://schemas.microsoft.com/office/drawing/2014/main" id="{5A955E39-8E25-4F26-A385-AC2369CF4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948" y="4833984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3B3D277-B9E4-4DF2-AF14-9DBD4EC88A01}"/>
              </a:ext>
            </a:extLst>
          </p:cNvPr>
          <p:cNvCxnSpPr>
            <a:cxnSpLocks/>
          </p:cNvCxnSpPr>
          <p:nvPr/>
        </p:nvCxnSpPr>
        <p:spPr>
          <a:xfrm>
            <a:off x="8126212" y="4450450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4">
            <a:extLst>
              <a:ext uri="{FF2B5EF4-FFF2-40B4-BE49-F238E27FC236}">
                <a16:creationId xmlns:a16="http://schemas.microsoft.com/office/drawing/2014/main" id="{0B28DEAD-44C5-4CB2-BD3B-452B4BD4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513" y="4219689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191" name="TextBox 4">
            <a:extLst>
              <a:ext uri="{FF2B5EF4-FFF2-40B4-BE49-F238E27FC236}">
                <a16:creationId xmlns:a16="http://schemas.microsoft.com/office/drawing/2014/main" id="{FB3E7C06-DD75-415E-8D06-A94B1DE1B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109" y="5114978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z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5DD7175-C61E-4411-90FC-788A45F615AE}"/>
              </a:ext>
            </a:extLst>
          </p:cNvPr>
          <p:cNvCxnSpPr>
            <a:cxnSpLocks/>
          </p:cNvCxnSpPr>
          <p:nvPr/>
        </p:nvCxnSpPr>
        <p:spPr>
          <a:xfrm rot="5400000">
            <a:off x="8164485" y="4439001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C299C09-7AA0-4A1F-9BDD-607BDE0AD47B}"/>
              </a:ext>
            </a:extLst>
          </p:cNvPr>
          <p:cNvSpPr/>
          <p:nvPr/>
        </p:nvSpPr>
        <p:spPr>
          <a:xfrm rot="3642899">
            <a:off x="8193353" y="4711726"/>
            <a:ext cx="180572" cy="361054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solidFill>
            <a:schemeClr val="accent2">
              <a:lumMod val="75000"/>
              <a:alpha val="4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5F3DA7E3-5F2B-4866-976F-6FBF95DF27F4}"/>
              </a:ext>
            </a:extLst>
          </p:cNvPr>
          <p:cNvSpPr/>
          <p:nvPr/>
        </p:nvSpPr>
        <p:spPr>
          <a:xfrm flipV="1">
            <a:off x="8025606" y="4538587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chemeClr val="accent2">
              <a:lumMod val="75000"/>
              <a:alpha val="45000"/>
            </a:schemeClr>
          </a:solidFill>
          <a:ln>
            <a:noFill/>
          </a:ln>
          <a:effectLst>
            <a:outerShdw blurRad="76200" dist="50800" dir="5400000" sy="23000" kx="1200000" algn="br" rotWithShape="0">
              <a:prstClr val="black">
                <a:alpha val="39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 w="88900" h="88900"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D78C75FA-BCC0-47A6-A222-807BF311A0E0}"/>
              </a:ext>
            </a:extLst>
          </p:cNvPr>
          <p:cNvCxnSpPr>
            <a:cxnSpLocks/>
          </p:cNvCxnSpPr>
          <p:nvPr/>
        </p:nvCxnSpPr>
        <p:spPr>
          <a:xfrm>
            <a:off x="7859104" y="4984177"/>
            <a:ext cx="75409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5E92CBC8-A830-4AA1-8551-3E9F31B8A4FD}"/>
              </a:ext>
            </a:extLst>
          </p:cNvPr>
          <p:cNvSpPr/>
          <p:nvPr/>
        </p:nvSpPr>
        <p:spPr>
          <a:xfrm rot="16200000" flipV="1">
            <a:off x="8025606" y="4536654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chemeClr val="accent6">
              <a:lumMod val="75000"/>
              <a:alpha val="45000"/>
            </a:schemeClr>
          </a:solidFill>
          <a:ln>
            <a:noFill/>
          </a:ln>
          <a:effectLst>
            <a:outerShdw blurRad="635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215900" contourW="6350" prstMaterial="powder">
            <a:bevelT w="88900" h="88900"/>
            <a:bevelB w="88900" h="88900"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E8651712-C897-45BA-87B1-1C7FCC42814F}"/>
              </a:ext>
            </a:extLst>
          </p:cNvPr>
          <p:cNvSpPr/>
          <p:nvPr/>
        </p:nvSpPr>
        <p:spPr>
          <a:xfrm rot="3241372" flipV="1">
            <a:off x="7873069" y="4904729"/>
            <a:ext cx="187855" cy="375616"/>
          </a:xfrm>
          <a:custGeom>
            <a:avLst/>
            <a:gdLst>
              <a:gd name="connsiteX0" fmla="*/ 375545 w 794664"/>
              <a:gd name="connsiteY0" fmla="*/ 1793602 h 1793867"/>
              <a:gd name="connsiteX1" fmla="*/ 323158 w 794664"/>
              <a:gd name="connsiteY1" fmla="*/ 1743596 h 1793867"/>
              <a:gd name="connsiteX2" fmla="*/ 249339 w 794664"/>
              <a:gd name="connsiteY2" fmla="*/ 1629296 h 1793867"/>
              <a:gd name="connsiteX3" fmla="*/ 189808 w 794664"/>
              <a:gd name="connsiteY3" fmla="*/ 1481658 h 1793867"/>
              <a:gd name="connsiteX4" fmla="*/ 101701 w 794664"/>
              <a:gd name="connsiteY4" fmla="*/ 1193527 h 1793867"/>
              <a:gd name="connsiteX5" fmla="*/ 23120 w 794664"/>
              <a:gd name="connsiteY5" fmla="*/ 869677 h 1793867"/>
              <a:gd name="connsiteX6" fmla="*/ 1689 w 794664"/>
              <a:gd name="connsiteY6" fmla="*/ 514871 h 1793867"/>
              <a:gd name="connsiteX7" fmla="*/ 4070 w 794664"/>
              <a:gd name="connsiteY7" fmla="*/ 362471 h 1793867"/>
              <a:gd name="connsiteX8" fmla="*/ 25501 w 794664"/>
              <a:gd name="connsiteY8" fmla="*/ 262458 h 1793867"/>
              <a:gd name="connsiteX9" fmla="*/ 94558 w 794664"/>
              <a:gd name="connsiteY9" fmla="*/ 136252 h 1793867"/>
              <a:gd name="connsiteX10" fmla="*/ 227908 w 794664"/>
              <a:gd name="connsiteY10" fmla="*/ 33858 h 1793867"/>
              <a:gd name="connsiteX11" fmla="*/ 368401 w 794664"/>
              <a:gd name="connsiteY11" fmla="*/ 521 h 1793867"/>
              <a:gd name="connsiteX12" fmla="*/ 508895 w 794664"/>
              <a:gd name="connsiteY12" fmla="*/ 17189 h 1793867"/>
              <a:gd name="connsiteX13" fmla="*/ 623195 w 794664"/>
              <a:gd name="connsiteY13" fmla="*/ 64814 h 1793867"/>
              <a:gd name="connsiteX14" fmla="*/ 711301 w 794664"/>
              <a:gd name="connsiteY14" fmla="*/ 145777 h 1793867"/>
              <a:gd name="connsiteX15" fmla="*/ 775595 w 794664"/>
              <a:gd name="connsiteY15" fmla="*/ 264839 h 1793867"/>
              <a:gd name="connsiteX16" fmla="*/ 794645 w 794664"/>
              <a:gd name="connsiteY16" fmla="*/ 486296 h 1793867"/>
              <a:gd name="connsiteX17" fmla="*/ 773214 w 794664"/>
              <a:gd name="connsiteY17" fmla="*/ 774427 h 1793867"/>
              <a:gd name="connsiteX18" fmla="*/ 744639 w 794664"/>
              <a:gd name="connsiteY18" fmla="*/ 995883 h 1793867"/>
              <a:gd name="connsiteX19" fmla="*/ 716064 w 794664"/>
              <a:gd name="connsiteY19" fmla="*/ 1155427 h 1793867"/>
              <a:gd name="connsiteX20" fmla="*/ 666058 w 794664"/>
              <a:gd name="connsiteY20" fmla="*/ 1348308 h 1793867"/>
              <a:gd name="connsiteX21" fmla="*/ 582714 w 794664"/>
              <a:gd name="connsiteY21" fmla="*/ 1565002 h 1793867"/>
              <a:gd name="connsiteX22" fmla="*/ 489845 w 794664"/>
              <a:gd name="connsiteY22" fmla="*/ 1724546 h 1793867"/>
              <a:gd name="connsiteX23" fmla="*/ 375545 w 794664"/>
              <a:gd name="connsiteY23" fmla="*/ 1793602 h 1793867"/>
              <a:gd name="connsiteX0" fmla="*/ 375545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75545 w 794664"/>
              <a:gd name="connsiteY23" fmla="*/ 1793602 h 1794069"/>
              <a:gd name="connsiteX0" fmla="*/ 385070 w 794664"/>
              <a:gd name="connsiteY0" fmla="*/ 1793602 h 1794069"/>
              <a:gd name="connsiteX1" fmla="*/ 316015 w 794664"/>
              <a:gd name="connsiteY1" fmla="*/ 1748359 h 1794069"/>
              <a:gd name="connsiteX2" fmla="*/ 249339 w 794664"/>
              <a:gd name="connsiteY2" fmla="*/ 1629296 h 1794069"/>
              <a:gd name="connsiteX3" fmla="*/ 189808 w 794664"/>
              <a:gd name="connsiteY3" fmla="*/ 1481658 h 1794069"/>
              <a:gd name="connsiteX4" fmla="*/ 101701 w 794664"/>
              <a:gd name="connsiteY4" fmla="*/ 1193527 h 1794069"/>
              <a:gd name="connsiteX5" fmla="*/ 23120 w 794664"/>
              <a:gd name="connsiteY5" fmla="*/ 869677 h 1794069"/>
              <a:gd name="connsiteX6" fmla="*/ 1689 w 794664"/>
              <a:gd name="connsiteY6" fmla="*/ 514871 h 1794069"/>
              <a:gd name="connsiteX7" fmla="*/ 4070 w 794664"/>
              <a:gd name="connsiteY7" fmla="*/ 362471 h 1794069"/>
              <a:gd name="connsiteX8" fmla="*/ 25501 w 794664"/>
              <a:gd name="connsiteY8" fmla="*/ 262458 h 1794069"/>
              <a:gd name="connsiteX9" fmla="*/ 94558 w 794664"/>
              <a:gd name="connsiteY9" fmla="*/ 136252 h 1794069"/>
              <a:gd name="connsiteX10" fmla="*/ 227908 w 794664"/>
              <a:gd name="connsiteY10" fmla="*/ 33858 h 1794069"/>
              <a:gd name="connsiteX11" fmla="*/ 368401 w 794664"/>
              <a:gd name="connsiteY11" fmla="*/ 521 h 1794069"/>
              <a:gd name="connsiteX12" fmla="*/ 508895 w 794664"/>
              <a:gd name="connsiteY12" fmla="*/ 17189 h 1794069"/>
              <a:gd name="connsiteX13" fmla="*/ 623195 w 794664"/>
              <a:gd name="connsiteY13" fmla="*/ 64814 h 1794069"/>
              <a:gd name="connsiteX14" fmla="*/ 711301 w 794664"/>
              <a:gd name="connsiteY14" fmla="*/ 145777 h 1794069"/>
              <a:gd name="connsiteX15" fmla="*/ 775595 w 794664"/>
              <a:gd name="connsiteY15" fmla="*/ 264839 h 1794069"/>
              <a:gd name="connsiteX16" fmla="*/ 794645 w 794664"/>
              <a:gd name="connsiteY16" fmla="*/ 486296 h 1794069"/>
              <a:gd name="connsiteX17" fmla="*/ 773214 w 794664"/>
              <a:gd name="connsiteY17" fmla="*/ 774427 h 1794069"/>
              <a:gd name="connsiteX18" fmla="*/ 744639 w 794664"/>
              <a:gd name="connsiteY18" fmla="*/ 995883 h 1794069"/>
              <a:gd name="connsiteX19" fmla="*/ 716064 w 794664"/>
              <a:gd name="connsiteY19" fmla="*/ 1155427 h 1794069"/>
              <a:gd name="connsiteX20" fmla="*/ 666058 w 794664"/>
              <a:gd name="connsiteY20" fmla="*/ 1348308 h 1794069"/>
              <a:gd name="connsiteX21" fmla="*/ 582714 w 794664"/>
              <a:gd name="connsiteY21" fmla="*/ 1565002 h 1794069"/>
              <a:gd name="connsiteX22" fmla="*/ 489845 w 794664"/>
              <a:gd name="connsiteY22" fmla="*/ 1724546 h 1794069"/>
              <a:gd name="connsiteX23" fmla="*/ 385070 w 794664"/>
              <a:gd name="connsiteY23" fmla="*/ 1793602 h 1794069"/>
              <a:gd name="connsiteX0" fmla="*/ 391280 w 800874"/>
              <a:gd name="connsiteY0" fmla="*/ 1793602 h 1794069"/>
              <a:gd name="connsiteX1" fmla="*/ 322225 w 800874"/>
              <a:gd name="connsiteY1" fmla="*/ 1748359 h 1794069"/>
              <a:gd name="connsiteX2" fmla="*/ 255549 w 800874"/>
              <a:gd name="connsiteY2" fmla="*/ 1629296 h 1794069"/>
              <a:gd name="connsiteX3" fmla="*/ 196018 w 800874"/>
              <a:gd name="connsiteY3" fmla="*/ 1481658 h 1794069"/>
              <a:gd name="connsiteX4" fmla="*/ 107911 w 800874"/>
              <a:gd name="connsiteY4" fmla="*/ 1193527 h 1794069"/>
              <a:gd name="connsiteX5" fmla="*/ 29330 w 800874"/>
              <a:gd name="connsiteY5" fmla="*/ 869677 h 1794069"/>
              <a:gd name="connsiteX6" fmla="*/ 755 w 800874"/>
              <a:gd name="connsiteY6" fmla="*/ 514871 h 1794069"/>
              <a:gd name="connsiteX7" fmla="*/ 10280 w 800874"/>
              <a:gd name="connsiteY7" fmla="*/ 362471 h 1794069"/>
              <a:gd name="connsiteX8" fmla="*/ 31711 w 800874"/>
              <a:gd name="connsiteY8" fmla="*/ 262458 h 1794069"/>
              <a:gd name="connsiteX9" fmla="*/ 100768 w 800874"/>
              <a:gd name="connsiteY9" fmla="*/ 136252 h 1794069"/>
              <a:gd name="connsiteX10" fmla="*/ 234118 w 800874"/>
              <a:gd name="connsiteY10" fmla="*/ 33858 h 1794069"/>
              <a:gd name="connsiteX11" fmla="*/ 374611 w 800874"/>
              <a:gd name="connsiteY11" fmla="*/ 521 h 1794069"/>
              <a:gd name="connsiteX12" fmla="*/ 515105 w 800874"/>
              <a:gd name="connsiteY12" fmla="*/ 17189 h 1794069"/>
              <a:gd name="connsiteX13" fmla="*/ 629405 w 800874"/>
              <a:gd name="connsiteY13" fmla="*/ 64814 h 1794069"/>
              <a:gd name="connsiteX14" fmla="*/ 717511 w 800874"/>
              <a:gd name="connsiteY14" fmla="*/ 145777 h 1794069"/>
              <a:gd name="connsiteX15" fmla="*/ 781805 w 800874"/>
              <a:gd name="connsiteY15" fmla="*/ 264839 h 1794069"/>
              <a:gd name="connsiteX16" fmla="*/ 800855 w 800874"/>
              <a:gd name="connsiteY16" fmla="*/ 486296 h 1794069"/>
              <a:gd name="connsiteX17" fmla="*/ 779424 w 800874"/>
              <a:gd name="connsiteY17" fmla="*/ 774427 h 1794069"/>
              <a:gd name="connsiteX18" fmla="*/ 750849 w 800874"/>
              <a:gd name="connsiteY18" fmla="*/ 995883 h 1794069"/>
              <a:gd name="connsiteX19" fmla="*/ 722274 w 800874"/>
              <a:gd name="connsiteY19" fmla="*/ 1155427 h 1794069"/>
              <a:gd name="connsiteX20" fmla="*/ 672268 w 800874"/>
              <a:gd name="connsiteY20" fmla="*/ 1348308 h 1794069"/>
              <a:gd name="connsiteX21" fmla="*/ 588924 w 800874"/>
              <a:gd name="connsiteY21" fmla="*/ 1565002 h 1794069"/>
              <a:gd name="connsiteX22" fmla="*/ 496055 w 800874"/>
              <a:gd name="connsiteY22" fmla="*/ 1724546 h 1794069"/>
              <a:gd name="connsiteX23" fmla="*/ 391280 w 800874"/>
              <a:gd name="connsiteY23" fmla="*/ 1793602 h 1794069"/>
              <a:gd name="connsiteX0" fmla="*/ 394246 w 803840"/>
              <a:gd name="connsiteY0" fmla="*/ 1793602 h 1794069"/>
              <a:gd name="connsiteX1" fmla="*/ 325191 w 803840"/>
              <a:gd name="connsiteY1" fmla="*/ 1748359 h 1794069"/>
              <a:gd name="connsiteX2" fmla="*/ 258515 w 803840"/>
              <a:gd name="connsiteY2" fmla="*/ 1629296 h 1794069"/>
              <a:gd name="connsiteX3" fmla="*/ 198984 w 803840"/>
              <a:gd name="connsiteY3" fmla="*/ 1481658 h 1794069"/>
              <a:gd name="connsiteX4" fmla="*/ 110877 w 803840"/>
              <a:gd name="connsiteY4" fmla="*/ 1193527 h 1794069"/>
              <a:gd name="connsiteX5" fmla="*/ 32296 w 803840"/>
              <a:gd name="connsiteY5" fmla="*/ 869677 h 1794069"/>
              <a:gd name="connsiteX6" fmla="*/ 3721 w 803840"/>
              <a:gd name="connsiteY6" fmla="*/ 514871 h 1794069"/>
              <a:gd name="connsiteX7" fmla="*/ 3721 w 803840"/>
              <a:gd name="connsiteY7" fmla="*/ 364852 h 1794069"/>
              <a:gd name="connsiteX8" fmla="*/ 34677 w 803840"/>
              <a:gd name="connsiteY8" fmla="*/ 262458 h 1794069"/>
              <a:gd name="connsiteX9" fmla="*/ 103734 w 803840"/>
              <a:gd name="connsiteY9" fmla="*/ 136252 h 1794069"/>
              <a:gd name="connsiteX10" fmla="*/ 237084 w 803840"/>
              <a:gd name="connsiteY10" fmla="*/ 33858 h 1794069"/>
              <a:gd name="connsiteX11" fmla="*/ 377577 w 803840"/>
              <a:gd name="connsiteY11" fmla="*/ 521 h 1794069"/>
              <a:gd name="connsiteX12" fmla="*/ 518071 w 803840"/>
              <a:gd name="connsiteY12" fmla="*/ 17189 h 1794069"/>
              <a:gd name="connsiteX13" fmla="*/ 632371 w 803840"/>
              <a:gd name="connsiteY13" fmla="*/ 64814 h 1794069"/>
              <a:gd name="connsiteX14" fmla="*/ 720477 w 803840"/>
              <a:gd name="connsiteY14" fmla="*/ 145777 h 1794069"/>
              <a:gd name="connsiteX15" fmla="*/ 784771 w 803840"/>
              <a:gd name="connsiteY15" fmla="*/ 264839 h 1794069"/>
              <a:gd name="connsiteX16" fmla="*/ 803821 w 803840"/>
              <a:gd name="connsiteY16" fmla="*/ 486296 h 1794069"/>
              <a:gd name="connsiteX17" fmla="*/ 782390 w 803840"/>
              <a:gd name="connsiteY17" fmla="*/ 774427 h 1794069"/>
              <a:gd name="connsiteX18" fmla="*/ 753815 w 803840"/>
              <a:gd name="connsiteY18" fmla="*/ 995883 h 1794069"/>
              <a:gd name="connsiteX19" fmla="*/ 725240 w 803840"/>
              <a:gd name="connsiteY19" fmla="*/ 1155427 h 1794069"/>
              <a:gd name="connsiteX20" fmla="*/ 675234 w 803840"/>
              <a:gd name="connsiteY20" fmla="*/ 1348308 h 1794069"/>
              <a:gd name="connsiteX21" fmla="*/ 591890 w 803840"/>
              <a:gd name="connsiteY21" fmla="*/ 1565002 h 1794069"/>
              <a:gd name="connsiteX22" fmla="*/ 499021 w 803840"/>
              <a:gd name="connsiteY22" fmla="*/ 1724546 h 1794069"/>
              <a:gd name="connsiteX23" fmla="*/ 394246 w 803840"/>
              <a:gd name="connsiteY23" fmla="*/ 1793602 h 1794069"/>
              <a:gd name="connsiteX0" fmla="*/ 393667 w 803261"/>
              <a:gd name="connsiteY0" fmla="*/ 1793602 h 1794069"/>
              <a:gd name="connsiteX1" fmla="*/ 324612 w 803261"/>
              <a:gd name="connsiteY1" fmla="*/ 1748359 h 1794069"/>
              <a:gd name="connsiteX2" fmla="*/ 257936 w 803261"/>
              <a:gd name="connsiteY2" fmla="*/ 1629296 h 1794069"/>
              <a:gd name="connsiteX3" fmla="*/ 198405 w 803261"/>
              <a:gd name="connsiteY3" fmla="*/ 1481658 h 1794069"/>
              <a:gd name="connsiteX4" fmla="*/ 110298 w 803261"/>
              <a:gd name="connsiteY4" fmla="*/ 1193527 h 1794069"/>
              <a:gd name="connsiteX5" fmla="*/ 31717 w 803261"/>
              <a:gd name="connsiteY5" fmla="*/ 869677 h 1794069"/>
              <a:gd name="connsiteX6" fmla="*/ 3142 w 803261"/>
              <a:gd name="connsiteY6" fmla="*/ 514871 h 1794069"/>
              <a:gd name="connsiteX7" fmla="*/ 3142 w 803261"/>
              <a:gd name="connsiteY7" fmla="*/ 364852 h 1794069"/>
              <a:gd name="connsiteX8" fmla="*/ 24573 w 803261"/>
              <a:gd name="connsiteY8" fmla="*/ 248171 h 1794069"/>
              <a:gd name="connsiteX9" fmla="*/ 103155 w 803261"/>
              <a:gd name="connsiteY9" fmla="*/ 136252 h 1794069"/>
              <a:gd name="connsiteX10" fmla="*/ 236505 w 803261"/>
              <a:gd name="connsiteY10" fmla="*/ 33858 h 1794069"/>
              <a:gd name="connsiteX11" fmla="*/ 376998 w 803261"/>
              <a:gd name="connsiteY11" fmla="*/ 521 h 1794069"/>
              <a:gd name="connsiteX12" fmla="*/ 517492 w 803261"/>
              <a:gd name="connsiteY12" fmla="*/ 17189 h 1794069"/>
              <a:gd name="connsiteX13" fmla="*/ 631792 w 803261"/>
              <a:gd name="connsiteY13" fmla="*/ 64814 h 1794069"/>
              <a:gd name="connsiteX14" fmla="*/ 719898 w 803261"/>
              <a:gd name="connsiteY14" fmla="*/ 145777 h 1794069"/>
              <a:gd name="connsiteX15" fmla="*/ 784192 w 803261"/>
              <a:gd name="connsiteY15" fmla="*/ 264839 h 1794069"/>
              <a:gd name="connsiteX16" fmla="*/ 803242 w 803261"/>
              <a:gd name="connsiteY16" fmla="*/ 486296 h 1794069"/>
              <a:gd name="connsiteX17" fmla="*/ 781811 w 803261"/>
              <a:gd name="connsiteY17" fmla="*/ 774427 h 1794069"/>
              <a:gd name="connsiteX18" fmla="*/ 753236 w 803261"/>
              <a:gd name="connsiteY18" fmla="*/ 995883 h 1794069"/>
              <a:gd name="connsiteX19" fmla="*/ 724661 w 803261"/>
              <a:gd name="connsiteY19" fmla="*/ 1155427 h 1794069"/>
              <a:gd name="connsiteX20" fmla="*/ 674655 w 803261"/>
              <a:gd name="connsiteY20" fmla="*/ 1348308 h 1794069"/>
              <a:gd name="connsiteX21" fmla="*/ 591311 w 803261"/>
              <a:gd name="connsiteY21" fmla="*/ 1565002 h 1794069"/>
              <a:gd name="connsiteX22" fmla="*/ 498442 w 803261"/>
              <a:gd name="connsiteY22" fmla="*/ 1724546 h 1794069"/>
              <a:gd name="connsiteX23" fmla="*/ 393667 w 803261"/>
              <a:gd name="connsiteY23" fmla="*/ 1793602 h 1794069"/>
              <a:gd name="connsiteX0" fmla="*/ 394555 w 804149"/>
              <a:gd name="connsiteY0" fmla="*/ 1793602 h 1794069"/>
              <a:gd name="connsiteX1" fmla="*/ 325500 w 804149"/>
              <a:gd name="connsiteY1" fmla="*/ 1748359 h 1794069"/>
              <a:gd name="connsiteX2" fmla="*/ 258824 w 804149"/>
              <a:gd name="connsiteY2" fmla="*/ 1629296 h 1794069"/>
              <a:gd name="connsiteX3" fmla="*/ 199293 w 804149"/>
              <a:gd name="connsiteY3" fmla="*/ 1481658 h 1794069"/>
              <a:gd name="connsiteX4" fmla="*/ 111186 w 804149"/>
              <a:gd name="connsiteY4" fmla="*/ 1193527 h 1794069"/>
              <a:gd name="connsiteX5" fmla="*/ 32605 w 804149"/>
              <a:gd name="connsiteY5" fmla="*/ 869677 h 1794069"/>
              <a:gd name="connsiteX6" fmla="*/ 4030 w 804149"/>
              <a:gd name="connsiteY6" fmla="*/ 514871 h 1794069"/>
              <a:gd name="connsiteX7" fmla="*/ 4030 w 804149"/>
              <a:gd name="connsiteY7" fmla="*/ 364852 h 1794069"/>
              <a:gd name="connsiteX8" fmla="*/ 39749 w 804149"/>
              <a:gd name="connsiteY8" fmla="*/ 241027 h 1794069"/>
              <a:gd name="connsiteX9" fmla="*/ 104043 w 804149"/>
              <a:gd name="connsiteY9" fmla="*/ 136252 h 1794069"/>
              <a:gd name="connsiteX10" fmla="*/ 237393 w 804149"/>
              <a:gd name="connsiteY10" fmla="*/ 33858 h 1794069"/>
              <a:gd name="connsiteX11" fmla="*/ 377886 w 804149"/>
              <a:gd name="connsiteY11" fmla="*/ 521 h 1794069"/>
              <a:gd name="connsiteX12" fmla="*/ 518380 w 804149"/>
              <a:gd name="connsiteY12" fmla="*/ 17189 h 1794069"/>
              <a:gd name="connsiteX13" fmla="*/ 632680 w 804149"/>
              <a:gd name="connsiteY13" fmla="*/ 64814 h 1794069"/>
              <a:gd name="connsiteX14" fmla="*/ 720786 w 804149"/>
              <a:gd name="connsiteY14" fmla="*/ 145777 h 1794069"/>
              <a:gd name="connsiteX15" fmla="*/ 785080 w 804149"/>
              <a:gd name="connsiteY15" fmla="*/ 264839 h 1794069"/>
              <a:gd name="connsiteX16" fmla="*/ 804130 w 804149"/>
              <a:gd name="connsiteY16" fmla="*/ 486296 h 1794069"/>
              <a:gd name="connsiteX17" fmla="*/ 782699 w 804149"/>
              <a:gd name="connsiteY17" fmla="*/ 774427 h 1794069"/>
              <a:gd name="connsiteX18" fmla="*/ 754124 w 804149"/>
              <a:gd name="connsiteY18" fmla="*/ 995883 h 1794069"/>
              <a:gd name="connsiteX19" fmla="*/ 725549 w 804149"/>
              <a:gd name="connsiteY19" fmla="*/ 1155427 h 1794069"/>
              <a:gd name="connsiteX20" fmla="*/ 675543 w 804149"/>
              <a:gd name="connsiteY20" fmla="*/ 1348308 h 1794069"/>
              <a:gd name="connsiteX21" fmla="*/ 592199 w 804149"/>
              <a:gd name="connsiteY21" fmla="*/ 1565002 h 1794069"/>
              <a:gd name="connsiteX22" fmla="*/ 499330 w 804149"/>
              <a:gd name="connsiteY22" fmla="*/ 1724546 h 1794069"/>
              <a:gd name="connsiteX23" fmla="*/ 394555 w 804149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36252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9108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394400 w 803994"/>
              <a:gd name="connsiteY0" fmla="*/ 1793602 h 1794069"/>
              <a:gd name="connsiteX1" fmla="*/ 325345 w 803994"/>
              <a:gd name="connsiteY1" fmla="*/ 1748359 h 1794069"/>
              <a:gd name="connsiteX2" fmla="*/ 258669 w 803994"/>
              <a:gd name="connsiteY2" fmla="*/ 1629296 h 1794069"/>
              <a:gd name="connsiteX3" fmla="*/ 199138 w 803994"/>
              <a:gd name="connsiteY3" fmla="*/ 1481658 h 1794069"/>
              <a:gd name="connsiteX4" fmla="*/ 111031 w 803994"/>
              <a:gd name="connsiteY4" fmla="*/ 1193527 h 1794069"/>
              <a:gd name="connsiteX5" fmla="*/ 32450 w 803994"/>
              <a:gd name="connsiteY5" fmla="*/ 869677 h 1794069"/>
              <a:gd name="connsiteX6" fmla="*/ 3875 w 803994"/>
              <a:gd name="connsiteY6" fmla="*/ 514871 h 1794069"/>
              <a:gd name="connsiteX7" fmla="*/ 3875 w 803994"/>
              <a:gd name="connsiteY7" fmla="*/ 364852 h 1794069"/>
              <a:gd name="connsiteX8" fmla="*/ 37213 w 803994"/>
              <a:gd name="connsiteY8" fmla="*/ 226739 h 1794069"/>
              <a:gd name="connsiteX9" fmla="*/ 103888 w 803994"/>
              <a:gd name="connsiteY9" fmla="*/ 124346 h 1794069"/>
              <a:gd name="connsiteX10" fmla="*/ 237238 w 803994"/>
              <a:gd name="connsiteY10" fmla="*/ 33858 h 1794069"/>
              <a:gd name="connsiteX11" fmla="*/ 377731 w 803994"/>
              <a:gd name="connsiteY11" fmla="*/ 521 h 1794069"/>
              <a:gd name="connsiteX12" fmla="*/ 518225 w 803994"/>
              <a:gd name="connsiteY12" fmla="*/ 17189 h 1794069"/>
              <a:gd name="connsiteX13" fmla="*/ 632525 w 803994"/>
              <a:gd name="connsiteY13" fmla="*/ 64814 h 1794069"/>
              <a:gd name="connsiteX14" fmla="*/ 720631 w 803994"/>
              <a:gd name="connsiteY14" fmla="*/ 145777 h 1794069"/>
              <a:gd name="connsiteX15" fmla="*/ 784925 w 803994"/>
              <a:gd name="connsiteY15" fmla="*/ 264839 h 1794069"/>
              <a:gd name="connsiteX16" fmla="*/ 803975 w 803994"/>
              <a:gd name="connsiteY16" fmla="*/ 486296 h 1794069"/>
              <a:gd name="connsiteX17" fmla="*/ 782544 w 803994"/>
              <a:gd name="connsiteY17" fmla="*/ 774427 h 1794069"/>
              <a:gd name="connsiteX18" fmla="*/ 753969 w 803994"/>
              <a:gd name="connsiteY18" fmla="*/ 995883 h 1794069"/>
              <a:gd name="connsiteX19" fmla="*/ 725394 w 803994"/>
              <a:gd name="connsiteY19" fmla="*/ 1155427 h 1794069"/>
              <a:gd name="connsiteX20" fmla="*/ 675388 w 803994"/>
              <a:gd name="connsiteY20" fmla="*/ 1348308 h 1794069"/>
              <a:gd name="connsiteX21" fmla="*/ 592044 w 803994"/>
              <a:gd name="connsiteY21" fmla="*/ 1565002 h 1794069"/>
              <a:gd name="connsiteX22" fmla="*/ 499175 w 803994"/>
              <a:gd name="connsiteY22" fmla="*/ 1724546 h 1794069"/>
              <a:gd name="connsiteX23" fmla="*/ 394400 w 803994"/>
              <a:gd name="connsiteY23" fmla="*/ 1793602 h 1794069"/>
              <a:gd name="connsiteX0" fmla="*/ 401591 w 811185"/>
              <a:gd name="connsiteY0" fmla="*/ 1793602 h 1794069"/>
              <a:gd name="connsiteX1" fmla="*/ 332536 w 811185"/>
              <a:gd name="connsiteY1" fmla="*/ 1748359 h 1794069"/>
              <a:gd name="connsiteX2" fmla="*/ 265860 w 811185"/>
              <a:gd name="connsiteY2" fmla="*/ 1629296 h 1794069"/>
              <a:gd name="connsiteX3" fmla="*/ 206329 w 811185"/>
              <a:gd name="connsiteY3" fmla="*/ 1481658 h 1794069"/>
              <a:gd name="connsiteX4" fmla="*/ 118222 w 811185"/>
              <a:gd name="connsiteY4" fmla="*/ 1193527 h 1794069"/>
              <a:gd name="connsiteX5" fmla="*/ 39641 w 811185"/>
              <a:gd name="connsiteY5" fmla="*/ 869677 h 1794069"/>
              <a:gd name="connsiteX6" fmla="*/ 1541 w 811185"/>
              <a:gd name="connsiteY6" fmla="*/ 514871 h 1794069"/>
              <a:gd name="connsiteX7" fmla="*/ 11066 w 811185"/>
              <a:gd name="connsiteY7" fmla="*/ 364852 h 1794069"/>
              <a:gd name="connsiteX8" fmla="*/ 44404 w 811185"/>
              <a:gd name="connsiteY8" fmla="*/ 226739 h 1794069"/>
              <a:gd name="connsiteX9" fmla="*/ 111079 w 811185"/>
              <a:gd name="connsiteY9" fmla="*/ 124346 h 1794069"/>
              <a:gd name="connsiteX10" fmla="*/ 244429 w 811185"/>
              <a:gd name="connsiteY10" fmla="*/ 33858 h 1794069"/>
              <a:gd name="connsiteX11" fmla="*/ 384922 w 811185"/>
              <a:gd name="connsiteY11" fmla="*/ 521 h 1794069"/>
              <a:gd name="connsiteX12" fmla="*/ 525416 w 811185"/>
              <a:gd name="connsiteY12" fmla="*/ 17189 h 1794069"/>
              <a:gd name="connsiteX13" fmla="*/ 639716 w 811185"/>
              <a:gd name="connsiteY13" fmla="*/ 64814 h 1794069"/>
              <a:gd name="connsiteX14" fmla="*/ 727822 w 811185"/>
              <a:gd name="connsiteY14" fmla="*/ 145777 h 1794069"/>
              <a:gd name="connsiteX15" fmla="*/ 792116 w 811185"/>
              <a:gd name="connsiteY15" fmla="*/ 264839 h 1794069"/>
              <a:gd name="connsiteX16" fmla="*/ 811166 w 811185"/>
              <a:gd name="connsiteY16" fmla="*/ 486296 h 1794069"/>
              <a:gd name="connsiteX17" fmla="*/ 789735 w 811185"/>
              <a:gd name="connsiteY17" fmla="*/ 774427 h 1794069"/>
              <a:gd name="connsiteX18" fmla="*/ 761160 w 811185"/>
              <a:gd name="connsiteY18" fmla="*/ 995883 h 1794069"/>
              <a:gd name="connsiteX19" fmla="*/ 732585 w 811185"/>
              <a:gd name="connsiteY19" fmla="*/ 1155427 h 1794069"/>
              <a:gd name="connsiteX20" fmla="*/ 682579 w 811185"/>
              <a:gd name="connsiteY20" fmla="*/ 1348308 h 1794069"/>
              <a:gd name="connsiteX21" fmla="*/ 599235 w 811185"/>
              <a:gd name="connsiteY21" fmla="*/ 1565002 h 1794069"/>
              <a:gd name="connsiteX22" fmla="*/ 506366 w 811185"/>
              <a:gd name="connsiteY22" fmla="*/ 1724546 h 1794069"/>
              <a:gd name="connsiteX23" fmla="*/ 401591 w 811185"/>
              <a:gd name="connsiteY23" fmla="*/ 1793602 h 1794069"/>
              <a:gd name="connsiteX0" fmla="*/ 402879 w 812473"/>
              <a:gd name="connsiteY0" fmla="*/ 1793602 h 1794069"/>
              <a:gd name="connsiteX1" fmla="*/ 333824 w 812473"/>
              <a:gd name="connsiteY1" fmla="*/ 1748359 h 1794069"/>
              <a:gd name="connsiteX2" fmla="*/ 267148 w 812473"/>
              <a:gd name="connsiteY2" fmla="*/ 1629296 h 1794069"/>
              <a:gd name="connsiteX3" fmla="*/ 207617 w 812473"/>
              <a:gd name="connsiteY3" fmla="*/ 1481658 h 1794069"/>
              <a:gd name="connsiteX4" fmla="*/ 119510 w 812473"/>
              <a:gd name="connsiteY4" fmla="*/ 1193527 h 1794069"/>
              <a:gd name="connsiteX5" fmla="*/ 40929 w 812473"/>
              <a:gd name="connsiteY5" fmla="*/ 869677 h 1794069"/>
              <a:gd name="connsiteX6" fmla="*/ 2829 w 812473"/>
              <a:gd name="connsiteY6" fmla="*/ 514871 h 1794069"/>
              <a:gd name="connsiteX7" fmla="*/ 7592 w 812473"/>
              <a:gd name="connsiteY7" fmla="*/ 362471 h 1794069"/>
              <a:gd name="connsiteX8" fmla="*/ 45692 w 812473"/>
              <a:gd name="connsiteY8" fmla="*/ 226739 h 1794069"/>
              <a:gd name="connsiteX9" fmla="*/ 112367 w 812473"/>
              <a:gd name="connsiteY9" fmla="*/ 124346 h 1794069"/>
              <a:gd name="connsiteX10" fmla="*/ 245717 w 812473"/>
              <a:gd name="connsiteY10" fmla="*/ 33858 h 1794069"/>
              <a:gd name="connsiteX11" fmla="*/ 386210 w 812473"/>
              <a:gd name="connsiteY11" fmla="*/ 521 h 1794069"/>
              <a:gd name="connsiteX12" fmla="*/ 526704 w 812473"/>
              <a:gd name="connsiteY12" fmla="*/ 17189 h 1794069"/>
              <a:gd name="connsiteX13" fmla="*/ 641004 w 812473"/>
              <a:gd name="connsiteY13" fmla="*/ 64814 h 1794069"/>
              <a:gd name="connsiteX14" fmla="*/ 729110 w 812473"/>
              <a:gd name="connsiteY14" fmla="*/ 145777 h 1794069"/>
              <a:gd name="connsiteX15" fmla="*/ 793404 w 812473"/>
              <a:gd name="connsiteY15" fmla="*/ 264839 h 1794069"/>
              <a:gd name="connsiteX16" fmla="*/ 812454 w 812473"/>
              <a:gd name="connsiteY16" fmla="*/ 486296 h 1794069"/>
              <a:gd name="connsiteX17" fmla="*/ 791023 w 812473"/>
              <a:gd name="connsiteY17" fmla="*/ 774427 h 1794069"/>
              <a:gd name="connsiteX18" fmla="*/ 762448 w 812473"/>
              <a:gd name="connsiteY18" fmla="*/ 995883 h 1794069"/>
              <a:gd name="connsiteX19" fmla="*/ 733873 w 812473"/>
              <a:gd name="connsiteY19" fmla="*/ 1155427 h 1794069"/>
              <a:gd name="connsiteX20" fmla="*/ 683867 w 812473"/>
              <a:gd name="connsiteY20" fmla="*/ 1348308 h 1794069"/>
              <a:gd name="connsiteX21" fmla="*/ 600523 w 812473"/>
              <a:gd name="connsiteY21" fmla="*/ 1565002 h 1794069"/>
              <a:gd name="connsiteX22" fmla="*/ 507654 w 812473"/>
              <a:gd name="connsiteY22" fmla="*/ 1724546 h 1794069"/>
              <a:gd name="connsiteX23" fmla="*/ 402879 w 812473"/>
              <a:gd name="connsiteY23" fmla="*/ 1793602 h 1794069"/>
              <a:gd name="connsiteX0" fmla="*/ 402448 w 812042"/>
              <a:gd name="connsiteY0" fmla="*/ 1793602 h 1794069"/>
              <a:gd name="connsiteX1" fmla="*/ 333393 w 812042"/>
              <a:gd name="connsiteY1" fmla="*/ 1748359 h 1794069"/>
              <a:gd name="connsiteX2" fmla="*/ 266717 w 812042"/>
              <a:gd name="connsiteY2" fmla="*/ 1629296 h 1794069"/>
              <a:gd name="connsiteX3" fmla="*/ 207186 w 812042"/>
              <a:gd name="connsiteY3" fmla="*/ 1481658 h 1794069"/>
              <a:gd name="connsiteX4" fmla="*/ 119079 w 812042"/>
              <a:gd name="connsiteY4" fmla="*/ 1193527 h 1794069"/>
              <a:gd name="connsiteX5" fmla="*/ 40498 w 812042"/>
              <a:gd name="connsiteY5" fmla="*/ 869677 h 1794069"/>
              <a:gd name="connsiteX6" fmla="*/ 2398 w 812042"/>
              <a:gd name="connsiteY6" fmla="*/ 514871 h 1794069"/>
              <a:gd name="connsiteX7" fmla="*/ 7161 w 812042"/>
              <a:gd name="connsiteY7" fmla="*/ 362471 h 1794069"/>
              <a:gd name="connsiteX8" fmla="*/ 33354 w 812042"/>
              <a:gd name="connsiteY8" fmla="*/ 224358 h 1794069"/>
              <a:gd name="connsiteX9" fmla="*/ 111936 w 812042"/>
              <a:gd name="connsiteY9" fmla="*/ 124346 h 1794069"/>
              <a:gd name="connsiteX10" fmla="*/ 245286 w 812042"/>
              <a:gd name="connsiteY10" fmla="*/ 33858 h 1794069"/>
              <a:gd name="connsiteX11" fmla="*/ 385779 w 812042"/>
              <a:gd name="connsiteY11" fmla="*/ 521 h 1794069"/>
              <a:gd name="connsiteX12" fmla="*/ 526273 w 812042"/>
              <a:gd name="connsiteY12" fmla="*/ 17189 h 1794069"/>
              <a:gd name="connsiteX13" fmla="*/ 640573 w 812042"/>
              <a:gd name="connsiteY13" fmla="*/ 64814 h 1794069"/>
              <a:gd name="connsiteX14" fmla="*/ 728679 w 812042"/>
              <a:gd name="connsiteY14" fmla="*/ 145777 h 1794069"/>
              <a:gd name="connsiteX15" fmla="*/ 792973 w 812042"/>
              <a:gd name="connsiteY15" fmla="*/ 264839 h 1794069"/>
              <a:gd name="connsiteX16" fmla="*/ 812023 w 812042"/>
              <a:gd name="connsiteY16" fmla="*/ 486296 h 1794069"/>
              <a:gd name="connsiteX17" fmla="*/ 790592 w 812042"/>
              <a:gd name="connsiteY17" fmla="*/ 774427 h 1794069"/>
              <a:gd name="connsiteX18" fmla="*/ 762017 w 812042"/>
              <a:gd name="connsiteY18" fmla="*/ 995883 h 1794069"/>
              <a:gd name="connsiteX19" fmla="*/ 733442 w 812042"/>
              <a:gd name="connsiteY19" fmla="*/ 1155427 h 1794069"/>
              <a:gd name="connsiteX20" fmla="*/ 683436 w 812042"/>
              <a:gd name="connsiteY20" fmla="*/ 1348308 h 1794069"/>
              <a:gd name="connsiteX21" fmla="*/ 600092 w 812042"/>
              <a:gd name="connsiteY21" fmla="*/ 1565002 h 1794069"/>
              <a:gd name="connsiteX22" fmla="*/ 507223 w 812042"/>
              <a:gd name="connsiteY22" fmla="*/ 1724546 h 1794069"/>
              <a:gd name="connsiteX23" fmla="*/ 402448 w 812042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13864 w 813970"/>
              <a:gd name="connsiteY9" fmla="*/ 124346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602 h 1794069"/>
              <a:gd name="connsiteX1" fmla="*/ 335321 w 813970"/>
              <a:gd name="connsiteY1" fmla="*/ 1748359 h 1794069"/>
              <a:gd name="connsiteX2" fmla="*/ 268645 w 813970"/>
              <a:gd name="connsiteY2" fmla="*/ 1629296 h 1794069"/>
              <a:gd name="connsiteX3" fmla="*/ 209114 w 813970"/>
              <a:gd name="connsiteY3" fmla="*/ 1481658 h 1794069"/>
              <a:gd name="connsiteX4" fmla="*/ 121007 w 813970"/>
              <a:gd name="connsiteY4" fmla="*/ 1193527 h 1794069"/>
              <a:gd name="connsiteX5" fmla="*/ 42426 w 813970"/>
              <a:gd name="connsiteY5" fmla="*/ 869677 h 1794069"/>
              <a:gd name="connsiteX6" fmla="*/ 4326 w 813970"/>
              <a:gd name="connsiteY6" fmla="*/ 514871 h 1794069"/>
              <a:gd name="connsiteX7" fmla="*/ 4327 w 813970"/>
              <a:gd name="connsiteY7" fmla="*/ 362471 h 1794069"/>
              <a:gd name="connsiteX8" fmla="*/ 35282 w 813970"/>
              <a:gd name="connsiteY8" fmla="*/ 224358 h 1794069"/>
              <a:gd name="connsiteX9" fmla="*/ 106720 w 813970"/>
              <a:gd name="connsiteY9" fmla="*/ 117202 h 1794069"/>
              <a:gd name="connsiteX10" fmla="*/ 247214 w 813970"/>
              <a:gd name="connsiteY10" fmla="*/ 33858 h 1794069"/>
              <a:gd name="connsiteX11" fmla="*/ 387707 w 813970"/>
              <a:gd name="connsiteY11" fmla="*/ 521 h 1794069"/>
              <a:gd name="connsiteX12" fmla="*/ 528201 w 813970"/>
              <a:gd name="connsiteY12" fmla="*/ 17189 h 1794069"/>
              <a:gd name="connsiteX13" fmla="*/ 642501 w 813970"/>
              <a:gd name="connsiteY13" fmla="*/ 64814 h 1794069"/>
              <a:gd name="connsiteX14" fmla="*/ 730607 w 813970"/>
              <a:gd name="connsiteY14" fmla="*/ 145777 h 1794069"/>
              <a:gd name="connsiteX15" fmla="*/ 794901 w 813970"/>
              <a:gd name="connsiteY15" fmla="*/ 264839 h 1794069"/>
              <a:gd name="connsiteX16" fmla="*/ 813951 w 813970"/>
              <a:gd name="connsiteY16" fmla="*/ 486296 h 1794069"/>
              <a:gd name="connsiteX17" fmla="*/ 792520 w 813970"/>
              <a:gd name="connsiteY17" fmla="*/ 774427 h 1794069"/>
              <a:gd name="connsiteX18" fmla="*/ 763945 w 813970"/>
              <a:gd name="connsiteY18" fmla="*/ 995883 h 1794069"/>
              <a:gd name="connsiteX19" fmla="*/ 735370 w 813970"/>
              <a:gd name="connsiteY19" fmla="*/ 1155427 h 1794069"/>
              <a:gd name="connsiteX20" fmla="*/ 685364 w 813970"/>
              <a:gd name="connsiteY20" fmla="*/ 1348308 h 1794069"/>
              <a:gd name="connsiteX21" fmla="*/ 602020 w 813970"/>
              <a:gd name="connsiteY21" fmla="*/ 1565002 h 1794069"/>
              <a:gd name="connsiteX22" fmla="*/ 509151 w 813970"/>
              <a:gd name="connsiteY22" fmla="*/ 1724546 h 1794069"/>
              <a:gd name="connsiteX23" fmla="*/ 404376 w 813970"/>
              <a:gd name="connsiteY23" fmla="*/ 1793602 h 1794069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21007 w 813970"/>
              <a:gd name="connsiteY4" fmla="*/ 1193416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9114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8"/>
              <a:gd name="connsiteX1" fmla="*/ 335321 w 813970"/>
              <a:gd name="connsiteY1" fmla="*/ 1748248 h 1793958"/>
              <a:gd name="connsiteX2" fmla="*/ 268645 w 813970"/>
              <a:gd name="connsiteY2" fmla="*/ 1629185 h 1793958"/>
              <a:gd name="connsiteX3" fmla="*/ 204351 w 813970"/>
              <a:gd name="connsiteY3" fmla="*/ 1481547 h 1793958"/>
              <a:gd name="connsiteX4" fmla="*/ 116244 w 813970"/>
              <a:gd name="connsiteY4" fmla="*/ 1198178 h 1793958"/>
              <a:gd name="connsiteX5" fmla="*/ 42426 w 813970"/>
              <a:gd name="connsiteY5" fmla="*/ 869566 h 1793958"/>
              <a:gd name="connsiteX6" fmla="*/ 4326 w 813970"/>
              <a:gd name="connsiteY6" fmla="*/ 514760 h 1793958"/>
              <a:gd name="connsiteX7" fmla="*/ 4327 w 813970"/>
              <a:gd name="connsiteY7" fmla="*/ 362360 h 1793958"/>
              <a:gd name="connsiteX8" fmla="*/ 35282 w 813970"/>
              <a:gd name="connsiteY8" fmla="*/ 224247 h 1793958"/>
              <a:gd name="connsiteX9" fmla="*/ 106720 w 813970"/>
              <a:gd name="connsiteY9" fmla="*/ 117091 h 1793958"/>
              <a:gd name="connsiteX10" fmla="*/ 240070 w 813970"/>
              <a:gd name="connsiteY10" fmla="*/ 31365 h 1793958"/>
              <a:gd name="connsiteX11" fmla="*/ 387707 w 813970"/>
              <a:gd name="connsiteY11" fmla="*/ 410 h 1793958"/>
              <a:gd name="connsiteX12" fmla="*/ 528201 w 813970"/>
              <a:gd name="connsiteY12" fmla="*/ 17078 h 1793958"/>
              <a:gd name="connsiteX13" fmla="*/ 642501 w 813970"/>
              <a:gd name="connsiteY13" fmla="*/ 64703 h 1793958"/>
              <a:gd name="connsiteX14" fmla="*/ 730607 w 813970"/>
              <a:gd name="connsiteY14" fmla="*/ 145666 h 1793958"/>
              <a:gd name="connsiteX15" fmla="*/ 794901 w 813970"/>
              <a:gd name="connsiteY15" fmla="*/ 264728 h 1793958"/>
              <a:gd name="connsiteX16" fmla="*/ 813951 w 813970"/>
              <a:gd name="connsiteY16" fmla="*/ 486185 h 1793958"/>
              <a:gd name="connsiteX17" fmla="*/ 792520 w 813970"/>
              <a:gd name="connsiteY17" fmla="*/ 774316 h 1793958"/>
              <a:gd name="connsiteX18" fmla="*/ 763945 w 813970"/>
              <a:gd name="connsiteY18" fmla="*/ 995772 h 1793958"/>
              <a:gd name="connsiteX19" fmla="*/ 735370 w 813970"/>
              <a:gd name="connsiteY19" fmla="*/ 1155316 h 1793958"/>
              <a:gd name="connsiteX20" fmla="*/ 685364 w 813970"/>
              <a:gd name="connsiteY20" fmla="*/ 1348197 h 1793958"/>
              <a:gd name="connsiteX21" fmla="*/ 602020 w 813970"/>
              <a:gd name="connsiteY21" fmla="*/ 1564891 h 1793958"/>
              <a:gd name="connsiteX22" fmla="*/ 509151 w 813970"/>
              <a:gd name="connsiteY22" fmla="*/ 1724435 h 1793958"/>
              <a:gd name="connsiteX23" fmla="*/ 404376 w 813970"/>
              <a:gd name="connsiteY23" fmla="*/ 1793491 h 1793958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3945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3970"/>
              <a:gd name="connsiteY0" fmla="*/ 1793491 h 1793951"/>
              <a:gd name="connsiteX1" fmla="*/ 335321 w 813970"/>
              <a:gd name="connsiteY1" fmla="*/ 1748248 h 1793951"/>
              <a:gd name="connsiteX2" fmla="*/ 266264 w 813970"/>
              <a:gd name="connsiteY2" fmla="*/ 1631566 h 1793951"/>
              <a:gd name="connsiteX3" fmla="*/ 204351 w 813970"/>
              <a:gd name="connsiteY3" fmla="*/ 1481547 h 1793951"/>
              <a:gd name="connsiteX4" fmla="*/ 116244 w 813970"/>
              <a:gd name="connsiteY4" fmla="*/ 1198178 h 1793951"/>
              <a:gd name="connsiteX5" fmla="*/ 42426 w 813970"/>
              <a:gd name="connsiteY5" fmla="*/ 869566 h 1793951"/>
              <a:gd name="connsiteX6" fmla="*/ 4326 w 813970"/>
              <a:gd name="connsiteY6" fmla="*/ 514760 h 1793951"/>
              <a:gd name="connsiteX7" fmla="*/ 4327 w 813970"/>
              <a:gd name="connsiteY7" fmla="*/ 362360 h 1793951"/>
              <a:gd name="connsiteX8" fmla="*/ 35282 w 813970"/>
              <a:gd name="connsiteY8" fmla="*/ 224247 h 1793951"/>
              <a:gd name="connsiteX9" fmla="*/ 106720 w 813970"/>
              <a:gd name="connsiteY9" fmla="*/ 117091 h 1793951"/>
              <a:gd name="connsiteX10" fmla="*/ 240070 w 813970"/>
              <a:gd name="connsiteY10" fmla="*/ 31365 h 1793951"/>
              <a:gd name="connsiteX11" fmla="*/ 387707 w 813970"/>
              <a:gd name="connsiteY11" fmla="*/ 410 h 1793951"/>
              <a:gd name="connsiteX12" fmla="*/ 528201 w 813970"/>
              <a:gd name="connsiteY12" fmla="*/ 17078 h 1793951"/>
              <a:gd name="connsiteX13" fmla="*/ 642501 w 813970"/>
              <a:gd name="connsiteY13" fmla="*/ 64703 h 1793951"/>
              <a:gd name="connsiteX14" fmla="*/ 730607 w 813970"/>
              <a:gd name="connsiteY14" fmla="*/ 145666 h 1793951"/>
              <a:gd name="connsiteX15" fmla="*/ 794901 w 813970"/>
              <a:gd name="connsiteY15" fmla="*/ 264728 h 1793951"/>
              <a:gd name="connsiteX16" fmla="*/ 813951 w 813970"/>
              <a:gd name="connsiteY16" fmla="*/ 486185 h 1793951"/>
              <a:gd name="connsiteX17" fmla="*/ 792520 w 813970"/>
              <a:gd name="connsiteY17" fmla="*/ 774316 h 1793951"/>
              <a:gd name="connsiteX18" fmla="*/ 768708 w 813970"/>
              <a:gd name="connsiteY18" fmla="*/ 995772 h 1793951"/>
              <a:gd name="connsiteX19" fmla="*/ 735370 w 813970"/>
              <a:gd name="connsiteY19" fmla="*/ 1155316 h 1793951"/>
              <a:gd name="connsiteX20" fmla="*/ 685364 w 813970"/>
              <a:gd name="connsiteY20" fmla="*/ 1348197 h 1793951"/>
              <a:gd name="connsiteX21" fmla="*/ 602020 w 813970"/>
              <a:gd name="connsiteY21" fmla="*/ 1564891 h 1793951"/>
              <a:gd name="connsiteX22" fmla="*/ 509151 w 813970"/>
              <a:gd name="connsiteY22" fmla="*/ 1724435 h 1793951"/>
              <a:gd name="connsiteX23" fmla="*/ 404376 w 813970"/>
              <a:gd name="connsiteY23" fmla="*/ 1793491 h 1793951"/>
              <a:gd name="connsiteX0" fmla="*/ 404376 w 814008"/>
              <a:gd name="connsiteY0" fmla="*/ 1793491 h 1793951"/>
              <a:gd name="connsiteX1" fmla="*/ 335321 w 814008"/>
              <a:gd name="connsiteY1" fmla="*/ 1748248 h 1793951"/>
              <a:gd name="connsiteX2" fmla="*/ 266264 w 814008"/>
              <a:gd name="connsiteY2" fmla="*/ 1631566 h 1793951"/>
              <a:gd name="connsiteX3" fmla="*/ 204351 w 814008"/>
              <a:gd name="connsiteY3" fmla="*/ 1481547 h 1793951"/>
              <a:gd name="connsiteX4" fmla="*/ 116244 w 814008"/>
              <a:gd name="connsiteY4" fmla="*/ 1198178 h 1793951"/>
              <a:gd name="connsiteX5" fmla="*/ 42426 w 814008"/>
              <a:gd name="connsiteY5" fmla="*/ 869566 h 1793951"/>
              <a:gd name="connsiteX6" fmla="*/ 4326 w 814008"/>
              <a:gd name="connsiteY6" fmla="*/ 514760 h 1793951"/>
              <a:gd name="connsiteX7" fmla="*/ 4327 w 814008"/>
              <a:gd name="connsiteY7" fmla="*/ 362360 h 1793951"/>
              <a:gd name="connsiteX8" fmla="*/ 35282 w 814008"/>
              <a:gd name="connsiteY8" fmla="*/ 224247 h 1793951"/>
              <a:gd name="connsiteX9" fmla="*/ 106720 w 814008"/>
              <a:gd name="connsiteY9" fmla="*/ 117091 h 1793951"/>
              <a:gd name="connsiteX10" fmla="*/ 240070 w 814008"/>
              <a:gd name="connsiteY10" fmla="*/ 31365 h 1793951"/>
              <a:gd name="connsiteX11" fmla="*/ 387707 w 814008"/>
              <a:gd name="connsiteY11" fmla="*/ 410 h 1793951"/>
              <a:gd name="connsiteX12" fmla="*/ 528201 w 814008"/>
              <a:gd name="connsiteY12" fmla="*/ 17078 h 1793951"/>
              <a:gd name="connsiteX13" fmla="*/ 642501 w 814008"/>
              <a:gd name="connsiteY13" fmla="*/ 64703 h 1793951"/>
              <a:gd name="connsiteX14" fmla="*/ 730607 w 814008"/>
              <a:gd name="connsiteY14" fmla="*/ 145666 h 1793951"/>
              <a:gd name="connsiteX15" fmla="*/ 794901 w 814008"/>
              <a:gd name="connsiteY15" fmla="*/ 264728 h 1793951"/>
              <a:gd name="connsiteX16" fmla="*/ 813951 w 814008"/>
              <a:gd name="connsiteY16" fmla="*/ 486185 h 1793951"/>
              <a:gd name="connsiteX17" fmla="*/ 799664 w 814008"/>
              <a:gd name="connsiteY17" fmla="*/ 776697 h 1793951"/>
              <a:gd name="connsiteX18" fmla="*/ 768708 w 814008"/>
              <a:gd name="connsiteY18" fmla="*/ 995772 h 1793951"/>
              <a:gd name="connsiteX19" fmla="*/ 735370 w 814008"/>
              <a:gd name="connsiteY19" fmla="*/ 1155316 h 1793951"/>
              <a:gd name="connsiteX20" fmla="*/ 685364 w 814008"/>
              <a:gd name="connsiteY20" fmla="*/ 1348197 h 1793951"/>
              <a:gd name="connsiteX21" fmla="*/ 602020 w 814008"/>
              <a:gd name="connsiteY21" fmla="*/ 1564891 h 1793951"/>
              <a:gd name="connsiteX22" fmla="*/ 509151 w 814008"/>
              <a:gd name="connsiteY22" fmla="*/ 1724435 h 1793951"/>
              <a:gd name="connsiteX23" fmla="*/ 404376 w 814008"/>
              <a:gd name="connsiteY23" fmla="*/ 1793491 h 1793951"/>
              <a:gd name="connsiteX0" fmla="*/ 404376 w 821128"/>
              <a:gd name="connsiteY0" fmla="*/ 1793491 h 1793951"/>
              <a:gd name="connsiteX1" fmla="*/ 335321 w 821128"/>
              <a:gd name="connsiteY1" fmla="*/ 1748248 h 1793951"/>
              <a:gd name="connsiteX2" fmla="*/ 266264 w 821128"/>
              <a:gd name="connsiteY2" fmla="*/ 1631566 h 1793951"/>
              <a:gd name="connsiteX3" fmla="*/ 204351 w 821128"/>
              <a:gd name="connsiteY3" fmla="*/ 1481547 h 1793951"/>
              <a:gd name="connsiteX4" fmla="*/ 116244 w 821128"/>
              <a:gd name="connsiteY4" fmla="*/ 1198178 h 1793951"/>
              <a:gd name="connsiteX5" fmla="*/ 42426 w 821128"/>
              <a:gd name="connsiteY5" fmla="*/ 869566 h 1793951"/>
              <a:gd name="connsiteX6" fmla="*/ 4326 w 821128"/>
              <a:gd name="connsiteY6" fmla="*/ 514760 h 1793951"/>
              <a:gd name="connsiteX7" fmla="*/ 4327 w 821128"/>
              <a:gd name="connsiteY7" fmla="*/ 362360 h 1793951"/>
              <a:gd name="connsiteX8" fmla="*/ 35282 w 821128"/>
              <a:gd name="connsiteY8" fmla="*/ 224247 h 1793951"/>
              <a:gd name="connsiteX9" fmla="*/ 106720 w 821128"/>
              <a:gd name="connsiteY9" fmla="*/ 117091 h 1793951"/>
              <a:gd name="connsiteX10" fmla="*/ 240070 w 821128"/>
              <a:gd name="connsiteY10" fmla="*/ 31365 h 1793951"/>
              <a:gd name="connsiteX11" fmla="*/ 387707 w 821128"/>
              <a:gd name="connsiteY11" fmla="*/ 410 h 1793951"/>
              <a:gd name="connsiteX12" fmla="*/ 528201 w 821128"/>
              <a:gd name="connsiteY12" fmla="*/ 17078 h 1793951"/>
              <a:gd name="connsiteX13" fmla="*/ 642501 w 821128"/>
              <a:gd name="connsiteY13" fmla="*/ 64703 h 1793951"/>
              <a:gd name="connsiteX14" fmla="*/ 730607 w 821128"/>
              <a:gd name="connsiteY14" fmla="*/ 145666 h 1793951"/>
              <a:gd name="connsiteX15" fmla="*/ 794901 w 821128"/>
              <a:gd name="connsiteY15" fmla="*/ 264728 h 1793951"/>
              <a:gd name="connsiteX16" fmla="*/ 821095 w 821128"/>
              <a:gd name="connsiteY16" fmla="*/ 486185 h 1793951"/>
              <a:gd name="connsiteX17" fmla="*/ 799664 w 821128"/>
              <a:gd name="connsiteY17" fmla="*/ 776697 h 1793951"/>
              <a:gd name="connsiteX18" fmla="*/ 768708 w 821128"/>
              <a:gd name="connsiteY18" fmla="*/ 995772 h 1793951"/>
              <a:gd name="connsiteX19" fmla="*/ 735370 w 821128"/>
              <a:gd name="connsiteY19" fmla="*/ 1155316 h 1793951"/>
              <a:gd name="connsiteX20" fmla="*/ 685364 w 821128"/>
              <a:gd name="connsiteY20" fmla="*/ 1348197 h 1793951"/>
              <a:gd name="connsiteX21" fmla="*/ 602020 w 821128"/>
              <a:gd name="connsiteY21" fmla="*/ 1564891 h 1793951"/>
              <a:gd name="connsiteX22" fmla="*/ 509151 w 821128"/>
              <a:gd name="connsiteY22" fmla="*/ 1724435 h 1793951"/>
              <a:gd name="connsiteX23" fmla="*/ 404376 w 821128"/>
              <a:gd name="connsiteY23" fmla="*/ 1793491 h 17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1128" h="1793951">
                <a:moveTo>
                  <a:pt x="404376" y="1793491"/>
                </a:moveTo>
                <a:cubicBezTo>
                  <a:pt x="375404" y="1797460"/>
                  <a:pt x="358340" y="1775236"/>
                  <a:pt x="335321" y="1748248"/>
                </a:cubicBezTo>
                <a:cubicBezTo>
                  <a:pt x="312302" y="1721261"/>
                  <a:pt x="288092" y="1676016"/>
                  <a:pt x="266264" y="1631566"/>
                </a:cubicBezTo>
                <a:cubicBezTo>
                  <a:pt x="244436" y="1587116"/>
                  <a:pt x="229354" y="1553778"/>
                  <a:pt x="204351" y="1481547"/>
                </a:cubicBezTo>
                <a:cubicBezTo>
                  <a:pt x="179348" y="1409316"/>
                  <a:pt x="143231" y="1300175"/>
                  <a:pt x="116244" y="1198178"/>
                </a:cubicBezTo>
                <a:cubicBezTo>
                  <a:pt x="89257" y="1096181"/>
                  <a:pt x="61079" y="983469"/>
                  <a:pt x="42426" y="869566"/>
                </a:cubicBezTo>
                <a:cubicBezTo>
                  <a:pt x="23773" y="755663"/>
                  <a:pt x="10676" y="599294"/>
                  <a:pt x="4326" y="514760"/>
                </a:cubicBezTo>
                <a:cubicBezTo>
                  <a:pt x="-2024" y="430226"/>
                  <a:pt x="-832" y="410779"/>
                  <a:pt x="4327" y="362360"/>
                </a:cubicBezTo>
                <a:cubicBezTo>
                  <a:pt x="9486" y="313941"/>
                  <a:pt x="18217" y="265125"/>
                  <a:pt x="35282" y="224247"/>
                </a:cubicBezTo>
                <a:cubicBezTo>
                  <a:pt x="52347" y="183369"/>
                  <a:pt x="72589" y="149238"/>
                  <a:pt x="106720" y="117091"/>
                </a:cubicBezTo>
                <a:cubicBezTo>
                  <a:pt x="140851" y="84944"/>
                  <a:pt x="193239" y="50812"/>
                  <a:pt x="240070" y="31365"/>
                </a:cubicBezTo>
                <a:cubicBezTo>
                  <a:pt x="286901" y="11918"/>
                  <a:pt x="339685" y="2791"/>
                  <a:pt x="387707" y="410"/>
                </a:cubicBezTo>
                <a:cubicBezTo>
                  <a:pt x="435729" y="-1971"/>
                  <a:pt x="485735" y="6363"/>
                  <a:pt x="528201" y="17078"/>
                </a:cubicBezTo>
                <a:cubicBezTo>
                  <a:pt x="570667" y="27793"/>
                  <a:pt x="608767" y="43272"/>
                  <a:pt x="642501" y="64703"/>
                </a:cubicBezTo>
                <a:cubicBezTo>
                  <a:pt x="676235" y="86134"/>
                  <a:pt x="705207" y="112329"/>
                  <a:pt x="730607" y="145666"/>
                </a:cubicBezTo>
                <a:cubicBezTo>
                  <a:pt x="756007" y="179003"/>
                  <a:pt x="779820" y="207975"/>
                  <a:pt x="794901" y="264728"/>
                </a:cubicBezTo>
                <a:cubicBezTo>
                  <a:pt x="809982" y="321481"/>
                  <a:pt x="820301" y="400857"/>
                  <a:pt x="821095" y="486185"/>
                </a:cubicBezTo>
                <a:cubicBezTo>
                  <a:pt x="821889" y="571513"/>
                  <a:pt x="808395" y="691766"/>
                  <a:pt x="799664" y="776697"/>
                </a:cubicBezTo>
                <a:cubicBezTo>
                  <a:pt x="790933" y="861628"/>
                  <a:pt x="779424" y="932669"/>
                  <a:pt x="768708" y="995772"/>
                </a:cubicBezTo>
                <a:cubicBezTo>
                  <a:pt x="757992" y="1058875"/>
                  <a:pt x="749261" y="1096579"/>
                  <a:pt x="735370" y="1155316"/>
                </a:cubicBezTo>
                <a:cubicBezTo>
                  <a:pt x="721479" y="1214053"/>
                  <a:pt x="707589" y="1279935"/>
                  <a:pt x="685364" y="1348197"/>
                </a:cubicBezTo>
                <a:cubicBezTo>
                  <a:pt x="663139" y="1416459"/>
                  <a:pt x="631389" y="1502185"/>
                  <a:pt x="602020" y="1564891"/>
                </a:cubicBezTo>
                <a:cubicBezTo>
                  <a:pt x="572651" y="1627597"/>
                  <a:pt x="542092" y="1686335"/>
                  <a:pt x="509151" y="1724435"/>
                </a:cubicBezTo>
                <a:cubicBezTo>
                  <a:pt x="476210" y="1762535"/>
                  <a:pt x="433348" y="1789522"/>
                  <a:pt x="404376" y="1793491"/>
                </a:cubicBezTo>
                <a:close/>
              </a:path>
            </a:pathLst>
          </a:custGeom>
          <a:solidFill>
            <a:schemeClr val="accent2">
              <a:lumMod val="75000"/>
              <a:alpha val="45000"/>
            </a:schemeClr>
          </a:solidFill>
          <a:ln w="12700">
            <a:noFill/>
          </a:ln>
          <a:effectLst>
            <a:outerShdw blurRad="76200" dist="50800" dir="5400000" sy="-23000" kx="800400" algn="br" rotWithShape="0">
              <a:prstClr val="black">
                <a:alpha val="39000"/>
              </a:prstClr>
            </a:outerShdw>
          </a:effectLst>
          <a:scene3d>
            <a:camera prst="orthographicFront"/>
            <a:lightRig rig="contrasting" dir="t"/>
          </a:scene3d>
          <a:sp3d extrusionH="215900" contourW="12700" prstMaterial="powder">
            <a:bevelT w="88900" h="88900"/>
            <a:bevelB/>
            <a:extrusionClr>
              <a:srgbClr val="67AEB6"/>
            </a:extrusionClr>
            <a:contourClr>
              <a:srgbClr val="56A6A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4">
            <a:extLst>
              <a:ext uri="{FF2B5EF4-FFF2-40B4-BE49-F238E27FC236}">
                <a16:creationId xmlns:a16="http://schemas.microsoft.com/office/drawing/2014/main" id="{59F180A2-CA14-4B5B-9332-A9A72322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301" y="4838466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79866BA-249A-42CC-9910-087382CA9A8A}"/>
              </a:ext>
            </a:extLst>
          </p:cNvPr>
          <p:cNvCxnSpPr/>
          <p:nvPr/>
        </p:nvCxnSpPr>
        <p:spPr>
          <a:xfrm>
            <a:off x="6043246" y="4927174"/>
            <a:ext cx="586814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4">
            <a:extLst>
              <a:ext uri="{FF2B5EF4-FFF2-40B4-BE49-F238E27FC236}">
                <a16:creationId xmlns:a16="http://schemas.microsoft.com/office/drawing/2014/main" id="{39218CBB-AA86-49CC-8E12-A877803C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244" y="3009982"/>
            <a:ext cx="298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842FE537-3D20-429B-8E57-BBA60AA29425}"/>
              </a:ext>
            </a:extLst>
          </p:cNvPr>
          <p:cNvCxnSpPr/>
          <p:nvPr/>
        </p:nvCxnSpPr>
        <p:spPr>
          <a:xfrm>
            <a:off x="4551551" y="3154732"/>
            <a:ext cx="586814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637A4AD4-1521-48DA-8776-C014C0DA3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398" y="8619569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105" name="TextBox 4">
            <a:extLst>
              <a:ext uri="{FF2B5EF4-FFF2-40B4-BE49-F238E27FC236}">
                <a16:creationId xmlns:a16="http://schemas.microsoft.com/office/drawing/2014/main" id="{A0BC8995-96CA-429A-8016-3F92EBAC8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430" y="8753875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06" name="TextBox 4">
            <a:extLst>
              <a:ext uri="{FF2B5EF4-FFF2-40B4-BE49-F238E27FC236}">
                <a16:creationId xmlns:a16="http://schemas.microsoft.com/office/drawing/2014/main" id="{AAB112F6-B631-4DAC-AD80-328AA0969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704" y="7800389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z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AB6E357E-E6C7-42E6-9AC1-A60845F46A7C}"/>
              </a:ext>
            </a:extLst>
          </p:cNvPr>
          <p:cNvSpPr/>
          <p:nvPr/>
        </p:nvSpPr>
        <p:spPr>
          <a:xfrm flipV="1">
            <a:off x="5505782" y="8125746"/>
            <a:ext cx="201212" cy="899934"/>
          </a:xfrm>
          <a:custGeom>
            <a:avLst/>
            <a:gdLst>
              <a:gd name="connsiteX0" fmla="*/ 477851 w 917773"/>
              <a:gd name="connsiteY0" fmla="*/ 4104782 h 4104795"/>
              <a:gd name="connsiteX1" fmla="*/ 897266 w 917773"/>
              <a:gd name="connsiteY1" fmla="*/ 3777785 h 4104795"/>
              <a:gd name="connsiteX2" fmla="*/ 825137 w 917773"/>
              <a:gd name="connsiteY2" fmla="*/ 2797675 h 4104795"/>
              <a:gd name="connsiteX3" fmla="*/ 713507 w 917773"/>
              <a:gd name="connsiteY3" fmla="*/ 2421273 h 4104795"/>
              <a:gd name="connsiteX4" fmla="*/ 551692 w 917773"/>
              <a:gd name="connsiteY4" fmla="*/ 2118116 h 4104795"/>
              <a:gd name="connsiteX5" fmla="*/ 480764 w 917773"/>
              <a:gd name="connsiteY5" fmla="*/ 2053046 h 4104795"/>
              <a:gd name="connsiteX6" fmla="*/ 553105 w 917773"/>
              <a:gd name="connsiteY6" fmla="*/ 1986679 h 4104795"/>
              <a:gd name="connsiteX7" fmla="*/ 714920 w 917773"/>
              <a:gd name="connsiteY7" fmla="*/ 1683522 h 4104795"/>
              <a:gd name="connsiteX8" fmla="*/ 826550 w 917773"/>
              <a:gd name="connsiteY8" fmla="*/ 1307120 h 4104795"/>
              <a:gd name="connsiteX9" fmla="*/ 898679 w 917773"/>
              <a:gd name="connsiteY9" fmla="*/ 327010 h 4104795"/>
              <a:gd name="connsiteX10" fmla="*/ 479264 w 917773"/>
              <a:gd name="connsiteY10" fmla="*/ 13 h 4104795"/>
              <a:gd name="connsiteX11" fmla="*/ 2428 w 917773"/>
              <a:gd name="connsiteY11" fmla="*/ 434884 h 4104795"/>
              <a:gd name="connsiteX12" fmla="*/ 92883 w 917773"/>
              <a:gd name="connsiteY12" fmla="*/ 1260998 h 4104795"/>
              <a:gd name="connsiteX13" fmla="*/ 228190 w 917773"/>
              <a:gd name="connsiteY13" fmla="*/ 1718590 h 4104795"/>
              <a:gd name="connsiteX14" fmla="*/ 356976 w 917773"/>
              <a:gd name="connsiteY14" fmla="*/ 1993534 h 4104795"/>
              <a:gd name="connsiteX15" fmla="*/ 414053 w 917773"/>
              <a:gd name="connsiteY15" fmla="*/ 2051678 h 4104795"/>
              <a:gd name="connsiteX16" fmla="*/ 355563 w 917773"/>
              <a:gd name="connsiteY16" fmla="*/ 2111261 h 4104795"/>
              <a:gd name="connsiteX17" fmla="*/ 226777 w 917773"/>
              <a:gd name="connsiteY17" fmla="*/ 2386205 h 4104795"/>
              <a:gd name="connsiteX18" fmla="*/ 91470 w 917773"/>
              <a:gd name="connsiteY18" fmla="*/ 2843797 h 4104795"/>
              <a:gd name="connsiteX19" fmla="*/ 1015 w 917773"/>
              <a:gd name="connsiteY19" fmla="*/ 3669911 h 4104795"/>
              <a:gd name="connsiteX20" fmla="*/ 477851 w 917773"/>
              <a:gd name="connsiteY20" fmla="*/ 4104782 h 41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773" h="4104795">
                <a:moveTo>
                  <a:pt x="477851" y="4104782"/>
                </a:moveTo>
                <a:cubicBezTo>
                  <a:pt x="627226" y="4103845"/>
                  <a:pt x="839385" y="3995634"/>
                  <a:pt x="897266" y="3777785"/>
                </a:cubicBezTo>
                <a:cubicBezTo>
                  <a:pt x="955147" y="3559935"/>
                  <a:pt x="866886" y="3013392"/>
                  <a:pt x="825137" y="2797675"/>
                </a:cubicBezTo>
                <a:cubicBezTo>
                  <a:pt x="795122" y="2645172"/>
                  <a:pt x="728813" y="2452444"/>
                  <a:pt x="713507" y="2421273"/>
                </a:cubicBezTo>
                <a:cubicBezTo>
                  <a:pt x="702762" y="2395507"/>
                  <a:pt x="646126" y="2236228"/>
                  <a:pt x="551692" y="2118116"/>
                </a:cubicBezTo>
                <a:lnTo>
                  <a:pt x="480764" y="2053046"/>
                </a:lnTo>
                <a:lnTo>
                  <a:pt x="553105" y="1986679"/>
                </a:lnTo>
                <a:cubicBezTo>
                  <a:pt x="647539" y="1868567"/>
                  <a:pt x="704175" y="1709288"/>
                  <a:pt x="714920" y="1683522"/>
                </a:cubicBezTo>
                <a:cubicBezTo>
                  <a:pt x="730226" y="1652351"/>
                  <a:pt x="796535" y="1459623"/>
                  <a:pt x="826550" y="1307120"/>
                </a:cubicBezTo>
                <a:cubicBezTo>
                  <a:pt x="868299" y="1091403"/>
                  <a:pt x="956560" y="544860"/>
                  <a:pt x="898679" y="327010"/>
                </a:cubicBezTo>
                <a:cubicBezTo>
                  <a:pt x="840798" y="109161"/>
                  <a:pt x="628639" y="950"/>
                  <a:pt x="479264" y="13"/>
                </a:cubicBezTo>
                <a:cubicBezTo>
                  <a:pt x="329889" y="-924"/>
                  <a:pt x="49402" y="47087"/>
                  <a:pt x="2428" y="434884"/>
                </a:cubicBezTo>
                <a:cubicBezTo>
                  <a:pt x="-8012" y="900762"/>
                  <a:pt x="64886" y="1153254"/>
                  <a:pt x="92883" y="1260998"/>
                </a:cubicBezTo>
                <a:cubicBezTo>
                  <a:pt x="128181" y="1416194"/>
                  <a:pt x="183087" y="1566058"/>
                  <a:pt x="228190" y="1718590"/>
                </a:cubicBezTo>
                <a:cubicBezTo>
                  <a:pt x="234241" y="1734765"/>
                  <a:pt x="278691" y="1883345"/>
                  <a:pt x="356976" y="1993534"/>
                </a:cubicBezTo>
                <a:lnTo>
                  <a:pt x="414053" y="2051678"/>
                </a:lnTo>
                <a:lnTo>
                  <a:pt x="355563" y="2111261"/>
                </a:lnTo>
                <a:cubicBezTo>
                  <a:pt x="277278" y="2221450"/>
                  <a:pt x="232828" y="2370030"/>
                  <a:pt x="226777" y="2386205"/>
                </a:cubicBezTo>
                <a:cubicBezTo>
                  <a:pt x="181674" y="2538737"/>
                  <a:pt x="126768" y="2688601"/>
                  <a:pt x="91470" y="2843797"/>
                </a:cubicBezTo>
                <a:cubicBezTo>
                  <a:pt x="63473" y="2951541"/>
                  <a:pt x="-9425" y="3204033"/>
                  <a:pt x="1015" y="3669911"/>
                </a:cubicBezTo>
                <a:cubicBezTo>
                  <a:pt x="47989" y="4057708"/>
                  <a:pt x="328476" y="4105719"/>
                  <a:pt x="477851" y="4104782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0"/>
          </a:effectLst>
          <a:scene3d>
            <a:camera prst="orthographicFront"/>
            <a:lightRig rig="contrasting" dir="t"/>
          </a:scene3d>
          <a:sp3d extrusionH="730250" contourW="6350" prstMaterial="clear">
            <a:bevelT w="88900" h="88900"/>
            <a:bevelB w="88900" h="88900"/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BE0CE4D-3A38-4661-93DF-D85AF871AB67}"/>
              </a:ext>
            </a:extLst>
          </p:cNvPr>
          <p:cNvCxnSpPr>
            <a:cxnSpLocks/>
          </p:cNvCxnSpPr>
          <p:nvPr/>
        </p:nvCxnSpPr>
        <p:spPr>
          <a:xfrm rot="5400000">
            <a:off x="5597610" y="8042730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4">
            <a:extLst>
              <a:ext uri="{FF2B5EF4-FFF2-40B4-BE49-F238E27FC236}">
                <a16:creationId xmlns:a16="http://schemas.microsoft.com/office/drawing/2014/main" id="{0982BD96-94B4-47EA-8877-01428CC72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551" y="8391786"/>
            <a:ext cx="287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y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3FF6282-00DE-4512-81A4-E2F35036AD80}"/>
              </a:ext>
            </a:extLst>
          </p:cNvPr>
          <p:cNvCxnSpPr>
            <a:cxnSpLocks/>
          </p:cNvCxnSpPr>
          <p:nvPr/>
        </p:nvCxnSpPr>
        <p:spPr>
          <a:xfrm>
            <a:off x="5604586" y="8042730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A3A3915-574B-41A8-859C-8216492236E6}"/>
              </a:ext>
            </a:extLst>
          </p:cNvPr>
          <p:cNvCxnSpPr>
            <a:cxnSpLocks/>
          </p:cNvCxnSpPr>
          <p:nvPr/>
        </p:nvCxnSpPr>
        <p:spPr>
          <a:xfrm rot="5400000">
            <a:off x="5604586" y="8042730"/>
            <a:ext cx="0" cy="107179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70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CEC55CC-94C7-45D5-887F-B6E84EE4114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Bonding and Antibonding Molecular Orbitals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1FE4BBF-42A7-4886-BE47-E3A88D3F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Constructive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combination of the two 1s orbitals gives rise to a molecular orbital that lies along the internuclear axis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(bonding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molecular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orbital)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.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Constructive combination increases the electron density between the two nuclei.</a:t>
            </a:r>
          </a:p>
        </p:txBody>
      </p:sp>
      <p:pic>
        <p:nvPicPr>
          <p:cNvPr id="10" name="Picture 3" descr="bur25542_0911">
            <a:extLst>
              <a:ext uri="{FF2B5EF4-FFF2-40B4-BE49-F238E27FC236}">
                <a16:creationId xmlns:a16="http://schemas.microsoft.com/office/drawing/2014/main" id="{8F20BC60-5579-4237-A888-C50E2E9F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38" t="5724" r="44760" b="59174"/>
          <a:stretch>
            <a:fillRect/>
          </a:stretch>
        </p:blipFill>
        <p:spPr bwMode="auto">
          <a:xfrm>
            <a:off x="1553458" y="1990130"/>
            <a:ext cx="4806202" cy="170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8C46C9A3-EECD-45C6-8E63-94B5BE682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975269"/>
            <a:ext cx="91439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Destructive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combination of the two 1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 gives rise to a molecular orbital that lies along the internuclear axis but does not lie between the two nuclei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(antibonding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molecular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orbital)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Electron density in this molecular orbital pulls the two nuclei in opposite directions.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9B48-67F8-4487-B1CF-3710B5B749EC}"/>
              </a:ext>
            </a:extLst>
          </p:cNvPr>
          <p:cNvGrpSpPr/>
          <p:nvPr/>
        </p:nvGrpSpPr>
        <p:grpSpPr>
          <a:xfrm>
            <a:off x="1378447" y="5175598"/>
            <a:ext cx="5437668" cy="1546867"/>
            <a:chOff x="450829" y="5306217"/>
            <a:chExt cx="4989677" cy="1419426"/>
          </a:xfrm>
        </p:grpSpPr>
        <p:pic>
          <p:nvPicPr>
            <p:cNvPr id="14" name="Picture 3" descr="bur25542_0911">
              <a:extLst>
                <a:ext uri="{FF2B5EF4-FFF2-40B4-BE49-F238E27FC236}">
                  <a16:creationId xmlns:a16="http://schemas.microsoft.com/office/drawing/2014/main" id="{5090C544-828B-4754-9B5E-04F67C109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838" t="5724" r="67079" b="59174"/>
            <a:stretch>
              <a:fillRect/>
            </a:stretch>
          </p:blipFill>
          <p:spPr bwMode="auto">
            <a:xfrm>
              <a:off x="450829" y="5306218"/>
              <a:ext cx="2365710" cy="141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 descr="bur25542_0911">
              <a:extLst>
                <a:ext uri="{FF2B5EF4-FFF2-40B4-BE49-F238E27FC236}">
                  <a16:creationId xmlns:a16="http://schemas.microsoft.com/office/drawing/2014/main" id="{F52AEE89-1F96-446B-9359-DF73A6B12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62672" t="5724" r="1744" b="59174"/>
            <a:stretch>
              <a:fillRect/>
            </a:stretch>
          </p:blipFill>
          <p:spPr bwMode="auto">
            <a:xfrm>
              <a:off x="2816539" y="5306217"/>
              <a:ext cx="2623967" cy="141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502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91C8ABF-E9A7-40A8-B553-400445B34DC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80"/>
            <a:ext cx="9144000" cy="10064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s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 orbitals combining to make Molecular Orbitals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5907D72-2FF4-48EC-ABBA-2265B9C4D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2247"/>
            <a:ext cx="899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Molecular orbitals that lie along the internuclear axis are referred to as </a:t>
            </a:r>
            <a:r>
              <a:rPr lang="el-GR" altLang="en-US" i="1" dirty="0">
                <a:solidFill>
                  <a:srgbClr val="E47588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 molecular orbitals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01484DFF-EDA4-4A39-9335-2A12688F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7022" y="1422991"/>
            <a:ext cx="5241253" cy="132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27989E4F-2932-4250-BDBD-6B5054B4E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96475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Molecular orbitals have specific energies. Electrons in 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bonding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molecular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orbitals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stabilize the molecule and are LOWER in energy than the isolated atomic orbitals.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Electrons in 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antibonding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molecular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orbitals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destabilize the molecule and are HIGHER in energy than the isolated atomic orbitals.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33797F9-16AA-4AA9-9BE3-8B9433A9041A}"/>
              </a:ext>
            </a:extLst>
          </p:cNvPr>
          <p:cNvGrpSpPr/>
          <p:nvPr/>
        </p:nvGrpSpPr>
        <p:grpSpPr>
          <a:xfrm>
            <a:off x="531487" y="4889546"/>
            <a:ext cx="3049345" cy="1531123"/>
            <a:chOff x="3099630" y="5227015"/>
            <a:chExt cx="3049345" cy="153112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4900689-E199-476B-9F25-F6664E01A896}"/>
                </a:ext>
              </a:extLst>
            </p:cNvPr>
            <p:cNvSpPr/>
            <p:nvPr/>
          </p:nvSpPr>
          <p:spPr bwMode="auto">
            <a:xfrm>
              <a:off x="5591058" y="5610799"/>
              <a:ext cx="269876" cy="279912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A63CDD-EF0E-4B15-9C62-B78D63C452C7}"/>
                </a:ext>
              </a:extLst>
            </p:cNvPr>
            <p:cNvSpPr/>
            <p:nvPr/>
          </p:nvSpPr>
          <p:spPr bwMode="auto">
            <a:xfrm>
              <a:off x="3722081" y="5610799"/>
              <a:ext cx="269876" cy="279912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2D08C6-7888-4350-BAAD-63447352540B}"/>
                </a:ext>
              </a:extLst>
            </p:cNvPr>
            <p:cNvSpPr/>
            <p:nvPr/>
          </p:nvSpPr>
          <p:spPr bwMode="auto">
            <a:xfrm>
              <a:off x="4659954" y="5268721"/>
              <a:ext cx="269876" cy="279912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0F4283-8A84-4A3E-9319-8B1E0BE65336}"/>
                </a:ext>
              </a:extLst>
            </p:cNvPr>
            <p:cNvSpPr/>
            <p:nvPr/>
          </p:nvSpPr>
          <p:spPr bwMode="auto">
            <a:xfrm>
              <a:off x="4659954" y="5965412"/>
              <a:ext cx="269876" cy="279912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8DC57FA-85C8-4700-8F74-229132AD4616}"/>
                    </a:ext>
                  </a:extLst>
                </p:cNvPr>
                <p:cNvSpPr txBox="1"/>
                <p:nvPr/>
              </p:nvSpPr>
              <p:spPr>
                <a:xfrm>
                  <a:off x="3722081" y="5610799"/>
                  <a:ext cx="16831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8DC57FA-85C8-4700-8F74-229132AD46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081" y="5610799"/>
                  <a:ext cx="16831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40741" r="-40741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664F293-43BC-4091-8A1B-9468484B0F17}"/>
                    </a:ext>
                  </a:extLst>
                </p:cNvPr>
                <p:cNvSpPr txBox="1"/>
                <p:nvPr/>
              </p:nvSpPr>
              <p:spPr>
                <a:xfrm flipV="1">
                  <a:off x="5692619" y="5596866"/>
                  <a:ext cx="16831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664F293-43BC-4091-8A1B-9468484B0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5692619" y="5596866"/>
                  <a:ext cx="168315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0741" t="-7843" r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50343B7-B619-4D8B-9FF0-1C114323DC7C}"/>
                    </a:ext>
                  </a:extLst>
                </p:cNvPr>
                <p:cNvSpPr txBox="1"/>
                <p:nvPr/>
              </p:nvSpPr>
              <p:spPr>
                <a:xfrm flipV="1">
                  <a:off x="4757263" y="5932430"/>
                  <a:ext cx="16831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50343B7-B619-4D8B-9FF0-1C114323DC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4757263" y="5932430"/>
                  <a:ext cx="168315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5714" t="-7843" r="-39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D870EDF-85BE-48BF-81CA-58A3240FAA0A}"/>
                    </a:ext>
                  </a:extLst>
                </p:cNvPr>
                <p:cNvSpPr txBox="1"/>
                <p:nvPr/>
              </p:nvSpPr>
              <p:spPr>
                <a:xfrm>
                  <a:off x="4659954" y="5961104"/>
                  <a:ext cx="16831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D870EDF-85BE-48BF-81CA-58A3240FAA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9954" y="5961104"/>
                  <a:ext cx="168315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35714" r="-39286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E896B1-0AED-4AE2-9664-01D7F6F2245F}"/>
                </a:ext>
              </a:extLst>
            </p:cNvPr>
            <p:cNvSpPr/>
            <p:nvPr/>
          </p:nvSpPr>
          <p:spPr>
            <a:xfrm>
              <a:off x="3694148" y="5854946"/>
              <a:ext cx="3240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1s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82CC20C-CFD2-4F50-A98D-35675ED3A4CB}"/>
                </a:ext>
              </a:extLst>
            </p:cNvPr>
            <p:cNvSpPr/>
            <p:nvPr/>
          </p:nvSpPr>
          <p:spPr>
            <a:xfrm>
              <a:off x="5568399" y="5860187"/>
              <a:ext cx="3240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1s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FBCA944-4F5F-4859-BA7D-709F1C69C00E}"/>
                </a:ext>
              </a:extLst>
            </p:cNvPr>
            <p:cNvSpPr/>
            <p:nvPr/>
          </p:nvSpPr>
          <p:spPr>
            <a:xfrm>
              <a:off x="3517016" y="6471790"/>
              <a:ext cx="7467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H–atom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579129C-2464-4C98-B074-DFCB20905A3A}"/>
                </a:ext>
              </a:extLst>
            </p:cNvPr>
            <p:cNvSpPr/>
            <p:nvPr/>
          </p:nvSpPr>
          <p:spPr>
            <a:xfrm>
              <a:off x="5402215" y="6481139"/>
              <a:ext cx="7467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H–atom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B61C454-916B-4B3D-BEC0-450A20A319F8}"/>
                </a:ext>
              </a:extLst>
            </p:cNvPr>
            <p:cNvSpPr/>
            <p:nvPr/>
          </p:nvSpPr>
          <p:spPr>
            <a:xfrm>
              <a:off x="4279290" y="6471791"/>
              <a:ext cx="10120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</a:t>
              </a:r>
              <a:r>
                <a:rPr lang="en-US" altLang="en-US" sz="12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2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 Molecule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B50798DE-3AD1-4662-AA2F-DEB3344DB06F}"/>
                    </a:ext>
                  </a:extLst>
                </p:cNvPr>
                <p:cNvSpPr/>
                <p:nvPr/>
              </p:nvSpPr>
              <p:spPr>
                <a:xfrm>
                  <a:off x="4331575" y="5469696"/>
                  <a:ext cx="101204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457189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en-US" sz="16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en-US" sz="16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B50798DE-3AD1-4662-AA2F-DEB3344DB0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1575" y="5469696"/>
                  <a:ext cx="1012044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807B528-A571-43FD-866E-51FF0AFA5265}"/>
                    </a:ext>
                  </a:extLst>
                </p:cNvPr>
                <p:cNvSpPr txBox="1"/>
                <p:nvPr/>
              </p:nvSpPr>
              <p:spPr>
                <a:xfrm>
                  <a:off x="4640551" y="6235242"/>
                  <a:ext cx="32906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807B528-A571-43FD-866E-51FF0AFA5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551" y="6235242"/>
                  <a:ext cx="329064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7407" r="-3704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C963B94-0A16-4FD4-84E0-3661788805D5}"/>
                </a:ext>
              </a:extLst>
            </p:cNvPr>
            <p:cNvCxnSpPr/>
            <p:nvPr/>
          </p:nvCxnSpPr>
          <p:spPr>
            <a:xfrm flipV="1">
              <a:off x="3398520" y="5227015"/>
              <a:ext cx="0" cy="1244775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78F6CAD-43D0-4C97-B17E-76C8EAA70E10}"/>
                </a:ext>
              </a:extLst>
            </p:cNvPr>
            <p:cNvSpPr/>
            <p:nvPr/>
          </p:nvSpPr>
          <p:spPr>
            <a:xfrm rot="16200000">
              <a:off x="2864750" y="5715316"/>
              <a:ext cx="7467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Energy</a:t>
              </a:r>
            </a:p>
          </p:txBody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5D73C82A-CBE6-4145-8E02-1E7A5F85D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41" y="4537565"/>
            <a:ext cx="3697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Molecular Orbital Diagram For 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A8E1E-CF28-4387-BC8A-4FB566D9A407}"/>
              </a:ext>
            </a:extLst>
          </p:cNvPr>
          <p:cNvSpPr/>
          <p:nvPr/>
        </p:nvSpPr>
        <p:spPr>
          <a:xfrm>
            <a:off x="387946" y="4577624"/>
            <a:ext cx="3697987" cy="1842990"/>
          </a:xfrm>
          <a:prstGeom prst="rect">
            <a:avLst/>
          </a:prstGeom>
          <a:noFill/>
          <a:ln>
            <a:solidFill>
              <a:srgbClr val="67A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59E366-B7EE-4A7A-93A8-C790689EBC1E}"/>
              </a:ext>
            </a:extLst>
          </p:cNvPr>
          <p:cNvSpPr txBox="1"/>
          <p:nvPr/>
        </p:nvSpPr>
        <p:spPr>
          <a:xfrm>
            <a:off x="0" y="1302248"/>
            <a:ext cx="39719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Examples: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l-GR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1</a:t>
            </a:r>
            <a:r>
              <a:rPr lang="en-US" altLang="en-US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bonding molecular orbital from the combination of two 1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orbitals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l-GR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*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1</a:t>
            </a:r>
            <a:r>
              <a:rPr lang="en-US" altLang="en-US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antibonding molecular orbital 	from the combination of two 1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536F5C-A0C7-4CB1-8007-05443A808F78}"/>
              </a:ext>
            </a:extLst>
          </p:cNvPr>
          <p:cNvSpPr txBox="1"/>
          <p:nvPr/>
        </p:nvSpPr>
        <p:spPr>
          <a:xfrm>
            <a:off x="4180773" y="5101565"/>
            <a:ext cx="4877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The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*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 distinguishes an antibonding molecular orbital from a bonding orbital.</a:t>
            </a:r>
            <a:endParaRPr lang="en-US" dirty="0">
              <a:solidFill>
                <a:srgbClr val="E47588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9EA838-2964-4975-9910-5608C8C1A145}"/>
              </a:ext>
            </a:extLst>
          </p:cNvPr>
          <p:cNvCxnSpPr>
            <a:cxnSpLocks/>
            <a:stCxn id="31" idx="3"/>
            <a:endCxn id="59" idx="1"/>
          </p:cNvCxnSpPr>
          <p:nvPr/>
        </p:nvCxnSpPr>
        <p:spPr>
          <a:xfrm>
            <a:off x="1423814" y="5413286"/>
            <a:ext cx="667997" cy="36423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CB953C-D26A-4C71-9B35-5F86708BC646}"/>
              </a:ext>
            </a:extLst>
          </p:cNvPr>
          <p:cNvCxnSpPr>
            <a:stCxn id="31" idx="3"/>
            <a:endCxn id="16" idx="1"/>
          </p:cNvCxnSpPr>
          <p:nvPr/>
        </p:nvCxnSpPr>
        <p:spPr>
          <a:xfrm flipV="1">
            <a:off x="1423814" y="5071208"/>
            <a:ext cx="667997" cy="34207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9802B62-67E7-47DB-9943-77EA2795BBA2}"/>
              </a:ext>
            </a:extLst>
          </p:cNvPr>
          <p:cNvCxnSpPr>
            <a:stCxn id="16" idx="3"/>
            <a:endCxn id="30" idx="1"/>
          </p:cNvCxnSpPr>
          <p:nvPr/>
        </p:nvCxnSpPr>
        <p:spPr>
          <a:xfrm>
            <a:off x="2361687" y="5071208"/>
            <a:ext cx="661228" cy="34207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36DA5CE-F323-4642-85C4-A6238FE4EDC1}"/>
              </a:ext>
            </a:extLst>
          </p:cNvPr>
          <p:cNvCxnSpPr>
            <a:stCxn id="17" idx="3"/>
            <a:endCxn id="30" idx="1"/>
          </p:cNvCxnSpPr>
          <p:nvPr/>
        </p:nvCxnSpPr>
        <p:spPr>
          <a:xfrm flipV="1">
            <a:off x="2361687" y="5413286"/>
            <a:ext cx="661228" cy="35461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115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D39768-9187-4AF3-986A-560366A7F9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 Molecular Orbitals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9440F42-C3C0-42D1-959C-5C83FFC97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109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atomic orbitals also form molecular orbitals by both constructive and destructive combination.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orientations of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x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, </a:t>
            </a:r>
            <a:r>
              <a:rPr lang="en-US" alt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y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, and </a:t>
            </a:r>
            <a:r>
              <a:rPr lang="en-US" alt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z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give rise to two different types of molecular orbitals: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</a:t>
            </a:r>
            <a:r>
              <a:rPr lang="el-GR" altLang="en-US" b="1" i="1" dirty="0">
                <a:solidFill>
                  <a:srgbClr val="67AEB6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b="1" i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molecular orbitals – electron density along the internuclear axis</a:t>
            </a:r>
            <a:endParaRPr lang="en-US" altLang="en-US" b="1" i="1" dirty="0">
              <a:solidFill>
                <a:srgbClr val="67AEB6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pic>
        <p:nvPicPr>
          <p:cNvPr id="10" name="Picture 3" descr="bur25542_0915b">
            <a:extLst>
              <a:ext uri="{FF2B5EF4-FFF2-40B4-BE49-F238E27FC236}">
                <a16:creationId xmlns:a16="http://schemas.microsoft.com/office/drawing/2014/main" id="{66061AA8-F2ED-41D7-9E46-0C469A45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284" t="29811" r="1465" b="24763"/>
          <a:stretch>
            <a:fillRect/>
          </a:stretch>
        </p:blipFill>
        <p:spPr bwMode="auto">
          <a:xfrm>
            <a:off x="463420" y="1858156"/>
            <a:ext cx="5430721" cy="85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2D49EB5A-6360-4012-9F81-F0DF84F5F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95" y="2410665"/>
            <a:ext cx="32160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600" i="1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p</a:t>
            </a:r>
            <a:r>
              <a:rPr lang="en-US" altLang="en-US" sz="1600" baseline="-25000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x</a:t>
            </a:r>
            <a:r>
              <a:rPr lang="en-US" altLang="en-US" sz="1600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 orbitals point towards each other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2E093401-614A-47E8-A96A-173C712E1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680" y="1963151"/>
            <a:ext cx="30401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bonding and antibonding </a:t>
            </a:r>
            <a:r>
              <a:rPr lang="el-GR" altLang="en-US" dirty="0">
                <a:solidFill>
                  <a:srgbClr val="E47588"/>
                </a:solidFill>
                <a:cs typeface="Arial" pitchFamily="34" charset="0"/>
              </a:rPr>
              <a:t>σ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 molecular orbitals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86D2F93F-ABA4-49BF-B7E9-C1640AD28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4806"/>
            <a:ext cx="883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atomic orbitals also form molecular orbitals by both constructive and destructive combination.</a:t>
            </a:r>
          </a:p>
          <a:p>
            <a:pPr lvl="1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l-GR" altLang="en-US" b="1" i="1" dirty="0">
                <a:solidFill>
                  <a:srgbClr val="67AEB6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 molecular orbitals – electron density above and below the internuclear axis</a:t>
            </a:r>
          </a:p>
        </p:txBody>
      </p:sp>
      <p:pic>
        <p:nvPicPr>
          <p:cNvPr id="18" name="Picture 3" descr="bur25542_0916">
            <a:extLst>
              <a:ext uri="{FF2B5EF4-FFF2-40B4-BE49-F238E27FC236}">
                <a16:creationId xmlns:a16="http://schemas.microsoft.com/office/drawing/2014/main" id="{D00E97AE-5452-42D4-A45D-FD534004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6131" b="6953"/>
          <a:stretch>
            <a:fillRect/>
          </a:stretch>
        </p:blipFill>
        <p:spPr bwMode="auto">
          <a:xfrm>
            <a:off x="573816" y="3743502"/>
            <a:ext cx="5209928" cy="300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84B7ED-2FD5-46BF-98C1-946E11BC1FB5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5894141" y="2164201"/>
            <a:ext cx="506660" cy="118969"/>
          </a:xfrm>
          <a:prstGeom prst="straightConnector1">
            <a:avLst/>
          </a:prstGeom>
          <a:ln w="28575">
            <a:solidFill>
              <a:srgbClr val="E475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>
            <a:extLst>
              <a:ext uri="{FF2B5EF4-FFF2-40B4-BE49-F238E27FC236}">
                <a16:creationId xmlns:a16="http://schemas.microsoft.com/office/drawing/2014/main" id="{EDB8CB6A-2F03-4C0F-A2C1-ACF588511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727" y="4074620"/>
            <a:ext cx="30401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bonding and antibonding </a:t>
            </a:r>
            <a:r>
              <a:rPr lang="el-GR" altLang="en-US" dirty="0">
                <a:solidFill>
                  <a:srgbClr val="E47588"/>
                </a:solidFill>
                <a:cs typeface="Arial" pitchFamily="34" charset="0"/>
              </a:rPr>
              <a:t>σ</a:t>
            </a: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 molecular orbitals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F3B972-CF92-45BA-93D6-91A33433581C}"/>
              </a:ext>
            </a:extLst>
          </p:cNvPr>
          <p:cNvCxnSpPr>
            <a:cxnSpLocks/>
          </p:cNvCxnSpPr>
          <p:nvPr/>
        </p:nvCxnSpPr>
        <p:spPr>
          <a:xfrm flipH="1">
            <a:off x="5732188" y="4275670"/>
            <a:ext cx="506660" cy="118969"/>
          </a:xfrm>
          <a:prstGeom prst="straightConnector1">
            <a:avLst/>
          </a:prstGeom>
          <a:ln w="28575">
            <a:solidFill>
              <a:srgbClr val="E475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63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4DEA0BB-315E-4A6A-94BC-16A91A9929E4}"/>
              </a:ext>
            </a:extLst>
          </p:cNvPr>
          <p:cNvSpPr txBox="1">
            <a:spLocks noChangeArrowheads="1"/>
          </p:cNvSpPr>
          <p:nvPr/>
        </p:nvSpPr>
        <p:spPr>
          <a:xfrm>
            <a:off x="5941" y="119015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Molecular Orbital Diagrams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3B0AF24-321A-4100-A227-6DFC42007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363" y="3952163"/>
            <a:ext cx="33794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Molecular orbitals resulting from the combination of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atomic orbitals are higher than those resulting from the combination of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atomic orbitals.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FA1175-6848-482E-AF90-B8B7158BCAC4}"/>
              </a:ext>
            </a:extLst>
          </p:cNvPr>
          <p:cNvSpPr/>
          <p:nvPr/>
        </p:nvSpPr>
        <p:spPr bwMode="auto">
          <a:xfrm>
            <a:off x="2994491" y="5711883"/>
            <a:ext cx="269876" cy="279912"/>
          </a:xfrm>
          <a:prstGeom prst="rect">
            <a:avLst/>
          </a:prstGeom>
          <a:solidFill>
            <a:srgbClr val="E47588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D0E525-8DC9-4D49-90E6-7185506621BB}"/>
              </a:ext>
            </a:extLst>
          </p:cNvPr>
          <p:cNvSpPr/>
          <p:nvPr/>
        </p:nvSpPr>
        <p:spPr bwMode="auto">
          <a:xfrm>
            <a:off x="2994491" y="5170179"/>
            <a:ext cx="269876" cy="279912"/>
          </a:xfrm>
          <a:prstGeom prst="rect">
            <a:avLst/>
          </a:prstGeom>
          <a:solidFill>
            <a:srgbClr val="E47588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60BDA2-8E18-4A0E-B4EC-7DDA5BBAD566}"/>
              </a:ext>
            </a:extLst>
          </p:cNvPr>
          <p:cNvSpPr/>
          <p:nvPr/>
        </p:nvSpPr>
        <p:spPr bwMode="auto">
          <a:xfrm>
            <a:off x="2821924" y="4688273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A6232C-072B-4308-B00D-B1606C0ED9AE}"/>
              </a:ext>
            </a:extLst>
          </p:cNvPr>
          <p:cNvSpPr/>
          <p:nvPr/>
        </p:nvSpPr>
        <p:spPr bwMode="auto">
          <a:xfrm>
            <a:off x="3162806" y="4688273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9AF64E7-D118-4393-9027-5BE97F50A3E9}"/>
              </a:ext>
            </a:extLst>
          </p:cNvPr>
          <p:cNvSpPr/>
          <p:nvPr/>
        </p:nvSpPr>
        <p:spPr bwMode="auto">
          <a:xfrm>
            <a:off x="2994491" y="4223921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CE4011-20FB-496C-B4D4-1C4F57FA915F}"/>
              </a:ext>
            </a:extLst>
          </p:cNvPr>
          <p:cNvSpPr/>
          <p:nvPr/>
        </p:nvSpPr>
        <p:spPr bwMode="auto">
          <a:xfrm>
            <a:off x="2821924" y="3393538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5BF04C-EEE9-48B3-97E4-8170144C3FE8}"/>
              </a:ext>
            </a:extLst>
          </p:cNvPr>
          <p:cNvSpPr/>
          <p:nvPr/>
        </p:nvSpPr>
        <p:spPr bwMode="auto">
          <a:xfrm>
            <a:off x="3162806" y="3393538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CFDF36-9F10-4022-B1B1-5C4E456B2D0A}"/>
              </a:ext>
            </a:extLst>
          </p:cNvPr>
          <p:cNvSpPr/>
          <p:nvPr/>
        </p:nvSpPr>
        <p:spPr bwMode="auto">
          <a:xfrm>
            <a:off x="2994491" y="2853720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C15193-DE63-4713-8290-85D2F29F4EB7}"/>
              </a:ext>
            </a:extLst>
          </p:cNvPr>
          <p:cNvSpPr/>
          <p:nvPr/>
        </p:nvSpPr>
        <p:spPr bwMode="auto">
          <a:xfrm>
            <a:off x="1767074" y="5431971"/>
            <a:ext cx="269876" cy="279912"/>
          </a:xfrm>
          <a:prstGeom prst="rect">
            <a:avLst/>
          </a:prstGeom>
          <a:solidFill>
            <a:srgbClr val="E47588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FFC9E2A-2271-417D-92A5-1EE0E85FEF65}"/>
              </a:ext>
            </a:extLst>
          </p:cNvPr>
          <p:cNvSpPr/>
          <p:nvPr/>
        </p:nvSpPr>
        <p:spPr bwMode="auto">
          <a:xfrm>
            <a:off x="4203551" y="5431971"/>
            <a:ext cx="269876" cy="279912"/>
          </a:xfrm>
          <a:prstGeom prst="rect">
            <a:avLst/>
          </a:prstGeom>
          <a:solidFill>
            <a:srgbClr val="E47588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ACEE36-7272-4872-AA84-BC8E783CB199}"/>
              </a:ext>
            </a:extLst>
          </p:cNvPr>
          <p:cNvSpPr/>
          <p:nvPr/>
        </p:nvSpPr>
        <p:spPr bwMode="auto">
          <a:xfrm>
            <a:off x="1767074" y="3946780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AA5FCA2-B4CF-43E3-8B65-26FB19A66BE6}"/>
              </a:ext>
            </a:extLst>
          </p:cNvPr>
          <p:cNvSpPr/>
          <p:nvPr/>
        </p:nvSpPr>
        <p:spPr bwMode="auto">
          <a:xfrm>
            <a:off x="1427542" y="3942776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DEB53E1-C85F-4767-9DB6-A551DEC195AA}"/>
              </a:ext>
            </a:extLst>
          </p:cNvPr>
          <p:cNvSpPr/>
          <p:nvPr/>
        </p:nvSpPr>
        <p:spPr bwMode="auto">
          <a:xfrm>
            <a:off x="1086660" y="3942775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8928BB1-2F83-4BD9-A4FA-62BFD73A9EB2}"/>
              </a:ext>
            </a:extLst>
          </p:cNvPr>
          <p:cNvSpPr/>
          <p:nvPr/>
        </p:nvSpPr>
        <p:spPr bwMode="auto">
          <a:xfrm>
            <a:off x="4886501" y="3940773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07FA51E-13BE-4BC5-8880-30EE5E2DD8A4}"/>
              </a:ext>
            </a:extLst>
          </p:cNvPr>
          <p:cNvSpPr/>
          <p:nvPr/>
        </p:nvSpPr>
        <p:spPr bwMode="auto">
          <a:xfrm>
            <a:off x="4546969" y="3936769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61D790E-2759-4763-B36B-CF38307F1F47}"/>
              </a:ext>
            </a:extLst>
          </p:cNvPr>
          <p:cNvSpPr/>
          <p:nvPr/>
        </p:nvSpPr>
        <p:spPr bwMode="auto">
          <a:xfrm>
            <a:off x="4206087" y="3936768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B6657F7-0EFD-4D0B-B4D6-9B3B442CE343}"/>
                  </a:ext>
                </a:extLst>
              </p:cNvPr>
              <p:cNvSpPr txBox="1"/>
              <p:nvPr/>
            </p:nvSpPr>
            <p:spPr>
              <a:xfrm>
                <a:off x="2994491" y="5929278"/>
                <a:ext cx="3338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B6657F7-0EFD-4D0B-B4D6-9B3B442CE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491" y="5929278"/>
                <a:ext cx="333809" cy="246221"/>
              </a:xfrm>
              <a:prstGeom prst="rect">
                <a:avLst/>
              </a:prstGeom>
              <a:blipFill>
                <a:blip r:embed="rId2"/>
                <a:stretch>
                  <a:fillRect l="-7273" r="-181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A89BFC4-9FC9-4BEC-B0FF-13543D4DB4AC}"/>
                  </a:ext>
                </a:extLst>
              </p:cNvPr>
              <p:cNvSpPr/>
              <p:nvPr/>
            </p:nvSpPr>
            <p:spPr>
              <a:xfrm>
                <a:off x="2655373" y="5349966"/>
                <a:ext cx="101204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A89BFC4-9FC9-4BEC-B0FF-13543D4DB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73" y="5349966"/>
                <a:ext cx="1012044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C0C5CD1-1A8D-488D-9492-1683DF10B0EB}"/>
                  </a:ext>
                </a:extLst>
              </p:cNvPr>
              <p:cNvSpPr txBox="1"/>
              <p:nvPr/>
            </p:nvSpPr>
            <p:spPr>
              <a:xfrm>
                <a:off x="2795033" y="4878090"/>
                <a:ext cx="361381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C0C5CD1-1A8D-488D-9492-1683DF10B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033" y="4878090"/>
                <a:ext cx="361381" cy="265201"/>
              </a:xfrm>
              <a:prstGeom prst="rect">
                <a:avLst/>
              </a:prstGeom>
              <a:blipFill>
                <a:blip r:embed="rId4"/>
                <a:stretch>
                  <a:fillRect l="-8475" r="-5085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12166A4-0B0D-4E31-9104-9AF4BAA9D593}"/>
                  </a:ext>
                </a:extLst>
              </p:cNvPr>
              <p:cNvSpPr txBox="1"/>
              <p:nvPr/>
            </p:nvSpPr>
            <p:spPr>
              <a:xfrm>
                <a:off x="3162806" y="4871746"/>
                <a:ext cx="361381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12166A4-0B0D-4E31-9104-9AF4BAA9D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806" y="4871746"/>
                <a:ext cx="361381" cy="265201"/>
              </a:xfrm>
              <a:prstGeom prst="rect">
                <a:avLst/>
              </a:prstGeom>
              <a:blipFill>
                <a:blip r:embed="rId5"/>
                <a:stretch>
                  <a:fillRect l="-8475" r="-678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83F3E24-91AD-47A2-BA25-D5314C567594}"/>
                  </a:ext>
                </a:extLst>
              </p:cNvPr>
              <p:cNvSpPr txBox="1"/>
              <p:nvPr/>
            </p:nvSpPr>
            <p:spPr>
              <a:xfrm>
                <a:off x="2967806" y="4401693"/>
                <a:ext cx="354969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83F3E24-91AD-47A2-BA25-D5314C56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806" y="4401693"/>
                <a:ext cx="354969" cy="265201"/>
              </a:xfrm>
              <a:prstGeom prst="rect">
                <a:avLst/>
              </a:prstGeom>
              <a:blipFill>
                <a:blip r:embed="rId6"/>
                <a:stretch>
                  <a:fillRect l="-8621" r="-5172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4C4B089-DDFA-4D1A-8A9D-B1A19BFB7476}"/>
                  </a:ext>
                </a:extLst>
              </p:cNvPr>
              <p:cNvSpPr/>
              <p:nvPr/>
            </p:nvSpPr>
            <p:spPr>
              <a:xfrm>
                <a:off x="2824902" y="3572780"/>
                <a:ext cx="361381" cy="361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4C4B089-DDFA-4D1A-8A9D-B1A19BFB7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902" y="3572780"/>
                <a:ext cx="361381" cy="361446"/>
              </a:xfrm>
              <a:prstGeom prst="rect">
                <a:avLst/>
              </a:prstGeom>
              <a:blipFill>
                <a:blip r:embed="rId7"/>
                <a:stretch>
                  <a:fillRect l="-15000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7D7C7E1-5C11-4799-B701-59D2779B4928}"/>
                  </a:ext>
                </a:extLst>
              </p:cNvPr>
              <p:cNvSpPr/>
              <p:nvPr/>
            </p:nvSpPr>
            <p:spPr>
              <a:xfrm>
                <a:off x="3162806" y="3578415"/>
                <a:ext cx="361381" cy="361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7D7C7E1-5C11-4799-B701-59D2779B4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806" y="3578415"/>
                <a:ext cx="361381" cy="361446"/>
              </a:xfrm>
              <a:prstGeom prst="rect">
                <a:avLst/>
              </a:prstGeom>
              <a:blipFill>
                <a:blip r:embed="rId8"/>
                <a:stretch>
                  <a:fillRect l="-15254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6366481-BF80-401F-9CB3-0F2788B259FE}"/>
                  </a:ext>
                </a:extLst>
              </p:cNvPr>
              <p:cNvSpPr/>
              <p:nvPr/>
            </p:nvSpPr>
            <p:spPr>
              <a:xfrm>
                <a:off x="3001447" y="3024565"/>
                <a:ext cx="361381" cy="361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6366481-BF80-401F-9CB3-0F2788B25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447" y="3024565"/>
                <a:ext cx="361381" cy="361446"/>
              </a:xfrm>
              <a:prstGeom prst="rect">
                <a:avLst/>
              </a:prstGeom>
              <a:blipFill>
                <a:blip r:embed="rId9"/>
                <a:stretch>
                  <a:fillRect l="-13333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>
            <a:extLst>
              <a:ext uri="{FF2B5EF4-FFF2-40B4-BE49-F238E27FC236}">
                <a16:creationId xmlns:a16="http://schemas.microsoft.com/office/drawing/2014/main" id="{B8D0557C-AE6B-42DB-8463-90DDCF43D129}"/>
              </a:ext>
            </a:extLst>
          </p:cNvPr>
          <p:cNvSpPr/>
          <p:nvPr/>
        </p:nvSpPr>
        <p:spPr>
          <a:xfrm>
            <a:off x="755211" y="2250375"/>
            <a:ext cx="1343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Atomic Orbitals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1E5A88E-062F-44C6-BD81-7287E0E5D489}"/>
              </a:ext>
            </a:extLst>
          </p:cNvPr>
          <p:cNvSpPr/>
          <p:nvPr/>
        </p:nvSpPr>
        <p:spPr>
          <a:xfrm>
            <a:off x="4160546" y="2250375"/>
            <a:ext cx="1321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Atomic Orbitals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B7C356D-414A-4F9F-896C-BF390B52C66E}"/>
              </a:ext>
            </a:extLst>
          </p:cNvPr>
          <p:cNvSpPr txBox="1"/>
          <p:nvPr/>
        </p:nvSpPr>
        <p:spPr>
          <a:xfrm>
            <a:off x="1562480" y="1796711"/>
            <a:ext cx="591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Let's look at two carbon atoms forming C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: Carbon has 4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Ve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–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B328D2B-9D59-4AF6-A672-6C1F663EF35A}"/>
              </a:ext>
            </a:extLst>
          </p:cNvPr>
          <p:cNvSpPr/>
          <p:nvPr/>
        </p:nvSpPr>
        <p:spPr>
          <a:xfrm>
            <a:off x="2329329" y="221461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Molecular Orbitals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E2F656B-7BDC-4948-90A0-AB6D3ED12F22}"/>
              </a:ext>
            </a:extLst>
          </p:cNvPr>
          <p:cNvSpPr/>
          <p:nvPr/>
        </p:nvSpPr>
        <p:spPr>
          <a:xfrm>
            <a:off x="755211" y="2261359"/>
            <a:ext cx="1343101" cy="3925124"/>
          </a:xfrm>
          <a:prstGeom prst="rect">
            <a:avLst/>
          </a:prstGeom>
          <a:noFill/>
          <a:ln w="57150">
            <a:solidFill>
              <a:srgbClr val="E47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1A75FBF-AF91-4C88-84E9-79F7299617FE}"/>
              </a:ext>
            </a:extLst>
          </p:cNvPr>
          <p:cNvSpPr/>
          <p:nvPr/>
        </p:nvSpPr>
        <p:spPr>
          <a:xfrm>
            <a:off x="4139050" y="2261359"/>
            <a:ext cx="1343101" cy="3925124"/>
          </a:xfrm>
          <a:prstGeom prst="rect">
            <a:avLst/>
          </a:prstGeom>
          <a:noFill/>
          <a:ln w="57150">
            <a:solidFill>
              <a:srgbClr val="E47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F3927A0-9D49-40EA-86B4-8D57FD489869}"/>
              </a:ext>
            </a:extLst>
          </p:cNvPr>
          <p:cNvSpPr/>
          <p:nvPr/>
        </p:nvSpPr>
        <p:spPr>
          <a:xfrm>
            <a:off x="2494495" y="2261359"/>
            <a:ext cx="1343101" cy="3925124"/>
          </a:xfrm>
          <a:prstGeom prst="rect">
            <a:avLst/>
          </a:prstGeom>
          <a:noFill/>
          <a:ln w="57150">
            <a:solidFill>
              <a:srgbClr val="E47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64CD1B6-A5C7-4510-8281-D4D1086D8460}"/>
              </a:ext>
            </a:extLst>
          </p:cNvPr>
          <p:cNvCxnSpPr/>
          <p:nvPr/>
        </p:nvCxnSpPr>
        <p:spPr>
          <a:xfrm flipV="1">
            <a:off x="325685" y="2237364"/>
            <a:ext cx="0" cy="3921495"/>
          </a:xfrm>
          <a:prstGeom prst="straightConnector1">
            <a:avLst/>
          </a:prstGeom>
          <a:ln w="76200">
            <a:solidFill>
              <a:srgbClr val="8776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DD55ADC-7E32-46BD-99E6-E7697082852E}"/>
              </a:ext>
            </a:extLst>
          </p:cNvPr>
          <p:cNvSpPr/>
          <p:nvPr/>
        </p:nvSpPr>
        <p:spPr>
          <a:xfrm rot="16200000">
            <a:off x="-589436" y="4305998"/>
            <a:ext cx="1343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B56F2D88-7442-467A-9838-82CC748B4654}"/>
                  </a:ext>
                </a:extLst>
              </p:cNvPr>
              <p:cNvSpPr txBox="1"/>
              <p:nvPr/>
            </p:nvSpPr>
            <p:spPr>
              <a:xfrm>
                <a:off x="1809827" y="5423842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B56F2D88-7442-467A-9838-82CC748B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827" y="5423842"/>
                <a:ext cx="87441" cy="307777"/>
              </a:xfrm>
              <a:prstGeom prst="rect">
                <a:avLst/>
              </a:prstGeom>
              <a:blipFill>
                <a:blip r:embed="rId10"/>
                <a:stretch>
                  <a:fillRect l="-114286" r="-13571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223BEBE-EB13-40C4-9AD2-00AADE19CB65}"/>
                  </a:ext>
                </a:extLst>
              </p:cNvPr>
              <p:cNvSpPr txBox="1"/>
              <p:nvPr/>
            </p:nvSpPr>
            <p:spPr>
              <a:xfrm flipV="1">
                <a:off x="1902319" y="5412858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223BEBE-EB13-40C4-9AD2-00AADE19C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1902319" y="5412858"/>
                <a:ext cx="104994" cy="307777"/>
              </a:xfrm>
              <a:prstGeom prst="rect">
                <a:avLst/>
              </a:prstGeom>
              <a:blipFill>
                <a:blip r:embed="rId11"/>
                <a:stretch>
                  <a:fillRect l="-94118" t="-8000" r="-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296C7A56-1644-4802-8AD2-F3B4E9FB4210}"/>
              </a:ext>
            </a:extLst>
          </p:cNvPr>
          <p:cNvSpPr/>
          <p:nvPr/>
        </p:nvSpPr>
        <p:spPr>
          <a:xfrm>
            <a:off x="1683268" y="5619381"/>
            <a:ext cx="46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2s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A877A53-1993-4E28-BC12-3CA61CE205EA}"/>
              </a:ext>
            </a:extLst>
          </p:cNvPr>
          <p:cNvSpPr/>
          <p:nvPr/>
        </p:nvSpPr>
        <p:spPr>
          <a:xfrm>
            <a:off x="1680890" y="4134793"/>
            <a:ext cx="46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2p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6A08CB7-4601-48FC-BFFD-9E129307102D}"/>
              </a:ext>
            </a:extLst>
          </p:cNvPr>
          <p:cNvSpPr/>
          <p:nvPr/>
        </p:nvSpPr>
        <p:spPr>
          <a:xfrm>
            <a:off x="4114104" y="5619381"/>
            <a:ext cx="46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2s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DE8D0A9-9345-4F15-9648-292482C7BA2B}"/>
              </a:ext>
            </a:extLst>
          </p:cNvPr>
          <p:cNvSpPr/>
          <p:nvPr/>
        </p:nvSpPr>
        <p:spPr>
          <a:xfrm>
            <a:off x="4111726" y="4134793"/>
            <a:ext cx="46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40FB39B-646F-4F57-B99A-6BEDF832E713}"/>
                  </a:ext>
                </a:extLst>
              </p:cNvPr>
              <p:cNvSpPr txBox="1"/>
              <p:nvPr/>
            </p:nvSpPr>
            <p:spPr>
              <a:xfrm>
                <a:off x="1802441" y="3927410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40FB39B-646F-4F57-B99A-6BEDF832E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441" y="3927410"/>
                <a:ext cx="87441" cy="307777"/>
              </a:xfrm>
              <a:prstGeom prst="rect">
                <a:avLst/>
              </a:prstGeom>
              <a:blipFill>
                <a:blip r:embed="rId12"/>
                <a:stretch>
                  <a:fillRect l="-114286" r="-13571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FA72D93-5783-4779-9C63-71E21800ABF5}"/>
                  </a:ext>
                </a:extLst>
              </p:cNvPr>
              <p:cNvSpPr txBox="1"/>
              <p:nvPr/>
            </p:nvSpPr>
            <p:spPr>
              <a:xfrm>
                <a:off x="1464537" y="3924059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FA72D93-5783-4779-9C63-71E21800A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537" y="3924059"/>
                <a:ext cx="87441" cy="307777"/>
              </a:xfrm>
              <a:prstGeom prst="rect">
                <a:avLst/>
              </a:prstGeom>
              <a:blipFill>
                <a:blip r:embed="rId13"/>
                <a:stretch>
                  <a:fillRect l="-100000" r="-12666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192E704-C946-489B-B700-68385052F51E}"/>
                  </a:ext>
                </a:extLst>
              </p:cNvPr>
              <p:cNvSpPr txBox="1"/>
              <p:nvPr/>
            </p:nvSpPr>
            <p:spPr>
              <a:xfrm>
                <a:off x="4224692" y="5415090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192E704-C946-489B-B700-68385052F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92" y="5415090"/>
                <a:ext cx="87441" cy="307777"/>
              </a:xfrm>
              <a:prstGeom prst="rect">
                <a:avLst/>
              </a:prstGeom>
              <a:blipFill>
                <a:blip r:embed="rId14"/>
                <a:stretch>
                  <a:fillRect l="-107143" r="-14285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3C01276-E768-4F02-819A-42E289D88C7D}"/>
                  </a:ext>
                </a:extLst>
              </p:cNvPr>
              <p:cNvSpPr txBox="1"/>
              <p:nvPr/>
            </p:nvSpPr>
            <p:spPr>
              <a:xfrm flipV="1">
                <a:off x="4317184" y="5404106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3C01276-E768-4F02-819A-42E289D88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317184" y="5404106"/>
                <a:ext cx="104994" cy="307777"/>
              </a:xfrm>
              <a:prstGeom prst="rect">
                <a:avLst/>
              </a:prstGeom>
              <a:blipFill>
                <a:blip r:embed="rId15"/>
                <a:stretch>
                  <a:fillRect l="-94118" t="-10000" r="-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74949EF-A466-424C-817A-1E749EE73DB8}"/>
                  </a:ext>
                </a:extLst>
              </p:cNvPr>
              <p:cNvSpPr txBox="1"/>
              <p:nvPr/>
            </p:nvSpPr>
            <p:spPr>
              <a:xfrm flipV="1">
                <a:off x="4276646" y="3917820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74949EF-A466-424C-817A-1E749EE7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276646" y="3917820"/>
                <a:ext cx="87441" cy="307777"/>
              </a:xfrm>
              <a:prstGeom prst="rect">
                <a:avLst/>
              </a:prstGeom>
              <a:blipFill>
                <a:blip r:embed="rId16"/>
                <a:stretch>
                  <a:fillRect l="-142857" t="-8000" r="-10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9822D98-23EF-41E9-A856-04B5130085D9}"/>
                  </a:ext>
                </a:extLst>
              </p:cNvPr>
              <p:cNvSpPr txBox="1"/>
              <p:nvPr/>
            </p:nvSpPr>
            <p:spPr>
              <a:xfrm flipV="1">
                <a:off x="4621409" y="3916144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9822D98-23EF-41E9-A856-04B513008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621409" y="3916144"/>
                <a:ext cx="87441" cy="307777"/>
              </a:xfrm>
              <a:prstGeom prst="rect">
                <a:avLst/>
              </a:prstGeom>
              <a:blipFill>
                <a:blip r:embed="rId17"/>
                <a:stretch>
                  <a:fillRect l="-135714" t="-7843" r="-1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0987E5C-E344-451F-BE10-7FC4FFC94EA4}"/>
              </a:ext>
            </a:extLst>
          </p:cNvPr>
          <p:cNvCxnSpPr>
            <a:stCxn id="50" idx="3"/>
            <a:endCxn id="14" idx="1"/>
          </p:cNvCxnSpPr>
          <p:nvPr/>
        </p:nvCxnSpPr>
        <p:spPr>
          <a:xfrm>
            <a:off x="2036950" y="5571927"/>
            <a:ext cx="957541" cy="27991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40D29F8-3EC5-4FB9-B85C-E40C73786ECC}"/>
              </a:ext>
            </a:extLst>
          </p:cNvPr>
          <p:cNvCxnSpPr>
            <a:stCxn id="14" idx="3"/>
            <a:endCxn id="52" idx="1"/>
          </p:cNvCxnSpPr>
          <p:nvPr/>
        </p:nvCxnSpPr>
        <p:spPr>
          <a:xfrm flipV="1">
            <a:off x="3264367" y="5571927"/>
            <a:ext cx="939184" cy="27991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7F7E227E-95CF-4573-87B7-31A111FAE288}"/>
              </a:ext>
            </a:extLst>
          </p:cNvPr>
          <p:cNvCxnSpPr>
            <a:stCxn id="50" idx="3"/>
            <a:endCxn id="16" idx="1"/>
          </p:cNvCxnSpPr>
          <p:nvPr/>
        </p:nvCxnSpPr>
        <p:spPr>
          <a:xfrm flipV="1">
            <a:off x="2036950" y="5310135"/>
            <a:ext cx="957541" cy="26179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7E50DF59-F8A6-4159-9F0B-53F095BA7E08}"/>
              </a:ext>
            </a:extLst>
          </p:cNvPr>
          <p:cNvCxnSpPr>
            <a:stCxn id="52" idx="1"/>
            <a:endCxn id="16" idx="3"/>
          </p:cNvCxnSpPr>
          <p:nvPr/>
        </p:nvCxnSpPr>
        <p:spPr>
          <a:xfrm flipH="1" flipV="1">
            <a:off x="3264367" y="5310135"/>
            <a:ext cx="939184" cy="26179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C1464D0B-A8B3-4AA9-A89B-BF79E77CB1B3}"/>
                  </a:ext>
                </a:extLst>
              </p:cNvPr>
              <p:cNvSpPr txBox="1"/>
              <p:nvPr/>
            </p:nvSpPr>
            <p:spPr>
              <a:xfrm>
                <a:off x="3028979" y="5704526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C1464D0B-A8B3-4AA9-A89B-BF79E77CB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79" y="5704526"/>
                <a:ext cx="87441" cy="307777"/>
              </a:xfrm>
              <a:prstGeom prst="rect">
                <a:avLst/>
              </a:prstGeom>
              <a:blipFill>
                <a:blip r:embed="rId18"/>
                <a:stretch>
                  <a:fillRect l="-114286" r="-13571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CF7252FD-9211-458E-8F9C-AB12E677BA6B}"/>
                  </a:ext>
                </a:extLst>
              </p:cNvPr>
              <p:cNvSpPr txBox="1"/>
              <p:nvPr/>
            </p:nvSpPr>
            <p:spPr>
              <a:xfrm flipV="1">
                <a:off x="3121471" y="5693542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CF7252FD-9211-458E-8F9C-AB12E677B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121471" y="5693542"/>
                <a:ext cx="104994" cy="307777"/>
              </a:xfrm>
              <a:prstGeom prst="rect">
                <a:avLst/>
              </a:prstGeom>
              <a:blipFill>
                <a:blip r:embed="rId19"/>
                <a:stretch>
                  <a:fillRect l="-94118" t="-8000" r="-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8B91E84A-6975-4B24-A706-D5B94F907F6D}"/>
                  </a:ext>
                </a:extLst>
              </p:cNvPr>
              <p:cNvSpPr txBox="1"/>
              <p:nvPr/>
            </p:nvSpPr>
            <p:spPr>
              <a:xfrm>
                <a:off x="3028979" y="5163937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8B91E84A-6975-4B24-A706-D5B94F907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79" y="5163937"/>
                <a:ext cx="87441" cy="307777"/>
              </a:xfrm>
              <a:prstGeom prst="rect">
                <a:avLst/>
              </a:prstGeom>
              <a:blipFill>
                <a:blip r:embed="rId20"/>
                <a:stretch>
                  <a:fillRect l="-114286" r="-13571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F25DA1C5-1376-4EE9-B2DF-9D7551614DBD}"/>
                  </a:ext>
                </a:extLst>
              </p:cNvPr>
              <p:cNvSpPr txBox="1"/>
              <p:nvPr/>
            </p:nvSpPr>
            <p:spPr>
              <a:xfrm flipV="1">
                <a:off x="3121471" y="5152953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F25DA1C5-1376-4EE9-B2DF-9D7551614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121471" y="5152953"/>
                <a:ext cx="104994" cy="307777"/>
              </a:xfrm>
              <a:prstGeom prst="rect">
                <a:avLst/>
              </a:prstGeom>
              <a:blipFill>
                <a:blip r:embed="rId21"/>
                <a:stretch>
                  <a:fillRect l="-94118" t="-7843" r="-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22AB22A9-6E52-4460-B1E7-EDD36A51CABF}"/>
              </a:ext>
            </a:extLst>
          </p:cNvPr>
          <p:cNvCxnSpPr>
            <a:stCxn id="54" idx="3"/>
            <a:endCxn id="38" idx="1"/>
          </p:cNvCxnSpPr>
          <p:nvPr/>
        </p:nvCxnSpPr>
        <p:spPr>
          <a:xfrm>
            <a:off x="2036950" y="4085351"/>
            <a:ext cx="784974" cy="74149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71347A3E-CF3A-43B5-AE03-B00D4192BAC6}"/>
              </a:ext>
            </a:extLst>
          </p:cNvPr>
          <p:cNvCxnSpPr>
            <a:stCxn id="54" idx="3"/>
            <a:endCxn id="42" idx="1"/>
          </p:cNvCxnSpPr>
          <p:nvPr/>
        </p:nvCxnSpPr>
        <p:spPr>
          <a:xfrm>
            <a:off x="2036950" y="4085351"/>
            <a:ext cx="957541" cy="27714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4B1A40E-6EED-4BC5-8834-14B51FD91872}"/>
              </a:ext>
            </a:extLst>
          </p:cNvPr>
          <p:cNvCxnSpPr>
            <a:stCxn id="54" idx="3"/>
            <a:endCxn id="44" idx="1"/>
          </p:cNvCxnSpPr>
          <p:nvPr/>
        </p:nvCxnSpPr>
        <p:spPr>
          <a:xfrm flipV="1">
            <a:off x="2036950" y="3532109"/>
            <a:ext cx="784974" cy="55324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0C75FE2A-5435-46C3-947F-0DB3AC86D5B6}"/>
              </a:ext>
            </a:extLst>
          </p:cNvPr>
          <p:cNvCxnSpPr>
            <a:endCxn id="48" idx="1"/>
          </p:cNvCxnSpPr>
          <p:nvPr/>
        </p:nvCxnSpPr>
        <p:spPr>
          <a:xfrm flipV="1">
            <a:off x="2050719" y="2992291"/>
            <a:ext cx="943772" cy="109306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86443F7-FAEE-44A6-A6E3-6201AE59EE5B}"/>
              </a:ext>
            </a:extLst>
          </p:cNvPr>
          <p:cNvCxnSpPr>
            <a:stCxn id="64" idx="1"/>
            <a:endCxn id="48" idx="3"/>
          </p:cNvCxnSpPr>
          <p:nvPr/>
        </p:nvCxnSpPr>
        <p:spPr>
          <a:xfrm flipH="1" flipV="1">
            <a:off x="3264367" y="2992291"/>
            <a:ext cx="941720" cy="108304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8ADBB75-1E32-4F7D-9199-A586006E1108}"/>
              </a:ext>
            </a:extLst>
          </p:cNvPr>
          <p:cNvCxnSpPr>
            <a:stCxn id="64" idx="1"/>
            <a:endCxn id="46" idx="3"/>
          </p:cNvCxnSpPr>
          <p:nvPr/>
        </p:nvCxnSpPr>
        <p:spPr>
          <a:xfrm flipH="1" flipV="1">
            <a:off x="3432682" y="3532109"/>
            <a:ext cx="773405" cy="54323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D75772C-1419-4C9C-9BB4-71962F9502E2}"/>
              </a:ext>
            </a:extLst>
          </p:cNvPr>
          <p:cNvCxnSpPr>
            <a:stCxn id="64" idx="1"/>
            <a:endCxn id="42" idx="3"/>
          </p:cNvCxnSpPr>
          <p:nvPr/>
        </p:nvCxnSpPr>
        <p:spPr>
          <a:xfrm flipH="1">
            <a:off x="3264367" y="4075339"/>
            <a:ext cx="941720" cy="28715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0253C03D-1D8B-43A1-A4BE-562B28D8322F}"/>
              </a:ext>
            </a:extLst>
          </p:cNvPr>
          <p:cNvCxnSpPr>
            <a:stCxn id="64" idx="1"/>
            <a:endCxn id="40" idx="3"/>
          </p:cNvCxnSpPr>
          <p:nvPr/>
        </p:nvCxnSpPr>
        <p:spPr>
          <a:xfrm flipH="1">
            <a:off x="3432682" y="4075339"/>
            <a:ext cx="773405" cy="75150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E1A6B9B2-FFD8-4105-923F-7C57AE7A8BE6}"/>
                  </a:ext>
                </a:extLst>
              </p:cNvPr>
              <p:cNvSpPr txBox="1"/>
              <p:nvPr/>
            </p:nvSpPr>
            <p:spPr>
              <a:xfrm>
                <a:off x="2849795" y="4675764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E1A6B9B2-FFD8-4105-923F-7C57AE7A8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795" y="4675764"/>
                <a:ext cx="87441" cy="307777"/>
              </a:xfrm>
              <a:prstGeom prst="rect">
                <a:avLst/>
              </a:prstGeom>
              <a:blipFill>
                <a:blip r:embed="rId22"/>
                <a:stretch>
                  <a:fillRect l="-100000" r="-12666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A7EA3886-2C17-4D80-AF6D-22D8F0DC43A3}"/>
                  </a:ext>
                </a:extLst>
              </p:cNvPr>
              <p:cNvSpPr txBox="1"/>
              <p:nvPr/>
            </p:nvSpPr>
            <p:spPr>
              <a:xfrm flipV="1">
                <a:off x="2942287" y="4664780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A7EA3886-2C17-4D80-AF6D-22D8F0DC4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942287" y="4664780"/>
                <a:ext cx="104994" cy="307777"/>
              </a:xfrm>
              <a:prstGeom prst="rect">
                <a:avLst/>
              </a:prstGeom>
              <a:blipFill>
                <a:blip r:embed="rId23"/>
                <a:stretch>
                  <a:fillRect l="-100000" t="-7843" r="-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4EE5B1A-EADA-41EA-B78C-7C7B0AF5DB49}"/>
                  </a:ext>
                </a:extLst>
              </p:cNvPr>
              <p:cNvSpPr txBox="1"/>
              <p:nvPr/>
            </p:nvSpPr>
            <p:spPr>
              <a:xfrm>
                <a:off x="3195868" y="4675764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4EE5B1A-EADA-41EA-B78C-7C7B0AF5D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868" y="4675764"/>
                <a:ext cx="87441" cy="307777"/>
              </a:xfrm>
              <a:prstGeom prst="rect">
                <a:avLst/>
              </a:prstGeom>
              <a:blipFill>
                <a:blip r:embed="rId24"/>
                <a:stretch>
                  <a:fillRect l="-100000" r="-12666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E17F9A8F-CBBF-4ED7-87DC-2137F200FF4E}"/>
                  </a:ext>
                </a:extLst>
              </p:cNvPr>
              <p:cNvSpPr txBox="1"/>
              <p:nvPr/>
            </p:nvSpPr>
            <p:spPr>
              <a:xfrm flipV="1">
                <a:off x="3288360" y="4664780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E17F9A8F-CBBF-4ED7-87DC-2137F200F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288360" y="4664780"/>
                <a:ext cx="104994" cy="307777"/>
              </a:xfrm>
              <a:prstGeom prst="rect">
                <a:avLst/>
              </a:prstGeom>
              <a:blipFill>
                <a:blip r:embed="rId25"/>
                <a:stretch>
                  <a:fillRect l="-88889" t="-7843" r="-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TextBox 187">
            <a:extLst>
              <a:ext uri="{FF2B5EF4-FFF2-40B4-BE49-F238E27FC236}">
                <a16:creationId xmlns:a16="http://schemas.microsoft.com/office/drawing/2014/main" id="{720B4249-EDF9-4F74-A52B-BAED85701ADE}"/>
              </a:ext>
            </a:extLst>
          </p:cNvPr>
          <p:cNvSpPr txBox="1"/>
          <p:nvPr/>
        </p:nvSpPr>
        <p:spPr>
          <a:xfrm>
            <a:off x="2460862" y="6244288"/>
            <a:ext cx="1413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Molecule Orbitals</a:t>
            </a:r>
            <a:endParaRPr lang="en-US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2546366-10FA-4638-8816-F24E9D60A18B}"/>
              </a:ext>
            </a:extLst>
          </p:cNvPr>
          <p:cNvSpPr txBox="1"/>
          <p:nvPr/>
        </p:nvSpPr>
        <p:spPr>
          <a:xfrm>
            <a:off x="736835" y="6185068"/>
            <a:ext cx="1386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Carbon 1 Valence Orbitals</a:t>
            </a:r>
            <a:endParaRPr lang="en-US" sz="140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F7E62B2-9FBF-4C76-88B2-7F60A3350AC8}"/>
              </a:ext>
            </a:extLst>
          </p:cNvPr>
          <p:cNvSpPr txBox="1"/>
          <p:nvPr/>
        </p:nvSpPr>
        <p:spPr>
          <a:xfrm>
            <a:off x="4114105" y="6210297"/>
            <a:ext cx="1386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Carbon 2 Valence Orbitals</a:t>
            </a:r>
            <a:endParaRPr lang="en-US" sz="1400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BF502FEC-08E7-4C60-A7D6-663DDE3FD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7406"/>
            <a:ext cx="9118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Filling molecular orbital diagrams follows the same rules as the filling of atomic orbitals.</a:t>
            </a:r>
          </a:p>
          <a:p>
            <a:pPr marL="742950" lvl="1" indent="-285750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Lower energy orbitals fill first.</a:t>
            </a:r>
          </a:p>
          <a:p>
            <a:pPr marL="742950" lvl="1" indent="-285750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Each orbital can accommodate a maximum of two electrons with opposite spin.</a:t>
            </a:r>
          </a:p>
          <a:p>
            <a:pPr marL="742950" lvl="1" indent="-285750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Hund’s rule is obeyed.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7E51717-9EA7-404A-9BB3-40EB399CB1D7}"/>
              </a:ext>
            </a:extLst>
          </p:cNvPr>
          <p:cNvSpPr txBox="1"/>
          <p:nvPr/>
        </p:nvSpPr>
        <p:spPr>
          <a:xfrm>
            <a:off x="5807660" y="2245770"/>
            <a:ext cx="33794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When making molecular orbitals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, 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 only interact with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orbitals. 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 only interact with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66" grpId="0"/>
      <p:bldP spid="68" grpId="0"/>
      <p:bldP spid="70" grpId="0"/>
      <p:bldP spid="72" grpId="0"/>
      <p:bldP spid="74" grpId="0"/>
      <p:bldP spid="82" grpId="0"/>
      <p:bldP spid="84" grpId="0"/>
      <p:bldP spid="86" grpId="0"/>
      <p:bldP spid="88" grpId="0"/>
      <p:bldP spid="90" grpId="0"/>
      <p:bldP spid="97" grpId="0"/>
      <p:bldP spid="92" grpId="0"/>
      <p:bldP spid="94" grpId="0" animBg="1"/>
      <p:bldP spid="96" grpId="0" animBg="1"/>
      <p:bldP spid="110" grpId="0" animBg="1"/>
      <p:bldP spid="114" grpId="0"/>
      <p:bldP spid="119" grpId="0"/>
      <p:bldP spid="120" grpId="0"/>
      <p:bldP spid="128" grpId="0"/>
      <p:bldP spid="130" grpId="0"/>
      <p:bldP spid="132" grpId="0"/>
      <p:bldP spid="134" grpId="0"/>
      <p:bldP spid="136" grpId="0"/>
      <p:bldP spid="138" grpId="0"/>
      <p:bldP spid="140" grpId="0"/>
      <p:bldP spid="142" grpId="0"/>
      <p:bldP spid="144" grpId="0"/>
      <p:bldP spid="146" grpId="0"/>
      <p:bldP spid="156" grpId="0"/>
      <p:bldP spid="158" grpId="0"/>
      <p:bldP spid="160" grpId="0"/>
      <p:bldP spid="162" grpId="0"/>
      <p:bldP spid="180" grpId="0"/>
      <p:bldP spid="182" grpId="0"/>
      <p:bldP spid="184" grpId="0"/>
      <p:bldP spid="186" grpId="0"/>
      <p:bldP spid="188" grpId="0"/>
      <p:bldP spid="190" grpId="0"/>
      <p:bldP spid="192" grpId="0"/>
      <p:bldP spid="1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4DEA0BB-315E-4A6A-94BC-16A91A9929E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π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 Molecular Orbitals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EE154A-22FE-4503-A185-96ACD8DFF463}"/>
              </a:ext>
            </a:extLst>
          </p:cNvPr>
          <p:cNvGrpSpPr/>
          <p:nvPr/>
        </p:nvGrpSpPr>
        <p:grpSpPr>
          <a:xfrm>
            <a:off x="946613" y="3407186"/>
            <a:ext cx="6799214" cy="3404558"/>
            <a:chOff x="1398173" y="2508439"/>
            <a:chExt cx="6799214" cy="3404558"/>
          </a:xfrm>
        </p:grpSpPr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EF245102-406E-478D-A14A-C5DE91842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173" y="2508439"/>
              <a:ext cx="297337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This arrangement of orbitals is found in Li</a:t>
              </a:r>
              <a:r>
                <a:rPr lang="en-US" altLang="en-US" baseline="-25000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2</a:t>
              </a:r>
              <a:r>
                <a:rPr lang="en-US" altLang="en-US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, B</a:t>
              </a:r>
              <a:r>
                <a:rPr lang="en-US" altLang="en-US" baseline="-25000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2</a:t>
              </a:r>
              <a:r>
                <a:rPr lang="en-US" altLang="en-US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, C</a:t>
              </a:r>
              <a:r>
                <a:rPr lang="en-US" altLang="en-US" baseline="-25000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2</a:t>
              </a:r>
              <a:r>
                <a:rPr lang="en-US" altLang="en-US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 and N</a:t>
              </a:r>
              <a:r>
                <a:rPr lang="en-US" altLang="en-US" baseline="-25000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2</a:t>
              </a:r>
              <a:r>
                <a:rPr lang="en-US" altLang="en-US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7A3959-F7BD-4AC9-A4D2-9E04550A4A0C}"/>
                </a:ext>
              </a:extLst>
            </p:cNvPr>
            <p:cNvSpPr/>
            <p:nvPr/>
          </p:nvSpPr>
          <p:spPr>
            <a:xfrm>
              <a:off x="4732676" y="2508439"/>
              <a:ext cx="34647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This arrangement of orbitals is found in O</a:t>
              </a:r>
              <a:r>
                <a:rPr lang="en-US" altLang="en-US" baseline="-25000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2</a:t>
              </a:r>
              <a:r>
                <a:rPr lang="en-US" altLang="en-US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, F</a:t>
              </a:r>
              <a:r>
                <a:rPr lang="en-US" altLang="en-US" baseline="-25000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2</a:t>
              </a:r>
              <a:r>
                <a:rPr lang="en-US" altLang="en-US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,</a:t>
              </a:r>
              <a:r>
                <a:rPr lang="en-US" altLang="en-US" baseline="-25000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 </a:t>
              </a:r>
              <a:r>
                <a:rPr lang="en-US" altLang="en-US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and Ne</a:t>
              </a:r>
              <a:r>
                <a:rPr lang="en-US" altLang="en-US" baseline="-25000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101" name="Picture 100" descr="A close up of a sign&#10;&#10;Description automatically generated">
              <a:extLst>
                <a:ext uri="{FF2B5EF4-FFF2-40B4-BE49-F238E27FC236}">
                  <a16:creationId xmlns:a16="http://schemas.microsoft.com/office/drawing/2014/main" id="{F45626E7-4BB1-470A-B171-39296C799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55"/>
            <a:stretch/>
          </p:blipFill>
          <p:spPr>
            <a:xfrm>
              <a:off x="5463790" y="3186442"/>
              <a:ext cx="1221425" cy="2726555"/>
            </a:xfrm>
            <a:prstGeom prst="rect">
              <a:avLst/>
            </a:prstGeom>
          </p:spPr>
        </p:pic>
        <p:pic>
          <p:nvPicPr>
            <p:cNvPr id="103" name="Picture 102" descr="A clock sitting in front of a sign&#10;&#10;Description automatically generated">
              <a:extLst>
                <a:ext uri="{FF2B5EF4-FFF2-40B4-BE49-F238E27FC236}">
                  <a16:creationId xmlns:a16="http://schemas.microsoft.com/office/drawing/2014/main" id="{16F2D1A8-9F75-4787-9983-22FB793B1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96"/>
            <a:stretch/>
          </p:blipFill>
          <p:spPr>
            <a:xfrm>
              <a:off x="1874785" y="3184273"/>
              <a:ext cx="1234774" cy="2728724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32BF775-5A00-4970-82F6-8B96DB1FC255}"/>
                </a:ext>
              </a:extLst>
            </p:cNvPr>
            <p:cNvSpPr/>
            <p:nvPr/>
          </p:nvSpPr>
          <p:spPr>
            <a:xfrm>
              <a:off x="1857899" y="4083354"/>
              <a:ext cx="4840147" cy="897640"/>
            </a:xfrm>
            <a:prstGeom prst="rect">
              <a:avLst/>
            </a:prstGeom>
            <a:noFill/>
            <a:ln w="38100">
              <a:solidFill>
                <a:srgbClr val="8776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DBDBE5-78BA-4916-8B3A-1491C55DD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19" y="821085"/>
            <a:ext cx="6197962" cy="251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15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0634736-B9B4-404F-BE20-B7B4CBE6EAB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Bond Order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124ACF2-E220-4344-A7D4-321F9350F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173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bond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order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indicates how stable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 molecule is. The higher the bond order, the more stable a molecule is.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BA38C7-35E4-452C-99EA-DB98356B205B}"/>
                  </a:ext>
                </a:extLst>
              </p:cNvPr>
              <p:cNvSpPr txBox="1"/>
              <p:nvPr/>
            </p:nvSpPr>
            <p:spPr>
              <a:xfrm>
                <a:off x="718429" y="1684008"/>
                <a:ext cx="7814512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bond</m:t>
                      </m:r>
                      <m: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order</m:t>
                      </m:r>
                      <m: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No</m:t>
                          </m:r>
                          <m: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E4758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47588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E47588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bonding</m:t>
                          </m:r>
                          <m: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orbitals</m:t>
                          </m:r>
                          <m: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No</m:t>
                          </m:r>
                          <m: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E4758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47588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E47588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antibonding</m:t>
                          </m:r>
                          <m: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orbitals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E47588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BA38C7-35E4-452C-99EA-DB98356B2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29" y="1684008"/>
                <a:ext cx="7814512" cy="5247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3FF8BB-0B3A-4A20-B07E-9C19F8FEDA63}"/>
              </a:ext>
            </a:extLst>
          </p:cNvPr>
          <p:cNvCxnSpPr/>
          <p:nvPr/>
        </p:nvCxnSpPr>
        <p:spPr>
          <a:xfrm>
            <a:off x="0" y="2464703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>
            <a:extLst>
              <a:ext uri="{FF2B5EF4-FFF2-40B4-BE49-F238E27FC236}">
                <a16:creationId xmlns:a16="http://schemas.microsoft.com/office/drawing/2014/main" id="{2DF65BBE-D0FE-44ED-811D-50E607A35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7189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Find the bond order for the 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molecule: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297134-94F7-4C59-B98C-FA5AFFE3E0F5}"/>
                  </a:ext>
                </a:extLst>
              </p:cNvPr>
              <p:cNvSpPr txBox="1"/>
              <p:nvPr/>
            </p:nvSpPr>
            <p:spPr>
              <a:xfrm>
                <a:off x="107018" y="3413897"/>
                <a:ext cx="247343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bond</m:t>
                      </m:r>
                      <m: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order</m:t>
                      </m:r>
                      <m: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E47588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297134-94F7-4C59-B98C-FA5AFFE3E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8" y="3413897"/>
                <a:ext cx="2473434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3132C8-CFDA-49DE-A77A-485F8D0DCF47}"/>
              </a:ext>
            </a:extLst>
          </p:cNvPr>
          <p:cNvCxnSpPr/>
          <p:nvPr/>
        </p:nvCxnSpPr>
        <p:spPr>
          <a:xfrm>
            <a:off x="0" y="4582842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">
            <a:extLst>
              <a:ext uri="{FF2B5EF4-FFF2-40B4-BE49-F238E27FC236}">
                <a16:creationId xmlns:a16="http://schemas.microsoft.com/office/drawing/2014/main" id="{4EEA0324-1F3A-4E15-8704-2F9B2F5D0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9100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Find the bond order for the He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molecule: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559236-76AB-4A21-B54B-213E19C5E326}"/>
                  </a:ext>
                </a:extLst>
              </p:cNvPr>
              <p:cNvSpPr txBox="1"/>
              <p:nvPr/>
            </p:nvSpPr>
            <p:spPr>
              <a:xfrm>
                <a:off x="107018" y="5641052"/>
                <a:ext cx="247343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bond</m:t>
                      </m:r>
                      <m: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order</m:t>
                      </m:r>
                      <m: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E47588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559236-76AB-4A21-B54B-213E19C5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8" y="5641052"/>
                <a:ext cx="2473434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2A435A6-7668-48F4-A59E-18AE40756517}"/>
              </a:ext>
            </a:extLst>
          </p:cNvPr>
          <p:cNvGrpSpPr/>
          <p:nvPr/>
        </p:nvGrpSpPr>
        <p:grpSpPr>
          <a:xfrm>
            <a:off x="3892011" y="2815571"/>
            <a:ext cx="3049345" cy="1531123"/>
            <a:chOff x="3099630" y="5227015"/>
            <a:chExt cx="3049345" cy="15311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E2EFEC-0653-4B4C-A62C-7C1F3B82A726}"/>
                </a:ext>
              </a:extLst>
            </p:cNvPr>
            <p:cNvSpPr/>
            <p:nvPr/>
          </p:nvSpPr>
          <p:spPr bwMode="auto">
            <a:xfrm>
              <a:off x="5591058" y="5610799"/>
              <a:ext cx="269876" cy="279912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D7BEEE-A8CD-48ED-AA31-D1F1375CA465}"/>
                </a:ext>
              </a:extLst>
            </p:cNvPr>
            <p:cNvSpPr/>
            <p:nvPr/>
          </p:nvSpPr>
          <p:spPr bwMode="auto">
            <a:xfrm>
              <a:off x="3722081" y="5610799"/>
              <a:ext cx="269876" cy="279912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7F9FBE-3D97-43C1-A437-298870B6072F}"/>
                </a:ext>
              </a:extLst>
            </p:cNvPr>
            <p:cNvSpPr/>
            <p:nvPr/>
          </p:nvSpPr>
          <p:spPr bwMode="auto">
            <a:xfrm>
              <a:off x="4659954" y="5268721"/>
              <a:ext cx="269876" cy="279912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75E918-3D1E-4B8A-9D41-3EBB91439023}"/>
                </a:ext>
              </a:extLst>
            </p:cNvPr>
            <p:cNvSpPr/>
            <p:nvPr/>
          </p:nvSpPr>
          <p:spPr bwMode="auto">
            <a:xfrm>
              <a:off x="4659954" y="5965412"/>
              <a:ext cx="269876" cy="279912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CAC042-912F-4151-82E1-F2F45D62348E}"/>
                    </a:ext>
                  </a:extLst>
                </p:cNvPr>
                <p:cNvSpPr txBox="1"/>
                <p:nvPr/>
              </p:nvSpPr>
              <p:spPr>
                <a:xfrm>
                  <a:off x="3722081" y="5610799"/>
                  <a:ext cx="16831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CAC042-912F-4151-82E1-F2F45D6234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081" y="5610799"/>
                  <a:ext cx="168315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40741" r="-40741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1AA537F-0AC2-46B5-B61F-812E6F3E3256}"/>
                    </a:ext>
                  </a:extLst>
                </p:cNvPr>
                <p:cNvSpPr txBox="1"/>
                <p:nvPr/>
              </p:nvSpPr>
              <p:spPr>
                <a:xfrm flipV="1">
                  <a:off x="5692619" y="5596866"/>
                  <a:ext cx="16831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1AA537F-0AC2-46B5-B61F-812E6F3E3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5692619" y="5596866"/>
                  <a:ext cx="168315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40741" t="-8000" r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38876AD-B80E-4631-95D2-7885C6DCFA79}"/>
                    </a:ext>
                  </a:extLst>
                </p:cNvPr>
                <p:cNvSpPr txBox="1"/>
                <p:nvPr/>
              </p:nvSpPr>
              <p:spPr>
                <a:xfrm flipV="1">
                  <a:off x="4757263" y="5932430"/>
                  <a:ext cx="16831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38876AD-B80E-4631-95D2-7885C6DCF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4757263" y="5932430"/>
                  <a:ext cx="168315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39286" t="-8000" r="-3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AE4ACB1-D3D1-4815-B15F-7FDC6C6C1623}"/>
                    </a:ext>
                  </a:extLst>
                </p:cNvPr>
                <p:cNvSpPr txBox="1"/>
                <p:nvPr/>
              </p:nvSpPr>
              <p:spPr>
                <a:xfrm>
                  <a:off x="4659954" y="5961104"/>
                  <a:ext cx="16831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AE4ACB1-D3D1-4815-B15F-7FDC6C6C16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9954" y="5961104"/>
                  <a:ext cx="168315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35714" r="-39286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5C750D5-6E72-4D03-96D8-EAFD0DABD2D4}"/>
                </a:ext>
              </a:extLst>
            </p:cNvPr>
            <p:cNvSpPr/>
            <p:nvPr/>
          </p:nvSpPr>
          <p:spPr>
            <a:xfrm>
              <a:off x="3694148" y="5854946"/>
              <a:ext cx="3240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1s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473E43D-DFD1-4A5B-BFB1-C82491448D9F}"/>
                </a:ext>
              </a:extLst>
            </p:cNvPr>
            <p:cNvSpPr/>
            <p:nvPr/>
          </p:nvSpPr>
          <p:spPr>
            <a:xfrm>
              <a:off x="5568399" y="5860187"/>
              <a:ext cx="3240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1s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57F803B-A551-4C5A-A886-F2366BB29800}"/>
                </a:ext>
              </a:extLst>
            </p:cNvPr>
            <p:cNvSpPr/>
            <p:nvPr/>
          </p:nvSpPr>
          <p:spPr>
            <a:xfrm>
              <a:off x="3517016" y="6471790"/>
              <a:ext cx="7467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H–atom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64DCC3-46FD-4A3A-85E8-2EB2589B14C0}"/>
                </a:ext>
              </a:extLst>
            </p:cNvPr>
            <p:cNvSpPr/>
            <p:nvPr/>
          </p:nvSpPr>
          <p:spPr>
            <a:xfrm>
              <a:off x="5402215" y="6481139"/>
              <a:ext cx="7467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H–atom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C1FC33A-3221-4313-94DE-0816870DBBED}"/>
                </a:ext>
              </a:extLst>
            </p:cNvPr>
            <p:cNvSpPr/>
            <p:nvPr/>
          </p:nvSpPr>
          <p:spPr>
            <a:xfrm>
              <a:off x="4279290" y="6471791"/>
              <a:ext cx="10120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</a:t>
              </a:r>
              <a:r>
                <a:rPr lang="en-US" altLang="en-US" sz="12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2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 Molecule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4D34529-59F3-484A-BCD4-D910E355AE25}"/>
                    </a:ext>
                  </a:extLst>
                </p:cNvPr>
                <p:cNvSpPr/>
                <p:nvPr/>
              </p:nvSpPr>
              <p:spPr>
                <a:xfrm>
                  <a:off x="4331575" y="5469696"/>
                  <a:ext cx="101204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457189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en-US" sz="16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en-US" sz="16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4D34529-59F3-484A-BCD4-D910E355AE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1575" y="5469696"/>
                  <a:ext cx="1012044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CDDF6DF-DE95-4610-A49C-2C8A77F5AB93}"/>
                    </a:ext>
                  </a:extLst>
                </p:cNvPr>
                <p:cNvSpPr txBox="1"/>
                <p:nvPr/>
              </p:nvSpPr>
              <p:spPr>
                <a:xfrm>
                  <a:off x="4640551" y="6235242"/>
                  <a:ext cx="32906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CDDF6DF-DE95-4610-A49C-2C8A77F5AB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551" y="6235242"/>
                  <a:ext cx="329064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7407" r="-3704"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506F7E5-2263-4CAF-AD61-6667AF419630}"/>
                </a:ext>
              </a:extLst>
            </p:cNvPr>
            <p:cNvCxnSpPr/>
            <p:nvPr/>
          </p:nvCxnSpPr>
          <p:spPr>
            <a:xfrm flipV="1">
              <a:off x="3398520" y="5227015"/>
              <a:ext cx="0" cy="1244775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F098C3F-C09C-4463-A702-D2F57146B2D9}"/>
                </a:ext>
              </a:extLst>
            </p:cNvPr>
            <p:cNvSpPr/>
            <p:nvPr/>
          </p:nvSpPr>
          <p:spPr>
            <a:xfrm rot="16200000">
              <a:off x="2864750" y="5620066"/>
              <a:ext cx="7467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Energy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22C920-B0E5-4B74-BDF9-64BBE8137588}"/>
              </a:ext>
            </a:extLst>
          </p:cNvPr>
          <p:cNvGrpSpPr/>
          <p:nvPr/>
        </p:nvGrpSpPr>
        <p:grpSpPr>
          <a:xfrm>
            <a:off x="3892011" y="5173992"/>
            <a:ext cx="3017470" cy="1526770"/>
            <a:chOff x="3841579" y="7043022"/>
            <a:chExt cx="3017470" cy="152677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CCB52CC-F990-4630-A7C4-3F0ADA95428F}"/>
                </a:ext>
              </a:extLst>
            </p:cNvPr>
            <p:cNvGrpSpPr/>
            <p:nvPr/>
          </p:nvGrpSpPr>
          <p:grpSpPr>
            <a:xfrm>
              <a:off x="3841579" y="7043022"/>
              <a:ext cx="3017470" cy="1526770"/>
              <a:chOff x="3099630" y="5227015"/>
              <a:chExt cx="3017470" cy="152677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BECD6D7-BD5D-4280-8D95-9FECF4302FAD}"/>
                  </a:ext>
                </a:extLst>
              </p:cNvPr>
              <p:cNvSpPr/>
              <p:nvPr/>
            </p:nvSpPr>
            <p:spPr bwMode="auto">
              <a:xfrm>
                <a:off x="5591058" y="5610799"/>
                <a:ext cx="269876" cy="279912"/>
              </a:xfrm>
              <a:prstGeom prst="rect">
                <a:avLst/>
              </a:prstGeom>
              <a:solidFill>
                <a:srgbClr val="E47588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>
                  <a:solidFill>
                    <a:srgbClr val="FFFFFF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1B0FBF9-177A-45CC-8B5D-E876B254F761}"/>
                  </a:ext>
                </a:extLst>
              </p:cNvPr>
              <p:cNvSpPr/>
              <p:nvPr/>
            </p:nvSpPr>
            <p:spPr bwMode="auto">
              <a:xfrm>
                <a:off x="3722081" y="5610799"/>
                <a:ext cx="269876" cy="279912"/>
              </a:xfrm>
              <a:prstGeom prst="rect">
                <a:avLst/>
              </a:prstGeom>
              <a:solidFill>
                <a:srgbClr val="E47588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>
                  <a:solidFill>
                    <a:srgbClr val="FFFFFF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EA4AD7D-09DC-4A40-B052-C69241478839}"/>
                  </a:ext>
                </a:extLst>
              </p:cNvPr>
              <p:cNvSpPr/>
              <p:nvPr/>
            </p:nvSpPr>
            <p:spPr bwMode="auto">
              <a:xfrm>
                <a:off x="4659954" y="5268721"/>
                <a:ext cx="269876" cy="279912"/>
              </a:xfrm>
              <a:prstGeom prst="rect">
                <a:avLst/>
              </a:prstGeom>
              <a:solidFill>
                <a:srgbClr val="E47588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>
                  <a:solidFill>
                    <a:srgbClr val="FFFFFF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9D70F3-5A97-48F0-99E6-6FEADFF1EE0E}"/>
                  </a:ext>
                </a:extLst>
              </p:cNvPr>
              <p:cNvSpPr/>
              <p:nvPr/>
            </p:nvSpPr>
            <p:spPr bwMode="auto">
              <a:xfrm>
                <a:off x="4659954" y="5965412"/>
                <a:ext cx="269876" cy="279912"/>
              </a:xfrm>
              <a:prstGeom prst="rect">
                <a:avLst/>
              </a:prstGeom>
              <a:solidFill>
                <a:srgbClr val="E47588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>
                  <a:solidFill>
                    <a:srgbClr val="FFFFFF"/>
                  </a:solidFill>
                  <a:latin typeface="Arial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C5732324-F3F8-46E5-8096-AA5AECD8CC69}"/>
                      </a:ext>
                    </a:extLst>
                  </p:cNvPr>
                  <p:cNvSpPr txBox="1"/>
                  <p:nvPr/>
                </p:nvSpPr>
                <p:spPr>
                  <a:xfrm>
                    <a:off x="3722081" y="5610799"/>
                    <a:ext cx="16831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↿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C5732324-F3F8-46E5-8096-AA5AECD8CC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2081" y="5610799"/>
                    <a:ext cx="168315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0741" r="-40741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6816D2E-B0A1-4F92-9C95-C2626C8F3B71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5692619" y="5596866"/>
                    <a:ext cx="16831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↿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6816D2E-B0A1-4F92-9C95-C2626C8F3B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5692619" y="5596866"/>
                    <a:ext cx="168315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0741" t="-7843" r="-407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E26EC8C1-16C1-4DD0-B72E-204B887FFF57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757263" y="5951480"/>
                    <a:ext cx="16831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↿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E26EC8C1-16C1-4DD0-B72E-204B887FFF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4757263" y="5951480"/>
                    <a:ext cx="168315" cy="30777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9286" t="-8000" r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45B74AB9-6314-4BA9-ABB3-E1E3D102A378}"/>
                      </a:ext>
                    </a:extLst>
                  </p:cNvPr>
                  <p:cNvSpPr txBox="1"/>
                  <p:nvPr/>
                </p:nvSpPr>
                <p:spPr>
                  <a:xfrm>
                    <a:off x="4659954" y="5961104"/>
                    <a:ext cx="16831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↿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45B74AB9-6314-4BA9-ABB3-E1E3D102A3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9954" y="5961104"/>
                    <a:ext cx="168315" cy="30777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5714" r="-39286" b="-78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8940A9C-25D4-4C53-AB68-7E69D717B819}"/>
                  </a:ext>
                </a:extLst>
              </p:cNvPr>
              <p:cNvSpPr/>
              <p:nvPr/>
            </p:nvSpPr>
            <p:spPr>
              <a:xfrm>
                <a:off x="3694148" y="5854946"/>
                <a:ext cx="32400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1s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124189-C4BB-4840-AFCD-B05566C2F91B}"/>
                  </a:ext>
                </a:extLst>
              </p:cNvPr>
              <p:cNvSpPr/>
              <p:nvPr/>
            </p:nvSpPr>
            <p:spPr>
              <a:xfrm>
                <a:off x="5568399" y="5860187"/>
                <a:ext cx="32400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1s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E6C2ED2-2D7E-483C-BCAA-3D5BCD1A07B5}"/>
                  </a:ext>
                </a:extLst>
              </p:cNvPr>
              <p:cNvSpPr/>
              <p:nvPr/>
            </p:nvSpPr>
            <p:spPr>
              <a:xfrm>
                <a:off x="3482771" y="6471789"/>
                <a:ext cx="74676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He atom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6E3DA66-9587-4E71-8A81-B5596EEC5B06}"/>
                  </a:ext>
                </a:extLst>
              </p:cNvPr>
              <p:cNvSpPr/>
              <p:nvPr/>
            </p:nvSpPr>
            <p:spPr>
              <a:xfrm>
                <a:off x="5370340" y="6476786"/>
                <a:ext cx="74676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He atom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CB98877-D88B-498F-A0AC-865D7F6BB2DF}"/>
                  </a:ext>
                </a:extLst>
              </p:cNvPr>
              <p:cNvSpPr/>
              <p:nvPr/>
            </p:nvSpPr>
            <p:spPr>
              <a:xfrm>
                <a:off x="4263305" y="6471789"/>
                <a:ext cx="106247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He</a:t>
                </a:r>
                <a:r>
                  <a:rPr lang="en-US" altLang="en-US" sz="12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Molecule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BC257FB4-67A3-4600-976D-AC5D7A2FBA53}"/>
                      </a:ext>
                    </a:extLst>
                  </p:cNvPr>
                  <p:cNvSpPr/>
                  <p:nvPr/>
                </p:nvSpPr>
                <p:spPr>
                  <a:xfrm>
                    <a:off x="4331575" y="5469696"/>
                    <a:ext cx="1012044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457189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en-US" sz="1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US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BC257FB4-67A3-4600-976D-AC5D7A2FBA5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1575" y="5469696"/>
                    <a:ext cx="1012044" cy="33855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0BB6B58F-3063-4D9A-B603-87ADE7AD87FC}"/>
                      </a:ext>
                    </a:extLst>
                  </p:cNvPr>
                  <p:cNvSpPr txBox="1"/>
                  <p:nvPr/>
                </p:nvSpPr>
                <p:spPr>
                  <a:xfrm>
                    <a:off x="4640551" y="6235242"/>
                    <a:ext cx="32906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0BB6B58F-3063-4D9A-B603-87ADE7AD87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0551" y="6235242"/>
                    <a:ext cx="329064" cy="24622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7407" r="-3704" b="-121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5377B889-F8BA-41F7-846B-EF08B04B106C}"/>
                  </a:ext>
                </a:extLst>
              </p:cNvPr>
              <p:cNvCxnSpPr/>
              <p:nvPr/>
            </p:nvCxnSpPr>
            <p:spPr>
              <a:xfrm flipV="1">
                <a:off x="3398520" y="5227015"/>
                <a:ext cx="0" cy="1244775"/>
              </a:xfrm>
              <a:prstGeom prst="straightConnector1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BAC7CAB-AC77-41B9-92D3-B08566ACCB84}"/>
                  </a:ext>
                </a:extLst>
              </p:cNvPr>
              <p:cNvSpPr/>
              <p:nvPr/>
            </p:nvSpPr>
            <p:spPr>
              <a:xfrm rot="16200000">
                <a:off x="2864750" y="5620066"/>
                <a:ext cx="74676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Energy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712DC512-BE3C-44B1-A2AE-52A7EB5CE219}"/>
                    </a:ext>
                  </a:extLst>
                </p:cNvPr>
                <p:cNvSpPr txBox="1"/>
                <p:nvPr/>
              </p:nvSpPr>
              <p:spPr>
                <a:xfrm flipV="1">
                  <a:off x="5499212" y="7065241"/>
                  <a:ext cx="16831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712DC512-BE3C-44B1-A2AE-52A7EB5CE2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5499212" y="7065241"/>
                  <a:ext cx="168315" cy="307777"/>
                </a:xfrm>
                <a:prstGeom prst="rect">
                  <a:avLst/>
                </a:prstGeom>
                <a:blipFill>
                  <a:blip r:embed="rId19"/>
                  <a:stretch>
                    <a:fillRect l="-39286" t="-7843" r="-3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A044E8F-8D48-4721-9C7C-4D2679B2725A}"/>
                    </a:ext>
                  </a:extLst>
                </p:cNvPr>
                <p:cNvSpPr txBox="1"/>
                <p:nvPr/>
              </p:nvSpPr>
              <p:spPr>
                <a:xfrm>
                  <a:off x="5401903" y="7074865"/>
                  <a:ext cx="16831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A044E8F-8D48-4721-9C7C-4D2679B272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903" y="7074865"/>
                  <a:ext cx="168315" cy="307777"/>
                </a:xfrm>
                <a:prstGeom prst="rect">
                  <a:avLst/>
                </a:prstGeom>
                <a:blipFill>
                  <a:blip r:embed="rId20"/>
                  <a:stretch>
                    <a:fillRect l="-35714" r="-39286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2600E6F-A7FE-4693-BE32-3AB529C7B937}"/>
                    </a:ext>
                  </a:extLst>
                </p:cNvPr>
                <p:cNvSpPr txBox="1"/>
                <p:nvPr/>
              </p:nvSpPr>
              <p:spPr>
                <a:xfrm>
                  <a:off x="6350410" y="7420683"/>
                  <a:ext cx="16831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2600E6F-A7FE-4693-BE32-3AB529C7B9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410" y="7420683"/>
                  <a:ext cx="168315" cy="307777"/>
                </a:xfrm>
                <a:prstGeom prst="rect">
                  <a:avLst/>
                </a:prstGeom>
                <a:blipFill>
                  <a:blip r:embed="rId21"/>
                  <a:stretch>
                    <a:fillRect l="-35714" r="-39286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C458581-A56C-4B97-8DB7-AE31A45CBD62}"/>
                    </a:ext>
                  </a:extLst>
                </p:cNvPr>
                <p:cNvSpPr txBox="1"/>
                <p:nvPr/>
              </p:nvSpPr>
              <p:spPr>
                <a:xfrm flipV="1">
                  <a:off x="4556209" y="7420682"/>
                  <a:ext cx="16831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C458581-A56C-4B97-8DB7-AE31A45CB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4556209" y="7420682"/>
                  <a:ext cx="168315" cy="307777"/>
                </a:xfrm>
                <a:prstGeom prst="rect">
                  <a:avLst/>
                </a:prstGeom>
                <a:blipFill>
                  <a:blip r:embed="rId22"/>
                  <a:stretch>
                    <a:fillRect l="-40741" t="-8000" r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5601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47729-A877-47FA-8C2D-EAA4987029D0}"/>
              </a:ext>
            </a:extLst>
          </p:cNvPr>
          <p:cNvGrpSpPr/>
          <p:nvPr/>
        </p:nvGrpSpPr>
        <p:grpSpPr>
          <a:xfrm>
            <a:off x="5411371" y="1601858"/>
            <a:ext cx="2338786" cy="2334772"/>
            <a:chOff x="5411371" y="1601858"/>
            <a:chExt cx="2338786" cy="233477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9EF13FF-E1E2-4E6A-B647-4C428D73D1BB}"/>
                </a:ext>
              </a:extLst>
            </p:cNvPr>
            <p:cNvSpPr/>
            <p:nvPr/>
          </p:nvSpPr>
          <p:spPr bwMode="auto">
            <a:xfrm>
              <a:off x="5546309" y="1601858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36B0707-4993-496F-A5CD-71C55D54CDDC}"/>
                </a:ext>
              </a:extLst>
            </p:cNvPr>
            <p:cNvSpPr/>
            <p:nvPr/>
          </p:nvSpPr>
          <p:spPr bwMode="auto">
            <a:xfrm>
              <a:off x="5411371" y="2028925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F6A2933-64E4-4462-ADCD-F4DE075104FE}"/>
                </a:ext>
              </a:extLst>
            </p:cNvPr>
            <p:cNvSpPr/>
            <p:nvPr/>
          </p:nvSpPr>
          <p:spPr bwMode="auto">
            <a:xfrm>
              <a:off x="5685125" y="2028621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F2D2B31-C16C-44AC-B242-9446D10BB3C7}"/>
                </a:ext>
              </a:extLst>
            </p:cNvPr>
            <p:cNvSpPr/>
            <p:nvPr/>
          </p:nvSpPr>
          <p:spPr bwMode="auto">
            <a:xfrm>
              <a:off x="5546309" y="2822012"/>
              <a:ext cx="269876" cy="277141"/>
            </a:xfrm>
            <a:prstGeom prst="rect">
              <a:avLst/>
            </a:prstGeom>
            <a:solidFill>
              <a:srgbClr val="8776A2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CFDE8A-8668-41AE-AD4B-88519090CB12}"/>
                </a:ext>
              </a:extLst>
            </p:cNvPr>
            <p:cNvSpPr/>
            <p:nvPr/>
          </p:nvSpPr>
          <p:spPr bwMode="auto">
            <a:xfrm>
              <a:off x="5411371" y="2418866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025C952-6792-4D70-8C1B-12474D1F061D}"/>
                </a:ext>
              </a:extLst>
            </p:cNvPr>
            <p:cNvSpPr/>
            <p:nvPr/>
          </p:nvSpPr>
          <p:spPr bwMode="auto">
            <a:xfrm>
              <a:off x="5685125" y="2418562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628E5E2-78A6-4C70-BE08-B1FB051B4F09}"/>
                </a:ext>
              </a:extLst>
            </p:cNvPr>
            <p:cNvSpPr/>
            <p:nvPr/>
          </p:nvSpPr>
          <p:spPr bwMode="auto">
            <a:xfrm>
              <a:off x="5555835" y="3244918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D0FF73-4641-40A9-A3D0-877D6C8B4BBC}"/>
                </a:ext>
              </a:extLst>
            </p:cNvPr>
            <p:cNvSpPr/>
            <p:nvPr/>
          </p:nvSpPr>
          <p:spPr bwMode="auto">
            <a:xfrm>
              <a:off x="5546311" y="3653113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140BCA3-6525-4737-8927-E1EFD719150F}"/>
                </a:ext>
              </a:extLst>
            </p:cNvPr>
            <p:cNvSpPr/>
            <p:nvPr/>
          </p:nvSpPr>
          <p:spPr bwMode="auto">
            <a:xfrm>
              <a:off x="6446393" y="1601858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774A531-A52B-4412-8A0C-5A1FEF3E8012}"/>
                </a:ext>
              </a:extLst>
            </p:cNvPr>
            <p:cNvSpPr/>
            <p:nvPr/>
          </p:nvSpPr>
          <p:spPr bwMode="auto">
            <a:xfrm>
              <a:off x="6311455" y="2028925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045B8E5-8D59-4F17-B6C5-E169185846FA}"/>
                </a:ext>
              </a:extLst>
            </p:cNvPr>
            <p:cNvSpPr/>
            <p:nvPr/>
          </p:nvSpPr>
          <p:spPr bwMode="auto">
            <a:xfrm>
              <a:off x="6585209" y="2031002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A63DE2B-4A6B-4171-898D-9DBC533DD521}"/>
                </a:ext>
              </a:extLst>
            </p:cNvPr>
            <p:cNvSpPr/>
            <p:nvPr/>
          </p:nvSpPr>
          <p:spPr bwMode="auto">
            <a:xfrm>
              <a:off x="6446393" y="2822012"/>
              <a:ext cx="269876" cy="277141"/>
            </a:xfrm>
            <a:prstGeom prst="rect">
              <a:avLst/>
            </a:prstGeom>
            <a:solidFill>
              <a:srgbClr val="8776A2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6953CB0-1879-462E-AF3C-B943AE38FF2D}"/>
                </a:ext>
              </a:extLst>
            </p:cNvPr>
            <p:cNvSpPr/>
            <p:nvPr/>
          </p:nvSpPr>
          <p:spPr bwMode="auto">
            <a:xfrm>
              <a:off x="6311455" y="2418866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3FBFD90-8688-4627-AB3E-D0BE91D48292}"/>
                </a:ext>
              </a:extLst>
            </p:cNvPr>
            <p:cNvSpPr/>
            <p:nvPr/>
          </p:nvSpPr>
          <p:spPr bwMode="auto">
            <a:xfrm>
              <a:off x="6585209" y="2418562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BD3C53-7B21-4C4E-95D7-C20C68FC3DF8}"/>
                </a:ext>
              </a:extLst>
            </p:cNvPr>
            <p:cNvSpPr/>
            <p:nvPr/>
          </p:nvSpPr>
          <p:spPr bwMode="auto">
            <a:xfrm>
              <a:off x="6455919" y="3244918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A4E08DC-C9C1-4D00-BAC6-8E55DEC59B39}"/>
                </a:ext>
              </a:extLst>
            </p:cNvPr>
            <p:cNvSpPr/>
            <p:nvPr/>
          </p:nvSpPr>
          <p:spPr bwMode="auto">
            <a:xfrm>
              <a:off x="6446395" y="3653113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CACAA28-BC42-4A83-BB21-E1F2662A3012}"/>
                </a:ext>
              </a:extLst>
            </p:cNvPr>
            <p:cNvSpPr/>
            <p:nvPr/>
          </p:nvSpPr>
          <p:spPr bwMode="auto">
            <a:xfrm>
              <a:off x="7341465" y="1608234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D85513-5999-444C-B508-704E6676244E}"/>
                </a:ext>
              </a:extLst>
            </p:cNvPr>
            <p:cNvSpPr/>
            <p:nvPr/>
          </p:nvSpPr>
          <p:spPr bwMode="auto">
            <a:xfrm>
              <a:off x="7206527" y="2035301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CE43C96-1C9E-4B37-8261-288905781F26}"/>
                </a:ext>
              </a:extLst>
            </p:cNvPr>
            <p:cNvSpPr/>
            <p:nvPr/>
          </p:nvSpPr>
          <p:spPr bwMode="auto">
            <a:xfrm>
              <a:off x="7480281" y="2034997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0A409BA-8DC7-482E-A672-4535BEA3DC04}"/>
                </a:ext>
              </a:extLst>
            </p:cNvPr>
            <p:cNvSpPr/>
            <p:nvPr/>
          </p:nvSpPr>
          <p:spPr bwMode="auto">
            <a:xfrm>
              <a:off x="7341465" y="2828388"/>
              <a:ext cx="269876" cy="277141"/>
            </a:xfrm>
            <a:prstGeom prst="rect">
              <a:avLst/>
            </a:prstGeom>
            <a:solidFill>
              <a:srgbClr val="8776A2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9B5F482-903B-4398-B37B-02E1661E81B0}"/>
                </a:ext>
              </a:extLst>
            </p:cNvPr>
            <p:cNvSpPr/>
            <p:nvPr/>
          </p:nvSpPr>
          <p:spPr bwMode="auto">
            <a:xfrm>
              <a:off x="7206527" y="2425242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23EF2C3-6B8A-43D9-9605-7A15E33E4886}"/>
                </a:ext>
              </a:extLst>
            </p:cNvPr>
            <p:cNvSpPr/>
            <p:nvPr/>
          </p:nvSpPr>
          <p:spPr bwMode="auto">
            <a:xfrm>
              <a:off x="7480281" y="2424938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A36F7AD-DBFE-4442-9F87-61CCFF82195F}"/>
                </a:ext>
              </a:extLst>
            </p:cNvPr>
            <p:cNvSpPr/>
            <p:nvPr/>
          </p:nvSpPr>
          <p:spPr bwMode="auto">
            <a:xfrm>
              <a:off x="7350991" y="3251294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00FA230-F99B-4FE4-8F45-6D73D4C27C7A}"/>
                </a:ext>
              </a:extLst>
            </p:cNvPr>
            <p:cNvSpPr/>
            <p:nvPr/>
          </p:nvSpPr>
          <p:spPr bwMode="auto">
            <a:xfrm>
              <a:off x="7341467" y="3659489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F13FAE1-BAC5-41EF-9449-8A5A4AD27831}"/>
                  </a:ext>
                </a:extLst>
              </p:cNvPr>
              <p:cNvSpPr txBox="1"/>
              <p:nvPr/>
            </p:nvSpPr>
            <p:spPr>
              <a:xfrm>
                <a:off x="7902850" y="1541357"/>
                <a:ext cx="664348" cy="398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F13FAE1-BAC5-41EF-9449-8A5A4AD27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850" y="1541357"/>
                <a:ext cx="664348" cy="398892"/>
              </a:xfrm>
              <a:prstGeom prst="rect">
                <a:avLst/>
              </a:prstGeom>
              <a:blipFill>
                <a:blip r:embed="rId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F319F2F-DDBB-445C-8D08-AB8E2CD266C8}"/>
                  </a:ext>
                </a:extLst>
              </p:cNvPr>
              <p:cNvSpPr txBox="1"/>
              <p:nvPr/>
            </p:nvSpPr>
            <p:spPr>
              <a:xfrm>
                <a:off x="7854037" y="1955660"/>
                <a:ext cx="722057" cy="426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F319F2F-DDBB-445C-8D08-AB8E2CD26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037" y="1955660"/>
                <a:ext cx="722057" cy="426720"/>
              </a:xfrm>
              <a:prstGeom prst="rect">
                <a:avLst/>
              </a:prstGeom>
              <a:blipFill>
                <a:blip r:embed="rId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F949D13F-FF09-4845-823C-1649B7D6B47A}"/>
                  </a:ext>
                </a:extLst>
              </p:cNvPr>
              <p:cNvSpPr txBox="1"/>
              <p:nvPr/>
            </p:nvSpPr>
            <p:spPr>
              <a:xfrm>
                <a:off x="8311527" y="1955795"/>
                <a:ext cx="686791" cy="426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F949D13F-FF09-4845-823C-1649B7D6B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527" y="1955795"/>
                <a:ext cx="686791" cy="426720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8230D7A-ADFB-4E1E-BA42-89ECA34D8EC8}"/>
                  </a:ext>
                </a:extLst>
              </p:cNvPr>
              <p:cNvSpPr txBox="1"/>
              <p:nvPr/>
            </p:nvSpPr>
            <p:spPr>
              <a:xfrm>
                <a:off x="7949020" y="2791602"/>
                <a:ext cx="479683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8776A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rgbClr val="8776A2"/>
                              </a:solidFill>
                              <a:latin typeface="Gill Sans MT" panose="020B0502020104020203" pitchFamily="34" charset="0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8776A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8776A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8776A2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8776A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8776A2"/>
                  </a:solidFill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8230D7A-ADFB-4E1E-BA42-89ECA34D8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020" y="2791602"/>
                <a:ext cx="479683" cy="302199"/>
              </a:xfrm>
              <a:prstGeom prst="rect">
                <a:avLst/>
              </a:prstGeom>
              <a:blipFill>
                <a:blip r:embed="rId5"/>
                <a:stretch>
                  <a:fillRect l="-6329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A43195E-2F87-430F-91D5-928B077A098C}"/>
                  </a:ext>
                </a:extLst>
              </p:cNvPr>
              <p:cNvSpPr txBox="1"/>
              <p:nvPr/>
            </p:nvSpPr>
            <p:spPr>
              <a:xfrm>
                <a:off x="7951102" y="2377455"/>
                <a:ext cx="1021883" cy="330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A43195E-2F87-430F-91D5-928B077A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02" y="2377455"/>
                <a:ext cx="1021883" cy="330027"/>
              </a:xfrm>
              <a:prstGeom prst="rect">
                <a:avLst/>
              </a:prstGeom>
              <a:blipFill>
                <a:blip r:embed="rId6"/>
                <a:stretch>
                  <a:fillRect l="-2976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564238F-A9B4-4E36-ADAF-A9CF0B5E9405}"/>
                  </a:ext>
                </a:extLst>
              </p:cNvPr>
              <p:cNvSpPr txBox="1"/>
              <p:nvPr/>
            </p:nvSpPr>
            <p:spPr>
              <a:xfrm>
                <a:off x="7902850" y="3197756"/>
                <a:ext cx="55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564238F-A9B4-4E36-ADAF-A9CF0B5E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850" y="3197756"/>
                <a:ext cx="55354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1239155-CFC3-4960-AE2D-DFA23D6B1210}"/>
                  </a:ext>
                </a:extLst>
              </p:cNvPr>
              <p:cNvSpPr txBox="1"/>
              <p:nvPr/>
            </p:nvSpPr>
            <p:spPr>
              <a:xfrm>
                <a:off x="7900322" y="3572706"/>
                <a:ext cx="55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1239155-CFC3-4960-AE2D-DFA23D6B1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322" y="3572706"/>
                <a:ext cx="5535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7FCE66C-7CBA-4E08-888F-8A1679BD5C01}"/>
              </a:ext>
            </a:extLst>
          </p:cNvPr>
          <p:cNvGrpSpPr/>
          <p:nvPr/>
        </p:nvGrpSpPr>
        <p:grpSpPr>
          <a:xfrm>
            <a:off x="1837589" y="1592287"/>
            <a:ext cx="3247432" cy="2343453"/>
            <a:chOff x="1837589" y="1592287"/>
            <a:chExt cx="3247432" cy="234345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1CF52B-BE25-460A-9FC7-9047BC424CC9}"/>
                </a:ext>
              </a:extLst>
            </p:cNvPr>
            <p:cNvSpPr/>
            <p:nvPr/>
          </p:nvSpPr>
          <p:spPr bwMode="auto">
            <a:xfrm>
              <a:off x="1972527" y="1592287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D071BA-829D-4CD8-B73B-095E50DF0A8B}"/>
                </a:ext>
              </a:extLst>
            </p:cNvPr>
            <p:cNvSpPr/>
            <p:nvPr/>
          </p:nvSpPr>
          <p:spPr bwMode="auto">
            <a:xfrm>
              <a:off x="1837589" y="2019354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AA97B9-06E9-46F4-BF0B-65C546DF98DC}"/>
                </a:ext>
              </a:extLst>
            </p:cNvPr>
            <p:cNvSpPr/>
            <p:nvPr/>
          </p:nvSpPr>
          <p:spPr bwMode="auto">
            <a:xfrm>
              <a:off x="2111343" y="2021908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FA75A5-2235-40F6-A29C-C403E6420127}"/>
                </a:ext>
              </a:extLst>
            </p:cNvPr>
            <p:cNvSpPr/>
            <p:nvPr/>
          </p:nvSpPr>
          <p:spPr bwMode="auto">
            <a:xfrm>
              <a:off x="1972527" y="2413817"/>
              <a:ext cx="269876" cy="277141"/>
            </a:xfrm>
            <a:prstGeom prst="rect">
              <a:avLst/>
            </a:prstGeom>
            <a:solidFill>
              <a:srgbClr val="8776A2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3E8ADC-F057-42E3-A9B9-7012F28D015A}"/>
                </a:ext>
              </a:extLst>
            </p:cNvPr>
            <p:cNvSpPr/>
            <p:nvPr/>
          </p:nvSpPr>
          <p:spPr bwMode="auto">
            <a:xfrm>
              <a:off x="1839881" y="2827078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028DC5-BE2B-42FA-8929-05956933181B}"/>
                </a:ext>
              </a:extLst>
            </p:cNvPr>
            <p:cNvSpPr/>
            <p:nvPr/>
          </p:nvSpPr>
          <p:spPr bwMode="auto">
            <a:xfrm>
              <a:off x="2113635" y="2830721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FA28E7-6F54-4E47-94D6-3849AF372A2C}"/>
                </a:ext>
              </a:extLst>
            </p:cNvPr>
            <p:cNvSpPr/>
            <p:nvPr/>
          </p:nvSpPr>
          <p:spPr bwMode="auto">
            <a:xfrm>
              <a:off x="1972527" y="3240110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68B51A-202D-466F-8433-304C8174FB9B}"/>
                </a:ext>
              </a:extLst>
            </p:cNvPr>
            <p:cNvSpPr/>
            <p:nvPr/>
          </p:nvSpPr>
          <p:spPr bwMode="auto">
            <a:xfrm>
              <a:off x="1969353" y="3648305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CF56F0-62C4-402C-A795-C44914EB1F17}"/>
                </a:ext>
              </a:extLst>
            </p:cNvPr>
            <p:cNvSpPr/>
            <p:nvPr/>
          </p:nvSpPr>
          <p:spPr bwMode="auto">
            <a:xfrm>
              <a:off x="2868733" y="1602581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CC3A3D-42E2-465E-9E9B-7CF2B7240D8E}"/>
                </a:ext>
              </a:extLst>
            </p:cNvPr>
            <p:cNvSpPr/>
            <p:nvPr/>
          </p:nvSpPr>
          <p:spPr bwMode="auto">
            <a:xfrm>
              <a:off x="2733795" y="2029648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72E87D-CBAB-46E0-93F4-2DB5394047FC}"/>
                </a:ext>
              </a:extLst>
            </p:cNvPr>
            <p:cNvSpPr/>
            <p:nvPr/>
          </p:nvSpPr>
          <p:spPr bwMode="auto">
            <a:xfrm>
              <a:off x="3007549" y="2032202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3517B6-FADD-4FE7-9E68-7DE4925372DD}"/>
                </a:ext>
              </a:extLst>
            </p:cNvPr>
            <p:cNvSpPr/>
            <p:nvPr/>
          </p:nvSpPr>
          <p:spPr bwMode="auto">
            <a:xfrm>
              <a:off x="2868733" y="2424111"/>
              <a:ext cx="269876" cy="277141"/>
            </a:xfrm>
            <a:prstGeom prst="rect">
              <a:avLst/>
            </a:prstGeom>
            <a:solidFill>
              <a:srgbClr val="8776A2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612BFA-1C40-4E9E-8BAD-E35DA6143395}"/>
                </a:ext>
              </a:extLst>
            </p:cNvPr>
            <p:cNvSpPr/>
            <p:nvPr/>
          </p:nvSpPr>
          <p:spPr bwMode="auto">
            <a:xfrm>
              <a:off x="2736087" y="2837372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C24DF7-E986-43AB-8F1A-14D9E164A2D6}"/>
                </a:ext>
              </a:extLst>
            </p:cNvPr>
            <p:cNvSpPr/>
            <p:nvPr/>
          </p:nvSpPr>
          <p:spPr bwMode="auto">
            <a:xfrm>
              <a:off x="3009841" y="2832306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514E4FB-3AD6-4DDB-8AE3-FD12F1BBAD4B}"/>
                </a:ext>
              </a:extLst>
            </p:cNvPr>
            <p:cNvSpPr/>
            <p:nvPr/>
          </p:nvSpPr>
          <p:spPr bwMode="auto">
            <a:xfrm>
              <a:off x="2868733" y="3250404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C14B49-A893-49CA-992A-6F2B12F97CA8}"/>
                </a:ext>
              </a:extLst>
            </p:cNvPr>
            <p:cNvSpPr/>
            <p:nvPr/>
          </p:nvSpPr>
          <p:spPr bwMode="auto">
            <a:xfrm>
              <a:off x="2868734" y="3658599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115A682-4378-4679-A407-1F4C710EAE48}"/>
                </a:ext>
              </a:extLst>
            </p:cNvPr>
            <p:cNvSpPr/>
            <p:nvPr/>
          </p:nvSpPr>
          <p:spPr bwMode="auto">
            <a:xfrm>
              <a:off x="3771661" y="1595188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4981F24-C471-4D02-82A6-F518C66A8010}"/>
                </a:ext>
              </a:extLst>
            </p:cNvPr>
            <p:cNvSpPr/>
            <p:nvPr/>
          </p:nvSpPr>
          <p:spPr bwMode="auto">
            <a:xfrm>
              <a:off x="3636723" y="2022255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A47578-EE57-4FD9-8E57-92F8052D5ACC}"/>
                </a:ext>
              </a:extLst>
            </p:cNvPr>
            <p:cNvSpPr/>
            <p:nvPr/>
          </p:nvSpPr>
          <p:spPr bwMode="auto">
            <a:xfrm>
              <a:off x="3910477" y="2021951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F6C2E2-0030-4FB9-9755-1D6CA0874460}"/>
                </a:ext>
              </a:extLst>
            </p:cNvPr>
            <p:cNvSpPr/>
            <p:nvPr/>
          </p:nvSpPr>
          <p:spPr bwMode="auto">
            <a:xfrm>
              <a:off x="3771661" y="2416718"/>
              <a:ext cx="269876" cy="277141"/>
            </a:xfrm>
            <a:prstGeom prst="rect">
              <a:avLst/>
            </a:prstGeom>
            <a:solidFill>
              <a:srgbClr val="8776A2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E9CDC43-02AA-41F5-B999-756E27D3E50E}"/>
                </a:ext>
              </a:extLst>
            </p:cNvPr>
            <p:cNvSpPr/>
            <p:nvPr/>
          </p:nvSpPr>
          <p:spPr bwMode="auto">
            <a:xfrm>
              <a:off x="3639015" y="2829979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1EA3811-32E8-4B74-AB00-6B86C5D73FB4}"/>
                </a:ext>
              </a:extLst>
            </p:cNvPr>
            <p:cNvSpPr/>
            <p:nvPr/>
          </p:nvSpPr>
          <p:spPr bwMode="auto">
            <a:xfrm>
              <a:off x="3912769" y="2829675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A7EB35F-E681-484B-8918-48F517668996}"/>
                </a:ext>
              </a:extLst>
            </p:cNvPr>
            <p:cNvSpPr/>
            <p:nvPr/>
          </p:nvSpPr>
          <p:spPr bwMode="auto">
            <a:xfrm>
              <a:off x="3771661" y="3243011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8C8E30-3633-44B5-B508-2317944D6D93}"/>
                </a:ext>
              </a:extLst>
            </p:cNvPr>
            <p:cNvSpPr/>
            <p:nvPr/>
          </p:nvSpPr>
          <p:spPr bwMode="auto">
            <a:xfrm>
              <a:off x="3768487" y="3651206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016EF2E-F5CC-491D-B8EA-52CB084B3BA7}"/>
                </a:ext>
              </a:extLst>
            </p:cNvPr>
            <p:cNvSpPr/>
            <p:nvPr/>
          </p:nvSpPr>
          <p:spPr bwMode="auto">
            <a:xfrm>
              <a:off x="4674037" y="1601858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18FADD3-5585-4AEC-9364-21E2FB5784E7}"/>
                </a:ext>
              </a:extLst>
            </p:cNvPr>
            <p:cNvSpPr/>
            <p:nvPr/>
          </p:nvSpPr>
          <p:spPr bwMode="auto">
            <a:xfrm>
              <a:off x="4539099" y="2028925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C3C948D-ABED-4CB9-ABE9-8894CA15783B}"/>
                </a:ext>
              </a:extLst>
            </p:cNvPr>
            <p:cNvSpPr/>
            <p:nvPr/>
          </p:nvSpPr>
          <p:spPr bwMode="auto">
            <a:xfrm>
              <a:off x="4812853" y="2028621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2B9BF23-3904-4EF2-B463-5759E4ADD618}"/>
                </a:ext>
              </a:extLst>
            </p:cNvPr>
            <p:cNvSpPr/>
            <p:nvPr/>
          </p:nvSpPr>
          <p:spPr bwMode="auto">
            <a:xfrm>
              <a:off x="4674037" y="2423388"/>
              <a:ext cx="269876" cy="277141"/>
            </a:xfrm>
            <a:prstGeom prst="rect">
              <a:avLst/>
            </a:prstGeom>
            <a:solidFill>
              <a:srgbClr val="8776A2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986F48-D4AC-4867-ACC0-55B252E264F5}"/>
                </a:ext>
              </a:extLst>
            </p:cNvPr>
            <p:cNvSpPr/>
            <p:nvPr/>
          </p:nvSpPr>
          <p:spPr bwMode="auto">
            <a:xfrm>
              <a:off x="4541391" y="2836649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274E556-5ADF-4CA6-92C6-4F043C82D791}"/>
                </a:ext>
              </a:extLst>
            </p:cNvPr>
            <p:cNvSpPr/>
            <p:nvPr/>
          </p:nvSpPr>
          <p:spPr bwMode="auto">
            <a:xfrm>
              <a:off x="4815145" y="2836345"/>
              <a:ext cx="269876" cy="277141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B1A6583-6833-4C54-B638-0DEA6605A6DF}"/>
                </a:ext>
              </a:extLst>
            </p:cNvPr>
            <p:cNvSpPr/>
            <p:nvPr/>
          </p:nvSpPr>
          <p:spPr bwMode="auto">
            <a:xfrm>
              <a:off x="4674037" y="3236981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15811FA-82B2-45BB-9E1E-CA65F333A5AB}"/>
                </a:ext>
              </a:extLst>
            </p:cNvPr>
            <p:cNvSpPr/>
            <p:nvPr/>
          </p:nvSpPr>
          <p:spPr bwMode="auto">
            <a:xfrm>
              <a:off x="4664513" y="3651526"/>
              <a:ext cx="269876" cy="277141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AFFE981-D3D5-4002-A8FB-8BB6E6A8321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80"/>
            <a:ext cx="9144000" cy="10064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Molecular Orbitals of Homonuclear Diatomic Molecules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75">
            <a:extLst>
              <a:ext uri="{FF2B5EF4-FFF2-40B4-BE49-F238E27FC236}">
                <a16:creationId xmlns:a16="http://schemas.microsoft.com/office/drawing/2014/main" id="{2621AAD5-23D9-4D85-A0C6-2ABFA60D1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77305"/>
              </p:ext>
            </p:extLst>
          </p:nvPr>
        </p:nvGraphicFramePr>
        <p:xfrm>
          <a:off x="257475" y="4224705"/>
          <a:ext cx="762253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934">
                  <a:extLst>
                    <a:ext uri="{9D8B030D-6E8A-4147-A177-3AD203B41FA5}">
                      <a16:colId xmlns:a16="http://schemas.microsoft.com/office/drawing/2014/main" val="2881318686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1183251337"/>
                    </a:ext>
                  </a:extLst>
                </a:gridCol>
                <a:gridCol w="903297">
                  <a:extLst>
                    <a:ext uri="{9D8B030D-6E8A-4147-A177-3AD203B41FA5}">
                      <a16:colId xmlns:a16="http://schemas.microsoft.com/office/drawing/2014/main" val="944072310"/>
                    </a:ext>
                  </a:extLst>
                </a:gridCol>
                <a:gridCol w="862003">
                  <a:extLst>
                    <a:ext uri="{9D8B030D-6E8A-4147-A177-3AD203B41FA5}">
                      <a16:colId xmlns:a16="http://schemas.microsoft.com/office/drawing/2014/main" val="112959655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1340789814"/>
                    </a:ext>
                  </a:extLst>
                </a:gridCol>
                <a:gridCol w="863954">
                  <a:extLst>
                    <a:ext uri="{9D8B030D-6E8A-4147-A177-3AD203B41FA5}">
                      <a16:colId xmlns:a16="http://schemas.microsoft.com/office/drawing/2014/main" val="490224125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3190468286"/>
                    </a:ext>
                  </a:extLst>
                </a:gridCol>
                <a:gridCol w="917231">
                  <a:extLst>
                    <a:ext uri="{9D8B030D-6E8A-4147-A177-3AD203B41FA5}">
                      <a16:colId xmlns:a16="http://schemas.microsoft.com/office/drawing/2014/main" val="2152205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Bond Order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045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Bond Length (pm)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267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159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142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117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Bond Enthalpy (kJ/mol)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104.6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288.7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627.6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941.4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498.7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156.9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723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Magnetic Properties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Diamagnetic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Paramagnetic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Diamagnetic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Diamagnetic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Paramagnetic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Diamagnetic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000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Sigma Bonds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106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Pi Bonds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9316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D1C4B77-F74B-4353-B0D9-3EE147F38473}"/>
                  </a:ext>
                </a:extLst>
              </p:cNvPr>
              <p:cNvSpPr txBox="1"/>
              <p:nvPr/>
            </p:nvSpPr>
            <p:spPr>
              <a:xfrm>
                <a:off x="1972527" y="3642557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D1C4B77-F74B-4353-B0D9-3EE147F38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527" y="3642557"/>
                <a:ext cx="168315" cy="307777"/>
              </a:xfrm>
              <a:prstGeom prst="rect">
                <a:avLst/>
              </a:prstGeom>
              <a:blipFill>
                <a:blip r:embed="rId11"/>
                <a:stretch>
                  <a:fillRect l="-40741" r="-407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ACE39A9-B5BF-45F0-ADC7-8AAFA41B2D79}"/>
                  </a:ext>
                </a:extLst>
              </p:cNvPr>
              <p:cNvSpPr txBox="1"/>
              <p:nvPr/>
            </p:nvSpPr>
            <p:spPr>
              <a:xfrm flipV="1">
                <a:off x="2062635" y="3632020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ACE39A9-B5BF-45F0-ADC7-8AAFA41B2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062635" y="3632020"/>
                <a:ext cx="168315" cy="307777"/>
              </a:xfrm>
              <a:prstGeom prst="rect">
                <a:avLst/>
              </a:prstGeom>
              <a:blipFill>
                <a:blip r:embed="rId12"/>
                <a:stretch>
                  <a:fillRect l="-39286" t="-8000"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F00D89E-59CB-498A-8228-A83A836D86FD}"/>
                  </a:ext>
                </a:extLst>
              </p:cNvPr>
              <p:cNvSpPr txBox="1"/>
              <p:nvPr/>
            </p:nvSpPr>
            <p:spPr>
              <a:xfrm>
                <a:off x="2877013" y="3631447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F00D89E-59CB-498A-8228-A83A836D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013" y="3631447"/>
                <a:ext cx="168315" cy="307777"/>
              </a:xfrm>
              <a:prstGeom prst="rect">
                <a:avLst/>
              </a:prstGeom>
              <a:blipFill>
                <a:blip r:embed="rId13"/>
                <a:stretch>
                  <a:fillRect l="-39286" r="-3571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D6BF676-A8B5-4774-9828-C0C890765B48}"/>
                  </a:ext>
                </a:extLst>
              </p:cNvPr>
              <p:cNvSpPr txBox="1"/>
              <p:nvPr/>
            </p:nvSpPr>
            <p:spPr>
              <a:xfrm flipV="1">
                <a:off x="2967121" y="3620910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D6BF676-A8B5-4774-9828-C0C890765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967121" y="3620910"/>
                <a:ext cx="168315" cy="307777"/>
              </a:xfrm>
              <a:prstGeom prst="rect">
                <a:avLst/>
              </a:prstGeom>
              <a:blipFill>
                <a:blip r:embed="rId14"/>
                <a:stretch>
                  <a:fillRect l="-40741" t="-8000"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AF3B9AD-42AB-4C75-8429-5EDE0CAB0936}"/>
                  </a:ext>
                </a:extLst>
              </p:cNvPr>
              <p:cNvSpPr txBox="1"/>
              <p:nvPr/>
            </p:nvSpPr>
            <p:spPr>
              <a:xfrm>
                <a:off x="2871062" y="3221527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AF3B9AD-42AB-4C75-8429-5EDE0CAB0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062" y="3221527"/>
                <a:ext cx="168315" cy="307777"/>
              </a:xfrm>
              <a:prstGeom prst="rect">
                <a:avLst/>
              </a:prstGeom>
              <a:blipFill>
                <a:blip r:embed="rId15"/>
                <a:stretch>
                  <a:fillRect l="-39286" r="-3571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80281E1-D324-46E8-9B22-35C9BC3B1176}"/>
                  </a:ext>
                </a:extLst>
              </p:cNvPr>
              <p:cNvSpPr txBox="1"/>
              <p:nvPr/>
            </p:nvSpPr>
            <p:spPr>
              <a:xfrm flipV="1">
                <a:off x="2961170" y="3210990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80281E1-D324-46E8-9B22-35C9BC3B1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961170" y="3210990"/>
                <a:ext cx="168315" cy="307777"/>
              </a:xfrm>
              <a:prstGeom prst="rect">
                <a:avLst/>
              </a:prstGeom>
              <a:blipFill>
                <a:blip r:embed="rId16"/>
                <a:stretch>
                  <a:fillRect l="-40741" t="-8000"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523E2D0-DE5A-4684-A1FB-5606B48A45A7}"/>
                  </a:ext>
                </a:extLst>
              </p:cNvPr>
              <p:cNvSpPr txBox="1"/>
              <p:nvPr/>
            </p:nvSpPr>
            <p:spPr>
              <a:xfrm>
                <a:off x="2740465" y="2818574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523E2D0-DE5A-4684-A1FB-5606B48A4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65" y="2818574"/>
                <a:ext cx="168315" cy="307777"/>
              </a:xfrm>
              <a:prstGeom prst="rect">
                <a:avLst/>
              </a:prstGeom>
              <a:blipFill>
                <a:blip r:embed="rId17"/>
                <a:stretch>
                  <a:fillRect l="-40741" r="-4074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D2282B2-2B65-4FA0-8900-46261B68AAE2}"/>
                  </a:ext>
                </a:extLst>
              </p:cNvPr>
              <p:cNvSpPr txBox="1"/>
              <p:nvPr/>
            </p:nvSpPr>
            <p:spPr>
              <a:xfrm>
                <a:off x="3013719" y="2816199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D2282B2-2B65-4FA0-8900-46261B68A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719" y="2816199"/>
                <a:ext cx="168315" cy="307777"/>
              </a:xfrm>
              <a:prstGeom prst="rect">
                <a:avLst/>
              </a:prstGeom>
              <a:blipFill>
                <a:blip r:embed="rId18"/>
                <a:stretch>
                  <a:fillRect l="-35714" r="-3928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23CE5E2-3B00-479E-9963-0814901E5F46}"/>
                  </a:ext>
                </a:extLst>
              </p:cNvPr>
              <p:cNvSpPr txBox="1"/>
              <p:nvPr/>
            </p:nvSpPr>
            <p:spPr>
              <a:xfrm>
                <a:off x="3770635" y="3631447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23CE5E2-3B00-479E-9963-0814901E5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635" y="3631447"/>
                <a:ext cx="168315" cy="307777"/>
              </a:xfrm>
              <a:prstGeom prst="rect">
                <a:avLst/>
              </a:prstGeom>
              <a:blipFill>
                <a:blip r:embed="rId19"/>
                <a:stretch>
                  <a:fillRect l="-40741" r="-407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300600E-6DC2-46D9-938B-55A94BF751CA}"/>
                  </a:ext>
                </a:extLst>
              </p:cNvPr>
              <p:cNvSpPr txBox="1"/>
              <p:nvPr/>
            </p:nvSpPr>
            <p:spPr>
              <a:xfrm flipV="1">
                <a:off x="3860743" y="3620910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300600E-6DC2-46D9-938B-55A94BF75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860743" y="3620910"/>
                <a:ext cx="168315" cy="307777"/>
              </a:xfrm>
              <a:prstGeom prst="rect">
                <a:avLst/>
              </a:prstGeom>
              <a:blipFill>
                <a:blip r:embed="rId20"/>
                <a:stretch>
                  <a:fillRect l="-39286" t="-8000"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2EEF15F-24D4-4066-924B-7FD228469AEA}"/>
                  </a:ext>
                </a:extLst>
              </p:cNvPr>
              <p:cNvSpPr txBox="1"/>
              <p:nvPr/>
            </p:nvSpPr>
            <p:spPr>
              <a:xfrm>
                <a:off x="3768661" y="3220141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2EEF15F-24D4-4066-924B-7FD228469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661" y="3220141"/>
                <a:ext cx="168315" cy="307777"/>
              </a:xfrm>
              <a:prstGeom prst="rect">
                <a:avLst/>
              </a:prstGeom>
              <a:blipFill>
                <a:blip r:embed="rId21"/>
                <a:stretch>
                  <a:fillRect l="-35714" r="-3928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991ED5A-FE95-420B-B64C-9207070E044A}"/>
                  </a:ext>
                </a:extLst>
              </p:cNvPr>
              <p:cNvSpPr txBox="1"/>
              <p:nvPr/>
            </p:nvSpPr>
            <p:spPr>
              <a:xfrm flipV="1">
                <a:off x="3858769" y="3209604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991ED5A-FE95-420B-B64C-9207070E0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858769" y="3209604"/>
                <a:ext cx="168315" cy="307777"/>
              </a:xfrm>
              <a:prstGeom prst="rect">
                <a:avLst/>
              </a:prstGeom>
              <a:blipFill>
                <a:blip r:embed="rId22"/>
                <a:stretch>
                  <a:fillRect l="-39286" t="-10000"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002212D-0300-4B5D-BCE6-33E085CD83AB}"/>
                  </a:ext>
                </a:extLst>
              </p:cNvPr>
              <p:cNvSpPr txBox="1"/>
              <p:nvPr/>
            </p:nvSpPr>
            <p:spPr>
              <a:xfrm>
                <a:off x="3640240" y="2819232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002212D-0300-4B5D-BCE6-33E085CD8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240" y="2819232"/>
                <a:ext cx="168315" cy="307777"/>
              </a:xfrm>
              <a:prstGeom prst="rect">
                <a:avLst/>
              </a:prstGeom>
              <a:blipFill>
                <a:blip r:embed="rId23"/>
                <a:stretch>
                  <a:fillRect l="-35714" r="-3928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992A87E-5944-45E8-B0FA-64C499082E53}"/>
                  </a:ext>
                </a:extLst>
              </p:cNvPr>
              <p:cNvSpPr txBox="1"/>
              <p:nvPr/>
            </p:nvSpPr>
            <p:spPr>
              <a:xfrm flipV="1">
                <a:off x="3732729" y="2803138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992A87E-5944-45E8-B0FA-64C499082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732729" y="2803138"/>
                <a:ext cx="168315" cy="307777"/>
              </a:xfrm>
              <a:prstGeom prst="rect">
                <a:avLst/>
              </a:prstGeom>
              <a:blipFill>
                <a:blip r:embed="rId24"/>
                <a:stretch>
                  <a:fillRect l="-39286" t="-8000"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70195A7-0018-425E-881D-68E6B76B1261}"/>
                  </a:ext>
                </a:extLst>
              </p:cNvPr>
              <p:cNvSpPr txBox="1"/>
              <p:nvPr/>
            </p:nvSpPr>
            <p:spPr>
              <a:xfrm>
                <a:off x="3905837" y="2814668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70195A7-0018-425E-881D-68E6B76B1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837" y="2814668"/>
                <a:ext cx="168315" cy="307777"/>
              </a:xfrm>
              <a:prstGeom prst="rect">
                <a:avLst/>
              </a:prstGeom>
              <a:blipFill>
                <a:blip r:embed="rId25"/>
                <a:stretch>
                  <a:fillRect l="-40741" r="-407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9037D9C-3E03-4679-B2E7-7262E2C4756F}"/>
                  </a:ext>
                </a:extLst>
              </p:cNvPr>
              <p:cNvSpPr txBox="1"/>
              <p:nvPr/>
            </p:nvSpPr>
            <p:spPr>
              <a:xfrm flipV="1">
                <a:off x="3998326" y="2798574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9037D9C-3E03-4679-B2E7-7262E2C47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998326" y="2798574"/>
                <a:ext cx="168315" cy="307777"/>
              </a:xfrm>
              <a:prstGeom prst="rect">
                <a:avLst/>
              </a:prstGeom>
              <a:blipFill>
                <a:blip r:embed="rId26"/>
                <a:stretch>
                  <a:fillRect l="-39286" t="-7843"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D7776CB-6EAE-4D5E-AE1B-3D15DE867C91}"/>
                  </a:ext>
                </a:extLst>
              </p:cNvPr>
              <p:cNvSpPr txBox="1"/>
              <p:nvPr/>
            </p:nvSpPr>
            <p:spPr>
              <a:xfrm>
                <a:off x="4668263" y="2407848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D7776CB-6EAE-4D5E-AE1B-3D15DE867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263" y="2407848"/>
                <a:ext cx="168315" cy="307777"/>
              </a:xfrm>
              <a:prstGeom prst="rect">
                <a:avLst/>
              </a:prstGeom>
              <a:blipFill>
                <a:blip r:embed="rId27"/>
                <a:stretch>
                  <a:fillRect l="-40741" r="-407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373A51E-507A-4346-BDE5-ED967C3BBB56}"/>
                  </a:ext>
                </a:extLst>
              </p:cNvPr>
              <p:cNvSpPr txBox="1"/>
              <p:nvPr/>
            </p:nvSpPr>
            <p:spPr>
              <a:xfrm flipV="1">
                <a:off x="4755345" y="2397453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373A51E-507A-4346-BDE5-ED967C3BB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755345" y="2397453"/>
                <a:ext cx="168315" cy="307777"/>
              </a:xfrm>
              <a:prstGeom prst="rect">
                <a:avLst/>
              </a:prstGeom>
              <a:blipFill>
                <a:blip r:embed="rId28"/>
                <a:stretch>
                  <a:fillRect l="-39286" t="-7843"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C35FEC0-F656-4D84-97E6-AADBD816DDE1}"/>
                  </a:ext>
                </a:extLst>
              </p:cNvPr>
              <p:cNvSpPr txBox="1"/>
              <p:nvPr/>
            </p:nvSpPr>
            <p:spPr>
              <a:xfrm>
                <a:off x="4534208" y="2814613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C35FEC0-F656-4D84-97E6-AADBD816D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08" y="2814613"/>
                <a:ext cx="168315" cy="307777"/>
              </a:xfrm>
              <a:prstGeom prst="rect">
                <a:avLst/>
              </a:prstGeom>
              <a:blipFill>
                <a:blip r:embed="rId29"/>
                <a:stretch>
                  <a:fillRect l="-40741" r="-407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8294893-8D41-4338-80C6-34D769F7ADCB}"/>
                  </a:ext>
                </a:extLst>
              </p:cNvPr>
              <p:cNvSpPr txBox="1"/>
              <p:nvPr/>
            </p:nvSpPr>
            <p:spPr>
              <a:xfrm flipV="1">
                <a:off x="4626697" y="2803281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8294893-8D41-4338-80C6-34D769F7A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626697" y="2803281"/>
                <a:ext cx="168315" cy="307777"/>
              </a:xfrm>
              <a:prstGeom prst="rect">
                <a:avLst/>
              </a:prstGeom>
              <a:blipFill>
                <a:blip r:embed="rId30"/>
                <a:stretch>
                  <a:fillRect l="-39286" t="-8000"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154626E-ED06-4153-97F0-B23DE29ACD6D}"/>
                  </a:ext>
                </a:extLst>
              </p:cNvPr>
              <p:cNvSpPr txBox="1"/>
              <p:nvPr/>
            </p:nvSpPr>
            <p:spPr>
              <a:xfrm>
                <a:off x="4812774" y="2820989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154626E-ED06-4153-97F0-B23DE29AC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774" y="2820989"/>
                <a:ext cx="168315" cy="307777"/>
              </a:xfrm>
              <a:prstGeom prst="rect">
                <a:avLst/>
              </a:prstGeom>
              <a:blipFill>
                <a:blip r:embed="rId31"/>
                <a:stretch>
                  <a:fillRect l="-35714" r="-3928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FEECFD0-3C5B-4DE2-BF6E-700BDE78EC68}"/>
                  </a:ext>
                </a:extLst>
              </p:cNvPr>
              <p:cNvSpPr txBox="1"/>
              <p:nvPr/>
            </p:nvSpPr>
            <p:spPr>
              <a:xfrm flipV="1">
                <a:off x="4905263" y="2809657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FEECFD0-3C5B-4DE2-BF6E-700BDE78E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905263" y="2809657"/>
                <a:ext cx="168315" cy="307777"/>
              </a:xfrm>
              <a:prstGeom prst="rect">
                <a:avLst/>
              </a:prstGeom>
              <a:blipFill>
                <a:blip r:embed="rId32"/>
                <a:stretch>
                  <a:fillRect l="-40741" t="-8000"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7441256-46F4-465D-AE52-1EFBF52A7D0A}"/>
                  </a:ext>
                </a:extLst>
              </p:cNvPr>
              <p:cNvSpPr txBox="1"/>
              <p:nvPr/>
            </p:nvSpPr>
            <p:spPr>
              <a:xfrm>
                <a:off x="4672216" y="3225989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7441256-46F4-465D-AE52-1EFBF52A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216" y="3225989"/>
                <a:ext cx="168315" cy="307777"/>
              </a:xfrm>
              <a:prstGeom prst="rect">
                <a:avLst/>
              </a:prstGeom>
              <a:blipFill>
                <a:blip r:embed="rId33"/>
                <a:stretch>
                  <a:fillRect l="-35714" r="-3928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9A59027-ACE1-453F-BCD7-C6D5F4BFBC24}"/>
                  </a:ext>
                </a:extLst>
              </p:cNvPr>
              <p:cNvSpPr txBox="1"/>
              <p:nvPr/>
            </p:nvSpPr>
            <p:spPr>
              <a:xfrm flipV="1">
                <a:off x="4762324" y="3215452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9A59027-ACE1-453F-BCD7-C6D5F4BF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762324" y="3215452"/>
                <a:ext cx="168315" cy="307777"/>
              </a:xfrm>
              <a:prstGeom prst="rect">
                <a:avLst/>
              </a:prstGeom>
              <a:blipFill>
                <a:blip r:embed="rId34"/>
                <a:stretch>
                  <a:fillRect l="-39286" t="-7843"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802D7E-EC99-4BA2-9CD4-F5BD8E3F3C51}"/>
                  </a:ext>
                </a:extLst>
              </p:cNvPr>
              <p:cNvSpPr txBox="1"/>
              <p:nvPr/>
            </p:nvSpPr>
            <p:spPr>
              <a:xfrm>
                <a:off x="4672216" y="3640577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802D7E-EC99-4BA2-9CD4-F5BD8E3F3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216" y="3640577"/>
                <a:ext cx="168315" cy="307777"/>
              </a:xfrm>
              <a:prstGeom prst="rect">
                <a:avLst/>
              </a:prstGeom>
              <a:blipFill>
                <a:blip r:embed="rId35"/>
                <a:stretch>
                  <a:fillRect l="-35714" r="-3928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A169426-4BED-45B3-914C-3BC615E93BD7}"/>
                  </a:ext>
                </a:extLst>
              </p:cNvPr>
              <p:cNvSpPr txBox="1"/>
              <p:nvPr/>
            </p:nvSpPr>
            <p:spPr>
              <a:xfrm flipV="1">
                <a:off x="4762324" y="3630040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A169426-4BED-45B3-914C-3BC615E93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762324" y="3630040"/>
                <a:ext cx="168315" cy="307777"/>
              </a:xfrm>
              <a:prstGeom prst="rect">
                <a:avLst/>
              </a:prstGeom>
              <a:blipFill>
                <a:blip r:embed="rId34"/>
                <a:stretch>
                  <a:fillRect l="-39286" t="-7843"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F11A754-94EF-473E-B583-1B7421581ED5}"/>
                  </a:ext>
                </a:extLst>
              </p:cNvPr>
              <p:cNvSpPr txBox="1"/>
              <p:nvPr/>
            </p:nvSpPr>
            <p:spPr>
              <a:xfrm>
                <a:off x="5430533" y="2025047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F11A754-94EF-473E-B583-1B7421581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533" y="2025047"/>
                <a:ext cx="168315" cy="307777"/>
              </a:xfrm>
              <a:prstGeom prst="rect">
                <a:avLst/>
              </a:prstGeom>
              <a:blipFill>
                <a:blip r:embed="rId36"/>
                <a:stretch>
                  <a:fillRect l="-40741" r="-4074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621D6B8-FCD7-4C82-959B-3F0CA95231A9}"/>
                  </a:ext>
                </a:extLst>
              </p:cNvPr>
              <p:cNvSpPr txBox="1"/>
              <p:nvPr/>
            </p:nvSpPr>
            <p:spPr>
              <a:xfrm>
                <a:off x="5703787" y="2022672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621D6B8-FCD7-4C82-959B-3F0CA9523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787" y="2022672"/>
                <a:ext cx="168315" cy="307777"/>
              </a:xfrm>
              <a:prstGeom prst="rect">
                <a:avLst/>
              </a:prstGeom>
              <a:blipFill>
                <a:blip r:embed="rId37"/>
                <a:stretch>
                  <a:fillRect l="-40741" r="-407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4AC8A6-AAE9-4FB0-B6B8-92CF68D9EBF3}"/>
                  </a:ext>
                </a:extLst>
              </p:cNvPr>
              <p:cNvSpPr txBox="1"/>
              <p:nvPr/>
            </p:nvSpPr>
            <p:spPr>
              <a:xfrm>
                <a:off x="5413992" y="2409936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4AC8A6-AAE9-4FB0-B6B8-92CF68D9E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92" y="2409936"/>
                <a:ext cx="168315" cy="307777"/>
              </a:xfrm>
              <a:prstGeom prst="rect">
                <a:avLst/>
              </a:prstGeom>
              <a:blipFill>
                <a:blip r:embed="rId38"/>
                <a:stretch>
                  <a:fillRect l="-35714" r="-3928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42D8F84-8434-412F-A10D-2BE2505B7FEC}"/>
                  </a:ext>
                </a:extLst>
              </p:cNvPr>
              <p:cNvSpPr txBox="1"/>
              <p:nvPr/>
            </p:nvSpPr>
            <p:spPr>
              <a:xfrm flipV="1">
                <a:off x="5504100" y="2393842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42D8F84-8434-412F-A10D-2BE2505B7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5504100" y="2393842"/>
                <a:ext cx="168315" cy="307777"/>
              </a:xfrm>
              <a:prstGeom prst="rect">
                <a:avLst/>
              </a:prstGeom>
              <a:blipFill>
                <a:blip r:embed="rId39"/>
                <a:stretch>
                  <a:fillRect l="-39286" t="-8000"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63F25C6-E227-4071-8097-FFEAD60EA605}"/>
                  </a:ext>
                </a:extLst>
              </p:cNvPr>
              <p:cNvSpPr txBox="1"/>
              <p:nvPr/>
            </p:nvSpPr>
            <p:spPr>
              <a:xfrm>
                <a:off x="5692558" y="2416312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63F25C6-E227-4071-8097-FFEAD60EA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58" y="2416312"/>
                <a:ext cx="168315" cy="307777"/>
              </a:xfrm>
              <a:prstGeom prst="rect">
                <a:avLst/>
              </a:prstGeom>
              <a:blipFill>
                <a:blip r:embed="rId40"/>
                <a:stretch>
                  <a:fillRect l="-40741" r="-4074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05EC954-E3EF-4486-8646-0FF0372F71A0}"/>
                  </a:ext>
                </a:extLst>
              </p:cNvPr>
              <p:cNvSpPr txBox="1"/>
              <p:nvPr/>
            </p:nvSpPr>
            <p:spPr>
              <a:xfrm flipV="1">
                <a:off x="5782667" y="2400217"/>
                <a:ext cx="15971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05EC954-E3EF-4486-8646-0FF0372F7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5782667" y="2400217"/>
                <a:ext cx="159712" cy="307777"/>
              </a:xfrm>
              <a:prstGeom prst="rect">
                <a:avLst/>
              </a:prstGeom>
              <a:blipFill>
                <a:blip r:embed="rId41"/>
                <a:stretch>
                  <a:fillRect l="-46154" t="-8000" r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56F7682-ABC6-431C-AC26-0CD7F77EAD2A}"/>
                  </a:ext>
                </a:extLst>
              </p:cNvPr>
              <p:cNvSpPr txBox="1"/>
              <p:nvPr/>
            </p:nvSpPr>
            <p:spPr>
              <a:xfrm>
                <a:off x="5558747" y="2814872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56F7682-ABC6-431C-AC26-0CD7F77EA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747" y="2814872"/>
                <a:ext cx="168315" cy="307777"/>
              </a:xfrm>
              <a:prstGeom prst="rect">
                <a:avLst/>
              </a:prstGeom>
              <a:blipFill>
                <a:blip r:embed="rId42"/>
                <a:stretch>
                  <a:fillRect l="-40741" r="-407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EC1663A-C9CC-4353-BFC4-C8471CF23229}"/>
                  </a:ext>
                </a:extLst>
              </p:cNvPr>
              <p:cNvSpPr txBox="1"/>
              <p:nvPr/>
            </p:nvSpPr>
            <p:spPr>
              <a:xfrm flipV="1">
                <a:off x="5642846" y="2801657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EC1663A-C9CC-4353-BFC4-C8471CF23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5642846" y="2801657"/>
                <a:ext cx="168315" cy="307777"/>
              </a:xfrm>
              <a:prstGeom prst="rect">
                <a:avLst/>
              </a:prstGeom>
              <a:blipFill>
                <a:blip r:embed="rId43"/>
                <a:stretch>
                  <a:fillRect l="-40741" t="-8000"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F0AE9AF-0C45-4541-AF9F-842D816A0418}"/>
                  </a:ext>
                </a:extLst>
              </p:cNvPr>
              <p:cNvSpPr txBox="1"/>
              <p:nvPr/>
            </p:nvSpPr>
            <p:spPr>
              <a:xfrm>
                <a:off x="5551638" y="3229903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F0AE9AF-0C45-4541-AF9F-842D816A0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38" y="3229903"/>
                <a:ext cx="168315" cy="307777"/>
              </a:xfrm>
              <a:prstGeom prst="rect">
                <a:avLst/>
              </a:prstGeom>
              <a:blipFill>
                <a:blip r:embed="rId44"/>
                <a:stretch>
                  <a:fillRect l="-40741" r="-407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4915577-133A-449F-B29F-52DE06FFFB14}"/>
                  </a:ext>
                </a:extLst>
              </p:cNvPr>
              <p:cNvSpPr txBox="1"/>
              <p:nvPr/>
            </p:nvSpPr>
            <p:spPr>
              <a:xfrm flipV="1">
                <a:off x="5641746" y="3216192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4915577-133A-449F-B29F-52DE06FFF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5641746" y="3216192"/>
                <a:ext cx="168315" cy="307777"/>
              </a:xfrm>
              <a:prstGeom prst="rect">
                <a:avLst/>
              </a:prstGeom>
              <a:blipFill>
                <a:blip r:embed="rId45"/>
                <a:stretch>
                  <a:fillRect l="-35714" t="-8000" r="-3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D695D15-E624-4CEA-8D44-359419024ABE}"/>
                  </a:ext>
                </a:extLst>
              </p:cNvPr>
              <p:cNvSpPr txBox="1"/>
              <p:nvPr/>
            </p:nvSpPr>
            <p:spPr>
              <a:xfrm>
                <a:off x="5549137" y="3645792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D695D15-E624-4CEA-8D44-359419024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37" y="3645792"/>
                <a:ext cx="168315" cy="307777"/>
              </a:xfrm>
              <a:prstGeom prst="rect">
                <a:avLst/>
              </a:prstGeom>
              <a:blipFill>
                <a:blip r:embed="rId46"/>
                <a:stretch>
                  <a:fillRect l="-35714" r="-3928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E8D7431-ACF4-4EC8-9F37-AF7F777A21C8}"/>
                  </a:ext>
                </a:extLst>
              </p:cNvPr>
              <p:cNvSpPr txBox="1"/>
              <p:nvPr/>
            </p:nvSpPr>
            <p:spPr>
              <a:xfrm flipV="1">
                <a:off x="5639245" y="3632081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E8D7431-ACF4-4EC8-9F37-AF7F777A2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5639245" y="3632081"/>
                <a:ext cx="168315" cy="307777"/>
              </a:xfrm>
              <a:prstGeom prst="rect">
                <a:avLst/>
              </a:prstGeom>
              <a:blipFill>
                <a:blip r:embed="rId47"/>
                <a:stretch>
                  <a:fillRect l="-39286" t="-8000"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2E6EA76-FF09-4E16-9B24-141A757B1996}"/>
                  </a:ext>
                </a:extLst>
              </p:cNvPr>
              <p:cNvSpPr txBox="1"/>
              <p:nvPr/>
            </p:nvSpPr>
            <p:spPr>
              <a:xfrm>
                <a:off x="6328208" y="2006675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2E6EA76-FF09-4E16-9B24-141A757B1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208" y="2006675"/>
                <a:ext cx="168315" cy="307777"/>
              </a:xfrm>
              <a:prstGeom prst="rect">
                <a:avLst/>
              </a:prstGeom>
              <a:blipFill>
                <a:blip r:embed="rId48"/>
                <a:stretch>
                  <a:fillRect l="-35714" r="-3928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0E0B617-A955-40C3-A476-5EF75DD40672}"/>
                  </a:ext>
                </a:extLst>
              </p:cNvPr>
              <p:cNvSpPr txBox="1"/>
              <p:nvPr/>
            </p:nvSpPr>
            <p:spPr>
              <a:xfrm flipV="1">
                <a:off x="6418316" y="1996138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0E0B617-A955-40C3-A476-5EF75DD40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6418316" y="1996138"/>
                <a:ext cx="168315" cy="307777"/>
              </a:xfrm>
              <a:prstGeom prst="rect">
                <a:avLst/>
              </a:prstGeom>
              <a:blipFill>
                <a:blip r:embed="rId49"/>
                <a:stretch>
                  <a:fillRect l="-40741" t="-7843"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E332229-2BB2-48DC-9EBB-A72E611F1D6B}"/>
                  </a:ext>
                </a:extLst>
              </p:cNvPr>
              <p:cNvSpPr txBox="1"/>
              <p:nvPr/>
            </p:nvSpPr>
            <p:spPr>
              <a:xfrm>
                <a:off x="6606774" y="2013051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E332229-2BB2-48DC-9EBB-A72E611F1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774" y="2013051"/>
                <a:ext cx="168315" cy="307777"/>
              </a:xfrm>
              <a:prstGeom prst="rect">
                <a:avLst/>
              </a:prstGeom>
              <a:blipFill>
                <a:blip r:embed="rId50"/>
                <a:stretch>
                  <a:fillRect l="-40741" r="-4074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6FA50F-BC84-4C68-8CF5-DB5E8DD2F997}"/>
                  </a:ext>
                </a:extLst>
              </p:cNvPr>
              <p:cNvSpPr txBox="1"/>
              <p:nvPr/>
            </p:nvSpPr>
            <p:spPr>
              <a:xfrm flipV="1">
                <a:off x="6696883" y="1999338"/>
                <a:ext cx="14241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6FA50F-BC84-4C68-8CF5-DB5E8DD2F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6696883" y="1999338"/>
                <a:ext cx="142412" cy="307777"/>
              </a:xfrm>
              <a:prstGeom prst="rect">
                <a:avLst/>
              </a:prstGeom>
              <a:blipFill>
                <a:blip r:embed="rId51"/>
                <a:stretch>
                  <a:fillRect l="-60870" t="-8000" r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1CDA528-756D-4E92-8246-B9E820F04840}"/>
                  </a:ext>
                </a:extLst>
              </p:cNvPr>
              <p:cNvSpPr txBox="1"/>
              <p:nvPr/>
            </p:nvSpPr>
            <p:spPr>
              <a:xfrm>
                <a:off x="6315072" y="2409400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1CDA528-756D-4E92-8246-B9E820F04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072" y="2409400"/>
                <a:ext cx="168315" cy="307777"/>
              </a:xfrm>
              <a:prstGeom prst="rect">
                <a:avLst/>
              </a:prstGeom>
              <a:blipFill>
                <a:blip r:embed="rId52"/>
                <a:stretch>
                  <a:fillRect l="-39286" r="-3571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9C4899F-62B8-43AB-B7C5-BFA64DBFC168}"/>
                  </a:ext>
                </a:extLst>
              </p:cNvPr>
              <p:cNvSpPr txBox="1"/>
              <p:nvPr/>
            </p:nvSpPr>
            <p:spPr>
              <a:xfrm flipV="1">
                <a:off x="6405180" y="2398863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9C4899F-62B8-43AB-B7C5-BFA64DBFC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6405180" y="2398863"/>
                <a:ext cx="168315" cy="307777"/>
              </a:xfrm>
              <a:prstGeom prst="rect">
                <a:avLst/>
              </a:prstGeom>
              <a:blipFill>
                <a:blip r:embed="rId53"/>
                <a:stretch>
                  <a:fillRect l="-40741" t="-8000"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4B13746-A5C9-4CD6-8B88-2E4E8094E46A}"/>
                  </a:ext>
                </a:extLst>
              </p:cNvPr>
              <p:cNvSpPr txBox="1"/>
              <p:nvPr/>
            </p:nvSpPr>
            <p:spPr>
              <a:xfrm>
                <a:off x="6593638" y="2406250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4B13746-A5C9-4CD6-8B88-2E4E8094E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638" y="2406250"/>
                <a:ext cx="168315" cy="307777"/>
              </a:xfrm>
              <a:prstGeom prst="rect">
                <a:avLst/>
              </a:prstGeom>
              <a:blipFill>
                <a:blip r:embed="rId54"/>
                <a:stretch>
                  <a:fillRect l="-40741" r="-407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A4216B5-2F7F-43D7-904A-EBA20758DC5C}"/>
                  </a:ext>
                </a:extLst>
              </p:cNvPr>
              <p:cNvSpPr txBox="1"/>
              <p:nvPr/>
            </p:nvSpPr>
            <p:spPr>
              <a:xfrm flipV="1">
                <a:off x="6683746" y="2392538"/>
                <a:ext cx="14241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A4216B5-2F7F-43D7-904A-EBA20758D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6683746" y="2392538"/>
                <a:ext cx="142413" cy="307777"/>
              </a:xfrm>
              <a:prstGeom prst="rect">
                <a:avLst/>
              </a:prstGeom>
              <a:blipFill>
                <a:blip r:embed="rId55"/>
                <a:stretch>
                  <a:fillRect l="-54167" t="-7843"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4A094CD-3DBF-41E5-AFEE-E16F02A730BF}"/>
                  </a:ext>
                </a:extLst>
              </p:cNvPr>
              <p:cNvSpPr txBox="1"/>
              <p:nvPr/>
            </p:nvSpPr>
            <p:spPr>
              <a:xfrm>
                <a:off x="6450019" y="2806590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4A094CD-3DBF-41E5-AFEE-E16F02A7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019" y="2806590"/>
                <a:ext cx="168315" cy="307777"/>
              </a:xfrm>
              <a:prstGeom prst="rect">
                <a:avLst/>
              </a:prstGeom>
              <a:blipFill>
                <a:blip r:embed="rId56"/>
                <a:stretch>
                  <a:fillRect l="-35714" r="-3928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93C251C-CC0D-42EE-990E-423CCCCE7E41}"/>
                  </a:ext>
                </a:extLst>
              </p:cNvPr>
              <p:cNvSpPr txBox="1"/>
              <p:nvPr/>
            </p:nvSpPr>
            <p:spPr>
              <a:xfrm flipV="1">
                <a:off x="6529054" y="2795248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93C251C-CC0D-42EE-990E-423CCCCE7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6529054" y="2795248"/>
                <a:ext cx="168315" cy="307777"/>
              </a:xfrm>
              <a:prstGeom prst="rect">
                <a:avLst/>
              </a:prstGeom>
              <a:blipFill>
                <a:blip r:embed="rId57"/>
                <a:stretch>
                  <a:fillRect l="-39286" t="-8000"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E9C24B2-9AB1-4BAE-8E5B-8B7F5921996B}"/>
                  </a:ext>
                </a:extLst>
              </p:cNvPr>
              <p:cNvSpPr txBox="1"/>
              <p:nvPr/>
            </p:nvSpPr>
            <p:spPr>
              <a:xfrm>
                <a:off x="6461248" y="3225801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E9C24B2-9AB1-4BAE-8E5B-8B7F59219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248" y="3225801"/>
                <a:ext cx="168315" cy="307777"/>
              </a:xfrm>
              <a:prstGeom prst="rect">
                <a:avLst/>
              </a:prstGeom>
              <a:blipFill>
                <a:blip r:embed="rId58"/>
                <a:stretch>
                  <a:fillRect l="-39286" r="-3571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2AADD14-BFCF-48AE-84FD-1A7A1D13FF7C}"/>
                  </a:ext>
                </a:extLst>
              </p:cNvPr>
              <p:cNvSpPr txBox="1"/>
              <p:nvPr/>
            </p:nvSpPr>
            <p:spPr>
              <a:xfrm flipV="1">
                <a:off x="6551356" y="3212090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2AADD14-BFCF-48AE-84FD-1A7A1D13F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6551356" y="3212090"/>
                <a:ext cx="168315" cy="307777"/>
              </a:xfrm>
              <a:prstGeom prst="rect">
                <a:avLst/>
              </a:prstGeom>
              <a:blipFill>
                <a:blip r:embed="rId59"/>
                <a:stretch>
                  <a:fillRect l="-40741" t="-8000"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D0A3753-9D33-4BA5-B1EA-4F383FF35554}"/>
                  </a:ext>
                </a:extLst>
              </p:cNvPr>
              <p:cNvSpPr txBox="1"/>
              <p:nvPr/>
            </p:nvSpPr>
            <p:spPr>
              <a:xfrm>
                <a:off x="6467199" y="3644834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D0A3753-9D33-4BA5-B1EA-4F383FF35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199" y="3644834"/>
                <a:ext cx="168315" cy="307777"/>
              </a:xfrm>
              <a:prstGeom prst="rect">
                <a:avLst/>
              </a:prstGeom>
              <a:blipFill>
                <a:blip r:embed="rId60"/>
                <a:stretch>
                  <a:fillRect l="-39286" r="-3571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1EEA8B1-E310-49CC-9B5E-04D17A85B386}"/>
                  </a:ext>
                </a:extLst>
              </p:cNvPr>
              <p:cNvSpPr txBox="1"/>
              <p:nvPr/>
            </p:nvSpPr>
            <p:spPr>
              <a:xfrm flipV="1">
                <a:off x="6557307" y="3631123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1EEA8B1-E310-49CC-9B5E-04D17A85B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6557307" y="3631123"/>
                <a:ext cx="168315" cy="307777"/>
              </a:xfrm>
              <a:prstGeom prst="rect">
                <a:avLst/>
              </a:prstGeom>
              <a:blipFill>
                <a:blip r:embed="rId61"/>
                <a:stretch>
                  <a:fillRect l="-40741" t="-8000"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51AD64A-7738-4404-99B4-B84BEC5A2B38}"/>
                  </a:ext>
                </a:extLst>
              </p:cNvPr>
              <p:cNvSpPr txBox="1"/>
              <p:nvPr/>
            </p:nvSpPr>
            <p:spPr>
              <a:xfrm>
                <a:off x="7217454" y="2015528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51AD64A-7738-4404-99B4-B84BEC5A2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454" y="2015528"/>
                <a:ext cx="168315" cy="307777"/>
              </a:xfrm>
              <a:prstGeom prst="rect">
                <a:avLst/>
              </a:prstGeom>
              <a:blipFill>
                <a:blip r:embed="rId62"/>
                <a:stretch>
                  <a:fillRect l="-39286" r="-3571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32472D9-2FD4-458F-8FFC-C4FA97C67568}"/>
                  </a:ext>
                </a:extLst>
              </p:cNvPr>
              <p:cNvSpPr txBox="1"/>
              <p:nvPr/>
            </p:nvSpPr>
            <p:spPr>
              <a:xfrm flipV="1">
                <a:off x="7307562" y="2001815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32472D9-2FD4-458F-8FFC-C4FA97C67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7307562" y="2001815"/>
                <a:ext cx="168315" cy="307777"/>
              </a:xfrm>
              <a:prstGeom prst="rect">
                <a:avLst/>
              </a:prstGeom>
              <a:blipFill>
                <a:blip r:embed="rId63"/>
                <a:stretch>
                  <a:fillRect l="-40741" t="-7843"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257052F-FD28-4D36-9F2C-B609D84A1E87}"/>
                  </a:ext>
                </a:extLst>
              </p:cNvPr>
              <p:cNvSpPr txBox="1"/>
              <p:nvPr/>
            </p:nvSpPr>
            <p:spPr>
              <a:xfrm>
                <a:off x="7496020" y="2021904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257052F-FD28-4D36-9F2C-B609D84A1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020" y="2021904"/>
                <a:ext cx="168315" cy="307777"/>
              </a:xfrm>
              <a:prstGeom prst="rect">
                <a:avLst/>
              </a:prstGeom>
              <a:blipFill>
                <a:blip r:embed="rId64"/>
                <a:stretch>
                  <a:fillRect l="-40741" r="-407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878113E-EF78-4CF4-8425-456BB2E6EAA7}"/>
                  </a:ext>
                </a:extLst>
              </p:cNvPr>
              <p:cNvSpPr txBox="1"/>
              <p:nvPr/>
            </p:nvSpPr>
            <p:spPr>
              <a:xfrm flipV="1">
                <a:off x="7586128" y="2008190"/>
                <a:ext cx="13726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878113E-EF78-4CF4-8425-456BB2E6E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7586128" y="2008190"/>
                <a:ext cx="137269" cy="307777"/>
              </a:xfrm>
              <a:prstGeom prst="rect">
                <a:avLst/>
              </a:prstGeom>
              <a:blipFill>
                <a:blip r:embed="rId65"/>
                <a:stretch>
                  <a:fillRect l="-56522" t="-7843" r="-5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B86EC2D-E878-4605-9872-257D8CD5B6C8}"/>
                  </a:ext>
                </a:extLst>
              </p:cNvPr>
              <p:cNvSpPr txBox="1"/>
              <p:nvPr/>
            </p:nvSpPr>
            <p:spPr>
              <a:xfrm>
                <a:off x="7217151" y="2413184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B86EC2D-E878-4605-9872-257D8CD5B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151" y="2413184"/>
                <a:ext cx="168315" cy="307777"/>
              </a:xfrm>
              <a:prstGeom prst="rect">
                <a:avLst/>
              </a:prstGeom>
              <a:blipFill>
                <a:blip r:embed="rId66"/>
                <a:stretch>
                  <a:fillRect l="-39286" r="-3571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7025C38-127A-46B7-B99E-BE4DA3F89273}"/>
                  </a:ext>
                </a:extLst>
              </p:cNvPr>
              <p:cNvSpPr txBox="1"/>
              <p:nvPr/>
            </p:nvSpPr>
            <p:spPr>
              <a:xfrm flipV="1">
                <a:off x="7307259" y="2399471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7025C38-127A-46B7-B99E-BE4DA3F89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7307259" y="2399471"/>
                <a:ext cx="168315" cy="307777"/>
              </a:xfrm>
              <a:prstGeom prst="rect">
                <a:avLst/>
              </a:prstGeom>
              <a:blipFill>
                <a:blip r:embed="rId67"/>
                <a:stretch>
                  <a:fillRect l="-40741" t="-8000"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FE967F7-5768-4A33-9FA6-3E1CC81A6FEB}"/>
                  </a:ext>
                </a:extLst>
              </p:cNvPr>
              <p:cNvSpPr txBox="1"/>
              <p:nvPr/>
            </p:nvSpPr>
            <p:spPr>
              <a:xfrm>
                <a:off x="7495717" y="2410036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FE967F7-5768-4A33-9FA6-3E1CC81A6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717" y="2410036"/>
                <a:ext cx="168315" cy="307777"/>
              </a:xfrm>
              <a:prstGeom prst="rect">
                <a:avLst/>
              </a:prstGeom>
              <a:blipFill>
                <a:blip r:embed="rId68"/>
                <a:stretch>
                  <a:fillRect l="-40741" r="-4074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C18551C5-66C8-4A1D-83B8-C5453BFC2E12}"/>
                  </a:ext>
                </a:extLst>
              </p:cNvPr>
              <p:cNvSpPr txBox="1"/>
              <p:nvPr/>
            </p:nvSpPr>
            <p:spPr>
              <a:xfrm flipV="1">
                <a:off x="7585826" y="2396322"/>
                <a:ext cx="13757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C18551C5-66C8-4A1D-83B8-C5453BFC2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7585826" y="2396322"/>
                <a:ext cx="137572" cy="307777"/>
              </a:xfrm>
              <a:prstGeom prst="rect">
                <a:avLst/>
              </a:prstGeom>
              <a:blipFill>
                <a:blip r:embed="rId69"/>
                <a:stretch>
                  <a:fillRect l="-56522" t="-7843" r="-5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9547DC2-A479-4595-825C-D239D65A6FEE}"/>
                  </a:ext>
                </a:extLst>
              </p:cNvPr>
              <p:cNvSpPr txBox="1"/>
              <p:nvPr/>
            </p:nvSpPr>
            <p:spPr>
              <a:xfrm>
                <a:off x="7353349" y="2819061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9547DC2-A479-4595-825C-D239D65A6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349" y="2819061"/>
                <a:ext cx="168315" cy="307777"/>
              </a:xfrm>
              <a:prstGeom prst="rect">
                <a:avLst/>
              </a:prstGeom>
              <a:blipFill>
                <a:blip r:embed="rId70"/>
                <a:stretch>
                  <a:fillRect l="-35714" r="-3928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03C288D-B726-491C-9A13-25A15D5F9658}"/>
                  </a:ext>
                </a:extLst>
              </p:cNvPr>
              <p:cNvSpPr txBox="1"/>
              <p:nvPr/>
            </p:nvSpPr>
            <p:spPr>
              <a:xfrm flipV="1">
                <a:off x="7435746" y="2802140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03C288D-B726-491C-9A13-25A15D5F9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7435746" y="2802140"/>
                <a:ext cx="168315" cy="307777"/>
              </a:xfrm>
              <a:prstGeom prst="rect">
                <a:avLst/>
              </a:prstGeom>
              <a:blipFill>
                <a:blip r:embed="rId71"/>
                <a:stretch>
                  <a:fillRect l="-40741" t="-8000"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5B79196-C8A5-4367-AAD8-C928D2BAADCC}"/>
                  </a:ext>
                </a:extLst>
              </p:cNvPr>
              <p:cNvSpPr txBox="1"/>
              <p:nvPr/>
            </p:nvSpPr>
            <p:spPr>
              <a:xfrm>
                <a:off x="7356228" y="3229350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5B79196-C8A5-4367-AAD8-C928D2BAA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228" y="3229350"/>
                <a:ext cx="168315" cy="307777"/>
              </a:xfrm>
              <a:prstGeom prst="rect">
                <a:avLst/>
              </a:prstGeom>
              <a:blipFill>
                <a:blip r:embed="rId72"/>
                <a:stretch>
                  <a:fillRect l="-40741" r="-407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E3113FB-F71C-46FC-A611-8BBC8067D93C}"/>
                  </a:ext>
                </a:extLst>
              </p:cNvPr>
              <p:cNvSpPr txBox="1"/>
              <p:nvPr/>
            </p:nvSpPr>
            <p:spPr>
              <a:xfrm flipV="1">
                <a:off x="7446336" y="3220402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E3113FB-F71C-46FC-A611-8BBC8067D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7446336" y="3220402"/>
                <a:ext cx="168315" cy="307777"/>
              </a:xfrm>
              <a:prstGeom prst="rect">
                <a:avLst/>
              </a:prstGeom>
              <a:blipFill>
                <a:blip r:embed="rId73"/>
                <a:stretch>
                  <a:fillRect l="-40741" t="-7843"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039969D2-E5B0-46A3-907F-9015EB7C6604}"/>
                  </a:ext>
                </a:extLst>
              </p:cNvPr>
              <p:cNvSpPr txBox="1"/>
              <p:nvPr/>
            </p:nvSpPr>
            <p:spPr>
              <a:xfrm>
                <a:off x="7352747" y="3636662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039969D2-E5B0-46A3-907F-9015EB7C6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747" y="3636662"/>
                <a:ext cx="168315" cy="307777"/>
              </a:xfrm>
              <a:prstGeom prst="rect">
                <a:avLst/>
              </a:prstGeom>
              <a:blipFill>
                <a:blip r:embed="rId74"/>
                <a:stretch>
                  <a:fillRect l="-35714" r="-3928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0DB5C1E-F5BB-4D2D-9E50-0E48E8B6DB04}"/>
                  </a:ext>
                </a:extLst>
              </p:cNvPr>
              <p:cNvSpPr txBox="1"/>
              <p:nvPr/>
            </p:nvSpPr>
            <p:spPr>
              <a:xfrm flipV="1">
                <a:off x="7442855" y="3627714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0DB5C1E-F5BB-4D2D-9E50-0E48E8B6D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7442855" y="3627714"/>
                <a:ext cx="168315" cy="307777"/>
              </a:xfrm>
              <a:prstGeom prst="rect">
                <a:avLst/>
              </a:prstGeom>
              <a:blipFill>
                <a:blip r:embed="rId75"/>
                <a:stretch>
                  <a:fillRect l="-39286" t="-7843"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943075A-7945-4F07-B0E1-CE589FC61AB4}"/>
                  </a:ext>
                </a:extLst>
              </p:cNvPr>
              <p:cNvSpPr txBox="1"/>
              <p:nvPr/>
            </p:nvSpPr>
            <p:spPr>
              <a:xfrm>
                <a:off x="7352747" y="1595414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943075A-7945-4F07-B0E1-CE589FC61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747" y="1595414"/>
                <a:ext cx="168315" cy="307777"/>
              </a:xfrm>
              <a:prstGeom prst="rect">
                <a:avLst/>
              </a:prstGeom>
              <a:blipFill>
                <a:blip r:embed="rId76"/>
                <a:stretch>
                  <a:fillRect l="-35714" r="-3928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639080E-1208-41DC-A0DB-1CC819123071}"/>
                  </a:ext>
                </a:extLst>
              </p:cNvPr>
              <p:cNvSpPr txBox="1"/>
              <p:nvPr/>
            </p:nvSpPr>
            <p:spPr>
              <a:xfrm flipV="1">
                <a:off x="7447617" y="1581701"/>
                <a:ext cx="168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639080E-1208-41DC-A0DB-1CC819123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7447617" y="1581701"/>
                <a:ext cx="168315" cy="307777"/>
              </a:xfrm>
              <a:prstGeom prst="rect">
                <a:avLst/>
              </a:prstGeom>
              <a:blipFill>
                <a:blip r:embed="rId77"/>
                <a:stretch>
                  <a:fillRect l="-40741" t="-7843"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TextBox 156">
            <a:extLst>
              <a:ext uri="{FF2B5EF4-FFF2-40B4-BE49-F238E27FC236}">
                <a16:creationId xmlns:a16="http://schemas.microsoft.com/office/drawing/2014/main" id="{7A898F1A-F793-40F5-BDCF-1E7CCC47CD79}"/>
              </a:ext>
            </a:extLst>
          </p:cNvPr>
          <p:cNvSpPr txBox="1"/>
          <p:nvPr/>
        </p:nvSpPr>
        <p:spPr>
          <a:xfrm>
            <a:off x="1904395" y="112259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Li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EE98C77-2608-4E1B-B839-DAAFBE2210B3}"/>
              </a:ext>
            </a:extLst>
          </p:cNvPr>
          <p:cNvSpPr txBox="1"/>
          <p:nvPr/>
        </p:nvSpPr>
        <p:spPr>
          <a:xfrm>
            <a:off x="2809547" y="112787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957CD2D-C34D-403D-AB63-BD665ABC7384}"/>
              </a:ext>
            </a:extLst>
          </p:cNvPr>
          <p:cNvSpPr txBox="1"/>
          <p:nvPr/>
        </p:nvSpPr>
        <p:spPr>
          <a:xfrm>
            <a:off x="3685904" y="112084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E68DA68-F88D-47A3-A84C-89F7A517FBA3}"/>
              </a:ext>
            </a:extLst>
          </p:cNvPr>
          <p:cNvSpPr txBox="1"/>
          <p:nvPr/>
        </p:nvSpPr>
        <p:spPr>
          <a:xfrm>
            <a:off x="4585054" y="11132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N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94C42FD-89D7-4023-ADE4-045D368588C2}"/>
              </a:ext>
            </a:extLst>
          </p:cNvPr>
          <p:cNvSpPr txBox="1"/>
          <p:nvPr/>
        </p:nvSpPr>
        <p:spPr>
          <a:xfrm>
            <a:off x="5446404" y="110881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2C4DAED-3D15-4518-877C-61E61B30458F}"/>
              </a:ext>
            </a:extLst>
          </p:cNvPr>
          <p:cNvSpPr txBox="1"/>
          <p:nvPr/>
        </p:nvSpPr>
        <p:spPr>
          <a:xfrm>
            <a:off x="6382389" y="111328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F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2D79462-4B12-4F25-A895-157049D8ED35}"/>
              </a:ext>
            </a:extLst>
          </p:cNvPr>
          <p:cNvSpPr txBox="1"/>
          <p:nvPr/>
        </p:nvSpPr>
        <p:spPr>
          <a:xfrm>
            <a:off x="7171643" y="1126685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Ne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2720E77-4C92-4021-8013-E752AD739EF5}"/>
              </a:ext>
            </a:extLst>
          </p:cNvPr>
          <p:cNvCxnSpPr>
            <a:cxnSpLocks/>
          </p:cNvCxnSpPr>
          <p:nvPr/>
        </p:nvCxnSpPr>
        <p:spPr>
          <a:xfrm flipV="1">
            <a:off x="5230868" y="1203861"/>
            <a:ext cx="0" cy="283473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48001F5-B6FB-4AC8-B03C-56A776C4A707}"/>
              </a:ext>
            </a:extLst>
          </p:cNvPr>
          <p:cNvCxnSpPr/>
          <p:nvPr/>
        </p:nvCxnSpPr>
        <p:spPr>
          <a:xfrm>
            <a:off x="215818" y="1478148"/>
            <a:ext cx="853597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90AD8F81-4976-4D48-9639-15BC199FD677}"/>
                  </a:ext>
                </a:extLst>
              </p:cNvPr>
              <p:cNvSpPr txBox="1"/>
              <p:nvPr/>
            </p:nvSpPr>
            <p:spPr>
              <a:xfrm>
                <a:off x="145682" y="5767771"/>
                <a:ext cx="7014835" cy="349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E47588"/>
                    </a:solidFill>
                    <a:latin typeface="Gill Sans MT" panose="020B0502020104020203" pitchFamily="34" charset="0"/>
                  </a:rPr>
                  <a:t>Remember that for O</a:t>
                </a:r>
                <a:r>
                  <a:rPr lang="en-US" sz="1400" baseline="-25000" dirty="0">
                    <a:solidFill>
                      <a:srgbClr val="E47588"/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400" dirty="0">
                    <a:solidFill>
                      <a:srgbClr val="E47588"/>
                    </a:solidFill>
                    <a:latin typeface="Gill Sans MT" panose="020B0502020104020203" pitchFamily="34" charset="0"/>
                  </a:rPr>
                  <a:t> and F</a:t>
                </a:r>
                <a:r>
                  <a:rPr lang="en-US" sz="1400" baseline="-25000" dirty="0">
                    <a:solidFill>
                      <a:srgbClr val="E47588"/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400" dirty="0">
                    <a:solidFill>
                      <a:srgbClr val="E47588"/>
                    </a:solidFill>
                    <a:latin typeface="Gill Sans MT" panose="020B050202010402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E4758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400" dirty="0">
                            <a:solidFill>
                              <a:srgbClr val="E47588"/>
                            </a:solidFill>
                            <a:latin typeface="Gill Sans MT" panose="020B0502020104020203" pitchFamily="34" charset="0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E4758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E47588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b="0" i="1" smtClean="0">
                                <a:solidFill>
                                  <a:srgbClr val="E47588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E47588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400" dirty="0">
                    <a:solidFill>
                      <a:srgbClr val="E47588"/>
                    </a:solidFill>
                    <a:latin typeface="Gill Sans MT" panose="020B0502020104020203" pitchFamily="34" charset="0"/>
                  </a:rPr>
                  <a:t> is lower in energy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E4758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E47588"/>
                            </a:solidFill>
                            <a:latin typeface="Gill Sans MT" panose="020B0502020104020203" pitchFamily="34" charset="0"/>
                          </a:rPr>
                          <m:t>π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srgbClr val="E4758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E47588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i="1">
                                <a:solidFill>
                                  <a:srgbClr val="E47588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E47588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400" baseline="-25000" dirty="0">
                    <a:solidFill>
                      <a:srgbClr val="E47588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1400" dirty="0">
                    <a:solidFill>
                      <a:srgbClr val="E47588"/>
                    </a:solidFill>
                    <a:latin typeface="Gill Sans MT" panose="020B0502020104020203" pitchFamily="34" charset="0"/>
                  </a:rPr>
                  <a:t>and</a:t>
                </a:r>
                <a:r>
                  <a:rPr lang="en-US" sz="1400" baseline="-25000" dirty="0">
                    <a:solidFill>
                      <a:srgbClr val="E47588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E4758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E47588"/>
                            </a:solidFill>
                            <a:latin typeface="Gill Sans MT" panose="020B0502020104020203" pitchFamily="34" charset="0"/>
                          </a:rPr>
                          <m:t>π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srgbClr val="E4758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E47588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i="1">
                                <a:solidFill>
                                  <a:srgbClr val="E47588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E47588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</m:oMath>
                </a14:m>
                <a:endParaRPr lang="en-US" sz="1400" dirty="0">
                  <a:solidFill>
                    <a:srgbClr val="E47588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90AD8F81-4976-4D48-9639-15BC199FD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82" y="5767771"/>
                <a:ext cx="7014835" cy="349006"/>
              </a:xfrm>
              <a:prstGeom prst="rect">
                <a:avLst/>
              </a:prstGeom>
              <a:blipFill>
                <a:blip r:embed="rId78"/>
                <a:stretch>
                  <a:fillRect l="-261" t="-3509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D27947EE-D722-488A-822C-D6EE6668BE78}"/>
                  </a:ext>
                </a:extLst>
              </p:cNvPr>
              <p:cNvSpPr txBox="1"/>
              <p:nvPr/>
            </p:nvSpPr>
            <p:spPr>
              <a:xfrm>
                <a:off x="194495" y="1515306"/>
                <a:ext cx="664348" cy="398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D27947EE-D722-488A-822C-D6EE6668B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95" y="1515306"/>
                <a:ext cx="664348" cy="398892"/>
              </a:xfrm>
              <a:prstGeom prst="rect">
                <a:avLst/>
              </a:prstGeom>
              <a:blipFill>
                <a:blip r:embed="rId7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DFEFEF2-4B77-4A03-A25E-2646E2CCE9FA}"/>
                  </a:ext>
                </a:extLst>
              </p:cNvPr>
              <p:cNvSpPr txBox="1"/>
              <p:nvPr/>
            </p:nvSpPr>
            <p:spPr>
              <a:xfrm>
                <a:off x="145682" y="1929609"/>
                <a:ext cx="722057" cy="426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DFEFEF2-4B77-4A03-A25E-2646E2CCE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82" y="1929609"/>
                <a:ext cx="722057" cy="426720"/>
              </a:xfrm>
              <a:prstGeom prst="rect">
                <a:avLst/>
              </a:prstGeom>
              <a:blipFill>
                <a:blip r:embed="rId80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92CE6AB-D218-4B0E-AA37-D275D7E919BC}"/>
                  </a:ext>
                </a:extLst>
              </p:cNvPr>
              <p:cNvSpPr txBox="1"/>
              <p:nvPr/>
            </p:nvSpPr>
            <p:spPr>
              <a:xfrm>
                <a:off x="603172" y="1929744"/>
                <a:ext cx="686791" cy="426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92CE6AB-D218-4B0E-AA37-D275D7E9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72" y="1929744"/>
                <a:ext cx="686791" cy="426720"/>
              </a:xfrm>
              <a:prstGeom prst="rect">
                <a:avLst/>
              </a:prstGeom>
              <a:blipFill>
                <a:blip r:embed="rId81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87848D74-CFB9-4D50-BA88-10C3A6420B15}"/>
                  </a:ext>
                </a:extLst>
              </p:cNvPr>
              <p:cNvSpPr txBox="1"/>
              <p:nvPr/>
            </p:nvSpPr>
            <p:spPr>
              <a:xfrm>
                <a:off x="257475" y="2361275"/>
                <a:ext cx="479683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8776A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rgbClr val="8776A2"/>
                              </a:solidFill>
                              <a:latin typeface="Gill Sans MT" panose="020B0502020104020203" pitchFamily="34" charset="0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8776A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8776A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8776A2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8776A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8776A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87848D74-CFB9-4D50-BA88-10C3A6420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75" y="2361275"/>
                <a:ext cx="479683" cy="302199"/>
              </a:xfrm>
              <a:prstGeom prst="rect">
                <a:avLst/>
              </a:prstGeom>
              <a:blipFill>
                <a:blip r:embed="rId82"/>
                <a:stretch>
                  <a:fillRect l="-6329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64D1EF3-718A-492C-A666-978184D3DD13}"/>
                  </a:ext>
                </a:extLst>
              </p:cNvPr>
              <p:cNvSpPr txBox="1"/>
              <p:nvPr/>
            </p:nvSpPr>
            <p:spPr>
              <a:xfrm>
                <a:off x="217984" y="2797068"/>
                <a:ext cx="1021883" cy="330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64D1EF3-718A-492C-A666-978184D3D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4" y="2797068"/>
                <a:ext cx="1021883" cy="330027"/>
              </a:xfrm>
              <a:prstGeom prst="rect">
                <a:avLst/>
              </a:prstGeom>
              <a:blipFill>
                <a:blip r:embed="rId83"/>
                <a:stretch>
                  <a:fillRect l="-299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9A38B0A5-4322-493F-9F16-811AEC8B020B}"/>
                  </a:ext>
                </a:extLst>
              </p:cNvPr>
              <p:cNvSpPr txBox="1"/>
              <p:nvPr/>
            </p:nvSpPr>
            <p:spPr>
              <a:xfrm>
                <a:off x="194495" y="3171705"/>
                <a:ext cx="55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9A38B0A5-4322-493F-9F16-811AEC8B0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95" y="3171705"/>
                <a:ext cx="553549" cy="369332"/>
              </a:xfrm>
              <a:prstGeom prst="rect">
                <a:avLst/>
              </a:prstGeom>
              <a:blipFill>
                <a:blip r:embed="rId8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8D5012B-AF91-4F14-87ED-C7ABD126B4E7}"/>
                  </a:ext>
                </a:extLst>
              </p:cNvPr>
              <p:cNvSpPr txBox="1"/>
              <p:nvPr/>
            </p:nvSpPr>
            <p:spPr>
              <a:xfrm>
                <a:off x="191967" y="3546655"/>
                <a:ext cx="55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8D5012B-AF91-4F14-87ED-C7ABD126B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67" y="3546655"/>
                <a:ext cx="553549" cy="369332"/>
              </a:xfrm>
              <a:prstGeom prst="rect">
                <a:avLst/>
              </a:prstGeom>
              <a:blipFill>
                <a:blip r:embed="rId8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2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E4628B-2D19-4204-ADCD-E5DC4F85B9F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69B3F07-135A-44E1-BC27-AB03B62D1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39108"/>
            <a:ext cx="9143999" cy="102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The superoxide ion (O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2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–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) has been implicated in several degenerative conditions, including aging and Alzheimer’s disease. Using molecular orbital theory, determine whether (O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2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–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) is paramagnetic or diamagnetic, and then calculate its bond order.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4A2C1-BDAF-41E2-87D8-4997D4FD04CB}"/>
              </a:ext>
            </a:extLst>
          </p:cNvPr>
          <p:cNvSpPr txBox="1"/>
          <p:nvPr/>
        </p:nvSpPr>
        <p:spPr>
          <a:xfrm>
            <a:off x="6470082" y="4149639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47588"/>
                </a:solidFill>
                <a:latin typeface="Gill Sans MT" panose="020B0502020104020203" pitchFamily="34" charset="0"/>
              </a:rPr>
              <a:t>Paramagnetic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FDDEC8-6159-4521-B60D-5086556D6599}"/>
                  </a:ext>
                </a:extLst>
              </p:cNvPr>
              <p:cNvSpPr txBox="1"/>
              <p:nvPr/>
            </p:nvSpPr>
            <p:spPr>
              <a:xfrm>
                <a:off x="6408377" y="3551744"/>
                <a:ext cx="2348592" cy="628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. 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E4758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solidFill>
                                    <a:srgbClr val="E47588"/>
                                  </a:solidFill>
                                  <a:latin typeface="Cambria Math" panose="02040503050406030204" pitchFamily="18" charset="0"/>
                                </a:rPr>
                                <m:t>8−5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solidFill>
                                <a:srgbClr val="E4758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E47588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dirty="0">
                  <a:solidFill>
                    <a:srgbClr val="E47588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FDDEC8-6159-4521-B60D-5086556D6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377" y="3551744"/>
                <a:ext cx="2348592" cy="628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1BE86A6-084F-4B04-A625-A7CA47B2D413}"/>
              </a:ext>
            </a:extLst>
          </p:cNvPr>
          <p:cNvSpPr txBox="1"/>
          <p:nvPr/>
        </p:nvSpPr>
        <p:spPr>
          <a:xfrm>
            <a:off x="6462323" y="1702033"/>
            <a:ext cx="2719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47588"/>
                </a:solidFill>
                <a:latin typeface="Gill Sans MT" panose="020B0502020104020203" pitchFamily="34" charset="0"/>
              </a:rPr>
              <a:t>Oxygen has 6 valence electrons, and we have two oxygens. Also we have one negative charge. </a:t>
            </a:r>
          </a:p>
          <a:p>
            <a:endParaRPr lang="en-US" dirty="0">
              <a:solidFill>
                <a:srgbClr val="E47588"/>
              </a:solidFill>
              <a:latin typeface="Gill Sans MT" panose="020B0502020104020203" pitchFamily="34" charset="0"/>
            </a:endParaRPr>
          </a:p>
          <a:p>
            <a:r>
              <a:rPr lang="en-US" dirty="0">
                <a:solidFill>
                  <a:srgbClr val="E47588"/>
                </a:solidFill>
                <a:latin typeface="Gill Sans MT" panose="020B0502020104020203" pitchFamily="34" charset="0"/>
              </a:rPr>
              <a:t>6+6+1=13 e</a:t>
            </a:r>
            <a:r>
              <a:rPr lang="en-US" baseline="30000" dirty="0">
                <a:solidFill>
                  <a:srgbClr val="E47588"/>
                </a:solidFill>
                <a:latin typeface="Gill Sans MT" panose="020B0502020104020203" pitchFamily="34" charset="0"/>
              </a:rPr>
              <a:t>–</a:t>
            </a:r>
            <a:r>
              <a:rPr lang="en-US" dirty="0">
                <a:solidFill>
                  <a:srgbClr val="E47588"/>
                </a:solidFill>
                <a:latin typeface="Gill Sans MT" panose="020B0502020104020203" pitchFamily="34" charset="0"/>
              </a:rPr>
              <a:t> to work with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5BE257-A149-4A79-803D-BE46ECD5BE45}"/>
              </a:ext>
            </a:extLst>
          </p:cNvPr>
          <p:cNvSpPr/>
          <p:nvPr/>
        </p:nvSpPr>
        <p:spPr bwMode="auto">
          <a:xfrm>
            <a:off x="3564428" y="5679264"/>
            <a:ext cx="269876" cy="279912"/>
          </a:xfrm>
          <a:prstGeom prst="rect">
            <a:avLst/>
          </a:prstGeom>
          <a:solidFill>
            <a:srgbClr val="E47588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EF4C9C-E1E1-4715-80D7-DF85746DB2D0}"/>
              </a:ext>
            </a:extLst>
          </p:cNvPr>
          <p:cNvSpPr/>
          <p:nvPr/>
        </p:nvSpPr>
        <p:spPr bwMode="auto">
          <a:xfrm>
            <a:off x="3564428" y="5137560"/>
            <a:ext cx="269876" cy="279912"/>
          </a:xfrm>
          <a:prstGeom prst="rect">
            <a:avLst/>
          </a:prstGeom>
          <a:solidFill>
            <a:srgbClr val="E47588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D21BEA-6FE0-4D02-9EB2-1EAD29DFA018}"/>
              </a:ext>
            </a:extLst>
          </p:cNvPr>
          <p:cNvSpPr/>
          <p:nvPr/>
        </p:nvSpPr>
        <p:spPr bwMode="auto">
          <a:xfrm>
            <a:off x="3386649" y="4018232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D14A20-B0C3-426A-97B7-3810F43DCB10}"/>
              </a:ext>
            </a:extLst>
          </p:cNvPr>
          <p:cNvSpPr/>
          <p:nvPr/>
        </p:nvSpPr>
        <p:spPr bwMode="auto">
          <a:xfrm>
            <a:off x="3727531" y="4018232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8E34FD-DF16-437A-AA53-B0FC2EEC2B7A}"/>
              </a:ext>
            </a:extLst>
          </p:cNvPr>
          <p:cNvSpPr/>
          <p:nvPr/>
        </p:nvSpPr>
        <p:spPr bwMode="auto">
          <a:xfrm>
            <a:off x="3535557" y="4533539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0E0BAA-F398-407B-8E9B-C329255845FE}"/>
              </a:ext>
            </a:extLst>
          </p:cNvPr>
          <p:cNvSpPr/>
          <p:nvPr/>
        </p:nvSpPr>
        <p:spPr bwMode="auto">
          <a:xfrm>
            <a:off x="3391861" y="3046593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D6F4C3D-2F93-47ED-B589-191BF064A2E1}"/>
              </a:ext>
            </a:extLst>
          </p:cNvPr>
          <p:cNvSpPr/>
          <p:nvPr/>
        </p:nvSpPr>
        <p:spPr bwMode="auto">
          <a:xfrm>
            <a:off x="3732743" y="3046593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B64233-D5B0-4574-9AC3-0CE75C569BE5}"/>
              </a:ext>
            </a:extLst>
          </p:cNvPr>
          <p:cNvSpPr/>
          <p:nvPr/>
        </p:nvSpPr>
        <p:spPr bwMode="auto">
          <a:xfrm>
            <a:off x="3564428" y="2506775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6BF2DF0-EF8B-48D7-A43A-CCCF7F4188F0}"/>
              </a:ext>
            </a:extLst>
          </p:cNvPr>
          <p:cNvSpPr/>
          <p:nvPr/>
        </p:nvSpPr>
        <p:spPr bwMode="auto">
          <a:xfrm>
            <a:off x="2337011" y="5399352"/>
            <a:ext cx="269876" cy="279912"/>
          </a:xfrm>
          <a:prstGeom prst="rect">
            <a:avLst/>
          </a:prstGeom>
          <a:solidFill>
            <a:srgbClr val="E47588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1CB00D-0877-4581-87CB-49AC213B8F53}"/>
              </a:ext>
            </a:extLst>
          </p:cNvPr>
          <p:cNvSpPr/>
          <p:nvPr/>
        </p:nvSpPr>
        <p:spPr bwMode="auto">
          <a:xfrm>
            <a:off x="4773488" y="5399352"/>
            <a:ext cx="269876" cy="279912"/>
          </a:xfrm>
          <a:prstGeom prst="rect">
            <a:avLst/>
          </a:prstGeom>
          <a:solidFill>
            <a:srgbClr val="E47588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462237-FCED-4E0B-922A-0C413C196822}"/>
              </a:ext>
            </a:extLst>
          </p:cNvPr>
          <p:cNvSpPr/>
          <p:nvPr/>
        </p:nvSpPr>
        <p:spPr bwMode="auto">
          <a:xfrm>
            <a:off x="2337011" y="3599835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FF5E75-48C7-484C-ACB1-FEBB00AF0AC4}"/>
              </a:ext>
            </a:extLst>
          </p:cNvPr>
          <p:cNvSpPr/>
          <p:nvPr/>
        </p:nvSpPr>
        <p:spPr bwMode="auto">
          <a:xfrm>
            <a:off x="1997479" y="3595831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33FCA7-F12C-4FC6-A30C-27687D363772}"/>
              </a:ext>
            </a:extLst>
          </p:cNvPr>
          <p:cNvSpPr/>
          <p:nvPr/>
        </p:nvSpPr>
        <p:spPr bwMode="auto">
          <a:xfrm>
            <a:off x="1656597" y="3595830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34BB3B-ADF1-47BC-8CA9-936AB28D05C2}"/>
              </a:ext>
            </a:extLst>
          </p:cNvPr>
          <p:cNvSpPr/>
          <p:nvPr/>
        </p:nvSpPr>
        <p:spPr bwMode="auto">
          <a:xfrm>
            <a:off x="5456438" y="3593828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E3ACE29-1999-4D9D-A0F0-776067676D04}"/>
              </a:ext>
            </a:extLst>
          </p:cNvPr>
          <p:cNvSpPr/>
          <p:nvPr/>
        </p:nvSpPr>
        <p:spPr bwMode="auto">
          <a:xfrm>
            <a:off x="5116906" y="3589824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13DAEF8-4BE7-476E-A2D4-FC669E71F1EC}"/>
              </a:ext>
            </a:extLst>
          </p:cNvPr>
          <p:cNvSpPr/>
          <p:nvPr/>
        </p:nvSpPr>
        <p:spPr bwMode="auto">
          <a:xfrm>
            <a:off x="4776024" y="3589823"/>
            <a:ext cx="269876" cy="277141"/>
          </a:xfrm>
          <a:prstGeom prst="rect">
            <a:avLst/>
          </a:prstGeom>
          <a:solidFill>
            <a:srgbClr val="67AEB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F017E78-AD71-4DDF-85DD-27DB10A6CEE2}"/>
                  </a:ext>
                </a:extLst>
              </p:cNvPr>
              <p:cNvSpPr txBox="1"/>
              <p:nvPr/>
            </p:nvSpPr>
            <p:spPr>
              <a:xfrm>
                <a:off x="3564428" y="5896659"/>
                <a:ext cx="3338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F017E78-AD71-4DDF-85DD-27DB10A6C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428" y="5896659"/>
                <a:ext cx="333809" cy="246221"/>
              </a:xfrm>
              <a:prstGeom prst="rect">
                <a:avLst/>
              </a:prstGeom>
              <a:blipFill>
                <a:blip r:embed="rId3"/>
                <a:stretch>
                  <a:fillRect l="-9259" r="-1852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D3FAC1-6C94-4B52-A1D9-FF05D8D7CB6B}"/>
                  </a:ext>
                </a:extLst>
              </p:cNvPr>
              <p:cNvSpPr/>
              <p:nvPr/>
            </p:nvSpPr>
            <p:spPr>
              <a:xfrm>
                <a:off x="3225310" y="5317347"/>
                <a:ext cx="101204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D3FAC1-6C94-4B52-A1D9-FF05D8D7C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310" y="5317347"/>
                <a:ext cx="1012044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94589E8-300B-4D1C-BC0E-04221581DF41}"/>
                  </a:ext>
                </a:extLst>
              </p:cNvPr>
              <p:cNvSpPr txBox="1"/>
              <p:nvPr/>
            </p:nvSpPr>
            <p:spPr>
              <a:xfrm>
                <a:off x="3359758" y="4208049"/>
                <a:ext cx="361381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94589E8-300B-4D1C-BC0E-04221581D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758" y="4208049"/>
                <a:ext cx="361381" cy="265201"/>
              </a:xfrm>
              <a:prstGeom prst="rect">
                <a:avLst/>
              </a:prstGeom>
              <a:blipFill>
                <a:blip r:embed="rId5"/>
                <a:stretch>
                  <a:fillRect l="-6780" r="-5085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C88534E-64D8-4906-87C9-B00D26362C02}"/>
                  </a:ext>
                </a:extLst>
              </p:cNvPr>
              <p:cNvSpPr txBox="1"/>
              <p:nvPr/>
            </p:nvSpPr>
            <p:spPr>
              <a:xfrm>
                <a:off x="3727531" y="4201705"/>
                <a:ext cx="361381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C88534E-64D8-4906-87C9-B00D26362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531" y="4201705"/>
                <a:ext cx="361381" cy="265201"/>
              </a:xfrm>
              <a:prstGeom prst="rect">
                <a:avLst/>
              </a:prstGeom>
              <a:blipFill>
                <a:blip r:embed="rId6"/>
                <a:stretch>
                  <a:fillRect l="-6667" r="-6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6B0F887-4B46-44B7-AC98-FB208DC7C251}"/>
                  </a:ext>
                </a:extLst>
              </p:cNvPr>
              <p:cNvSpPr txBox="1"/>
              <p:nvPr/>
            </p:nvSpPr>
            <p:spPr>
              <a:xfrm>
                <a:off x="3508872" y="4711311"/>
                <a:ext cx="354969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6B0F887-4B46-44B7-AC98-FB208DC7C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872" y="4711311"/>
                <a:ext cx="354969" cy="265201"/>
              </a:xfrm>
              <a:prstGeom prst="rect">
                <a:avLst/>
              </a:prstGeom>
              <a:blipFill>
                <a:blip r:embed="rId7"/>
                <a:stretch>
                  <a:fillRect l="-8621" r="-5172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5E07278-0386-46E1-9AFB-87D1EE4E6BFB}"/>
                  </a:ext>
                </a:extLst>
              </p:cNvPr>
              <p:cNvSpPr/>
              <p:nvPr/>
            </p:nvSpPr>
            <p:spPr>
              <a:xfrm>
                <a:off x="3394839" y="3225835"/>
                <a:ext cx="361381" cy="361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5E07278-0386-46E1-9AFB-87D1EE4E6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839" y="3225835"/>
                <a:ext cx="361381" cy="361446"/>
              </a:xfrm>
              <a:prstGeom prst="rect">
                <a:avLst/>
              </a:prstGeom>
              <a:blipFill>
                <a:blip r:embed="rId8"/>
                <a:stretch>
                  <a:fillRect l="-15254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4AE6CB4-0E17-4B25-A681-92AAE91E52C2}"/>
                  </a:ext>
                </a:extLst>
              </p:cNvPr>
              <p:cNvSpPr/>
              <p:nvPr/>
            </p:nvSpPr>
            <p:spPr>
              <a:xfrm>
                <a:off x="3732743" y="3231470"/>
                <a:ext cx="361381" cy="361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4AE6CB4-0E17-4B25-A681-92AAE91E5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743" y="3231470"/>
                <a:ext cx="361381" cy="361446"/>
              </a:xfrm>
              <a:prstGeom prst="rect">
                <a:avLst/>
              </a:prstGeom>
              <a:blipFill>
                <a:blip r:embed="rId9"/>
                <a:stretch>
                  <a:fillRect l="-15000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DD98476-60AA-4EF6-B51A-402F1ECC9190}"/>
                  </a:ext>
                </a:extLst>
              </p:cNvPr>
              <p:cNvSpPr/>
              <p:nvPr/>
            </p:nvSpPr>
            <p:spPr>
              <a:xfrm>
                <a:off x="3571384" y="2677620"/>
                <a:ext cx="361381" cy="361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en-US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DD98476-60AA-4EF6-B51A-402F1ECC9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384" y="2677620"/>
                <a:ext cx="361381" cy="361446"/>
              </a:xfrm>
              <a:prstGeom prst="rect">
                <a:avLst/>
              </a:prstGeom>
              <a:blipFill>
                <a:blip r:embed="rId10"/>
                <a:stretch>
                  <a:fillRect l="-15254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CBADAD5B-5109-4BE5-97D2-D4285A2D89E8}"/>
              </a:ext>
            </a:extLst>
          </p:cNvPr>
          <p:cNvSpPr/>
          <p:nvPr/>
        </p:nvSpPr>
        <p:spPr>
          <a:xfrm>
            <a:off x="2899266" y="1972069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O</a:t>
            </a:r>
            <a:r>
              <a:rPr lang="en-US" altLang="en-US" sz="16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alt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–</a:t>
            </a: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1B8D41D-26A8-434C-B70D-58C55949AEF6}"/>
              </a:ext>
            </a:extLst>
          </p:cNvPr>
          <p:cNvCxnSpPr/>
          <p:nvPr/>
        </p:nvCxnSpPr>
        <p:spPr>
          <a:xfrm flipV="1">
            <a:off x="895622" y="2204745"/>
            <a:ext cx="0" cy="3921495"/>
          </a:xfrm>
          <a:prstGeom prst="straightConnector1">
            <a:avLst/>
          </a:prstGeom>
          <a:ln w="76200">
            <a:solidFill>
              <a:srgbClr val="8776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8D20EA3-0FEA-4409-9A6E-C460A7F3B176}"/>
              </a:ext>
            </a:extLst>
          </p:cNvPr>
          <p:cNvSpPr/>
          <p:nvPr/>
        </p:nvSpPr>
        <p:spPr>
          <a:xfrm rot="16200000">
            <a:off x="-19499" y="4273379"/>
            <a:ext cx="1343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D297573-1922-4C77-B27F-87E888F78F6C}"/>
                  </a:ext>
                </a:extLst>
              </p:cNvPr>
              <p:cNvSpPr txBox="1"/>
              <p:nvPr/>
            </p:nvSpPr>
            <p:spPr>
              <a:xfrm>
                <a:off x="2379764" y="5391223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D297573-1922-4C77-B27F-87E888F78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764" y="5391223"/>
                <a:ext cx="87441" cy="307777"/>
              </a:xfrm>
              <a:prstGeom prst="rect">
                <a:avLst/>
              </a:prstGeom>
              <a:blipFill>
                <a:blip r:embed="rId11"/>
                <a:stretch>
                  <a:fillRect l="-100000" r="-12666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BB9FAF-35D8-4E81-BECF-82CD8A70C267}"/>
                  </a:ext>
                </a:extLst>
              </p:cNvPr>
              <p:cNvSpPr txBox="1"/>
              <p:nvPr/>
            </p:nvSpPr>
            <p:spPr>
              <a:xfrm flipV="1">
                <a:off x="2472256" y="5380239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BB9FAF-35D8-4E81-BECF-82CD8A70C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472256" y="5380239"/>
                <a:ext cx="104994" cy="307777"/>
              </a:xfrm>
              <a:prstGeom prst="rect">
                <a:avLst/>
              </a:prstGeom>
              <a:blipFill>
                <a:blip r:embed="rId12"/>
                <a:stretch>
                  <a:fillRect l="-100000" t="-8000" r="-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DA48FA58-869E-4B1C-A0E6-53654E129BB3}"/>
              </a:ext>
            </a:extLst>
          </p:cNvPr>
          <p:cNvSpPr/>
          <p:nvPr/>
        </p:nvSpPr>
        <p:spPr>
          <a:xfrm>
            <a:off x="2253205" y="5586762"/>
            <a:ext cx="46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FAF89F-75C0-44AD-B554-941987013C39}"/>
              </a:ext>
            </a:extLst>
          </p:cNvPr>
          <p:cNvSpPr/>
          <p:nvPr/>
        </p:nvSpPr>
        <p:spPr>
          <a:xfrm>
            <a:off x="2250827" y="3787848"/>
            <a:ext cx="46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2p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E51E2F-0BEA-487E-A78A-F585F22032AA}"/>
              </a:ext>
            </a:extLst>
          </p:cNvPr>
          <p:cNvSpPr/>
          <p:nvPr/>
        </p:nvSpPr>
        <p:spPr>
          <a:xfrm>
            <a:off x="4684041" y="5586762"/>
            <a:ext cx="46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374D7C3-4DC4-466F-829C-21EC2B400D07}"/>
              </a:ext>
            </a:extLst>
          </p:cNvPr>
          <p:cNvSpPr/>
          <p:nvPr/>
        </p:nvSpPr>
        <p:spPr>
          <a:xfrm>
            <a:off x="4681663" y="3787848"/>
            <a:ext cx="46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7A2AFF4-B836-457B-8D9E-0F5898003048}"/>
                  </a:ext>
                </a:extLst>
              </p:cNvPr>
              <p:cNvSpPr txBox="1"/>
              <p:nvPr/>
            </p:nvSpPr>
            <p:spPr>
              <a:xfrm>
                <a:off x="2372378" y="3580465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7A2AFF4-B836-457B-8D9E-0F5898003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78" y="3580465"/>
                <a:ext cx="87441" cy="307777"/>
              </a:xfrm>
              <a:prstGeom prst="rect">
                <a:avLst/>
              </a:prstGeom>
              <a:blipFill>
                <a:blip r:embed="rId13"/>
                <a:stretch>
                  <a:fillRect l="-100000" r="-12666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9FCD0BC-5988-422B-A3F9-82E5BC6E18B4}"/>
                  </a:ext>
                </a:extLst>
              </p:cNvPr>
              <p:cNvSpPr txBox="1"/>
              <p:nvPr/>
            </p:nvSpPr>
            <p:spPr>
              <a:xfrm>
                <a:off x="2034474" y="3577114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9FCD0BC-5988-422B-A3F9-82E5BC6E1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474" y="3577114"/>
                <a:ext cx="87441" cy="307777"/>
              </a:xfrm>
              <a:prstGeom prst="rect">
                <a:avLst/>
              </a:prstGeom>
              <a:blipFill>
                <a:blip r:embed="rId14"/>
                <a:stretch>
                  <a:fillRect l="-114286" r="-13571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573446B-A8D9-469B-8DD0-B11DE8333220}"/>
                  </a:ext>
                </a:extLst>
              </p:cNvPr>
              <p:cNvSpPr txBox="1"/>
              <p:nvPr/>
            </p:nvSpPr>
            <p:spPr>
              <a:xfrm>
                <a:off x="4794629" y="5382471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573446B-A8D9-469B-8DD0-B11DE8333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629" y="5382471"/>
                <a:ext cx="87441" cy="307777"/>
              </a:xfrm>
              <a:prstGeom prst="rect">
                <a:avLst/>
              </a:prstGeom>
              <a:blipFill>
                <a:blip r:embed="rId15"/>
                <a:stretch>
                  <a:fillRect l="-114286" r="-13571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63676E2-FD52-49E6-9E00-320194966090}"/>
                  </a:ext>
                </a:extLst>
              </p:cNvPr>
              <p:cNvSpPr txBox="1"/>
              <p:nvPr/>
            </p:nvSpPr>
            <p:spPr>
              <a:xfrm flipV="1">
                <a:off x="4887121" y="5371487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63676E2-FD52-49E6-9E00-320194966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887121" y="5371487"/>
                <a:ext cx="104994" cy="307777"/>
              </a:xfrm>
              <a:prstGeom prst="rect">
                <a:avLst/>
              </a:prstGeom>
              <a:blipFill>
                <a:blip r:embed="rId16"/>
                <a:stretch>
                  <a:fillRect l="-100000" t="-7843" r="-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8CEBFF-8149-4FAE-B839-71BC78F5307D}"/>
                  </a:ext>
                </a:extLst>
              </p:cNvPr>
              <p:cNvSpPr txBox="1"/>
              <p:nvPr/>
            </p:nvSpPr>
            <p:spPr>
              <a:xfrm flipV="1">
                <a:off x="4923940" y="3571077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8CEBFF-8149-4FAE-B839-71BC78F53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923940" y="3571077"/>
                <a:ext cx="87441" cy="307777"/>
              </a:xfrm>
              <a:prstGeom prst="rect">
                <a:avLst/>
              </a:prstGeom>
              <a:blipFill>
                <a:blip r:embed="rId17"/>
                <a:stretch>
                  <a:fillRect l="-135714" t="-8000" r="-1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BE04155-1F83-4621-B87F-59DE99A95955}"/>
                  </a:ext>
                </a:extLst>
              </p:cNvPr>
              <p:cNvSpPr txBox="1"/>
              <p:nvPr/>
            </p:nvSpPr>
            <p:spPr>
              <a:xfrm flipV="1">
                <a:off x="5268703" y="3569401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BE04155-1F83-4621-B87F-59DE99A95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5268703" y="3569401"/>
                <a:ext cx="87441" cy="307777"/>
              </a:xfrm>
              <a:prstGeom prst="rect">
                <a:avLst/>
              </a:prstGeom>
              <a:blipFill>
                <a:blip r:embed="rId18"/>
                <a:stretch>
                  <a:fillRect l="-126667" t="-8000" r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D45BECC-5E16-46A1-A51D-FBEB8CB440AF}"/>
              </a:ext>
            </a:extLst>
          </p:cNvPr>
          <p:cNvCxnSpPr>
            <a:stCxn id="52" idx="3"/>
            <a:endCxn id="44" idx="1"/>
          </p:cNvCxnSpPr>
          <p:nvPr/>
        </p:nvCxnSpPr>
        <p:spPr>
          <a:xfrm>
            <a:off x="2606887" y="5539308"/>
            <a:ext cx="957541" cy="27991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7E66FB7-B277-4473-9B58-7EC6D0339718}"/>
              </a:ext>
            </a:extLst>
          </p:cNvPr>
          <p:cNvCxnSpPr>
            <a:stCxn id="44" idx="3"/>
            <a:endCxn id="53" idx="1"/>
          </p:cNvCxnSpPr>
          <p:nvPr/>
        </p:nvCxnSpPr>
        <p:spPr>
          <a:xfrm flipV="1">
            <a:off x="3834304" y="5539308"/>
            <a:ext cx="939184" cy="27991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3508184-25E4-45E1-AAF6-88064FF40910}"/>
              </a:ext>
            </a:extLst>
          </p:cNvPr>
          <p:cNvCxnSpPr>
            <a:stCxn id="52" idx="3"/>
            <a:endCxn id="45" idx="1"/>
          </p:cNvCxnSpPr>
          <p:nvPr/>
        </p:nvCxnSpPr>
        <p:spPr>
          <a:xfrm flipV="1">
            <a:off x="2606887" y="5277516"/>
            <a:ext cx="957541" cy="26179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26794C7-3374-4B57-980C-213D7C65CFE0}"/>
              </a:ext>
            </a:extLst>
          </p:cNvPr>
          <p:cNvCxnSpPr>
            <a:stCxn id="53" idx="1"/>
            <a:endCxn id="45" idx="3"/>
          </p:cNvCxnSpPr>
          <p:nvPr/>
        </p:nvCxnSpPr>
        <p:spPr>
          <a:xfrm flipH="1" flipV="1">
            <a:off x="3834304" y="5277516"/>
            <a:ext cx="939184" cy="26179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D17918A-F66E-4325-AA46-7FC780571E95}"/>
                  </a:ext>
                </a:extLst>
              </p:cNvPr>
              <p:cNvSpPr txBox="1"/>
              <p:nvPr/>
            </p:nvSpPr>
            <p:spPr>
              <a:xfrm>
                <a:off x="3598916" y="5671907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D17918A-F66E-4325-AA46-7FC780571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916" y="5671907"/>
                <a:ext cx="87441" cy="307777"/>
              </a:xfrm>
              <a:prstGeom prst="rect">
                <a:avLst/>
              </a:prstGeom>
              <a:blipFill>
                <a:blip r:embed="rId19"/>
                <a:stretch>
                  <a:fillRect l="-100000" r="-12666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A1DEDD3-7D7F-40F0-A45A-6352185CA2B1}"/>
                  </a:ext>
                </a:extLst>
              </p:cNvPr>
              <p:cNvSpPr txBox="1"/>
              <p:nvPr/>
            </p:nvSpPr>
            <p:spPr>
              <a:xfrm flipV="1">
                <a:off x="3691408" y="5660923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A1DEDD3-7D7F-40F0-A45A-6352185CA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691408" y="5660923"/>
                <a:ext cx="104994" cy="307777"/>
              </a:xfrm>
              <a:prstGeom prst="rect">
                <a:avLst/>
              </a:prstGeom>
              <a:blipFill>
                <a:blip r:embed="rId20"/>
                <a:stretch>
                  <a:fillRect l="-100000" t="-8000" r="-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85C9678-0597-4BAF-B540-F9D75492BF9C}"/>
                  </a:ext>
                </a:extLst>
              </p:cNvPr>
              <p:cNvSpPr txBox="1"/>
              <p:nvPr/>
            </p:nvSpPr>
            <p:spPr>
              <a:xfrm>
                <a:off x="3598916" y="5131318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85C9678-0597-4BAF-B540-F9D75492B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916" y="5131318"/>
                <a:ext cx="87441" cy="307777"/>
              </a:xfrm>
              <a:prstGeom prst="rect">
                <a:avLst/>
              </a:prstGeom>
              <a:blipFill>
                <a:blip r:embed="rId21"/>
                <a:stretch>
                  <a:fillRect l="-100000" r="-12666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0D17780-50F4-4118-91F8-28921700FDBB}"/>
                  </a:ext>
                </a:extLst>
              </p:cNvPr>
              <p:cNvSpPr txBox="1"/>
              <p:nvPr/>
            </p:nvSpPr>
            <p:spPr>
              <a:xfrm flipV="1">
                <a:off x="3691408" y="5120334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0D17780-50F4-4118-91F8-28921700F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691408" y="5120334"/>
                <a:ext cx="104994" cy="307777"/>
              </a:xfrm>
              <a:prstGeom prst="rect">
                <a:avLst/>
              </a:prstGeom>
              <a:blipFill>
                <a:blip r:embed="rId22"/>
                <a:stretch>
                  <a:fillRect l="-100000" t="-8000" r="-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6473B7C-1E6A-4C62-BB27-F21565772614}"/>
              </a:ext>
            </a:extLst>
          </p:cNvPr>
          <p:cNvCxnSpPr>
            <a:stCxn id="54" idx="3"/>
            <a:endCxn id="46" idx="1"/>
          </p:cNvCxnSpPr>
          <p:nvPr/>
        </p:nvCxnSpPr>
        <p:spPr>
          <a:xfrm>
            <a:off x="2606887" y="3738406"/>
            <a:ext cx="779762" cy="41839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F67D36E-CB8A-43E4-A49F-540797B35750}"/>
              </a:ext>
            </a:extLst>
          </p:cNvPr>
          <p:cNvCxnSpPr>
            <a:stCxn id="54" idx="3"/>
            <a:endCxn id="48" idx="1"/>
          </p:cNvCxnSpPr>
          <p:nvPr/>
        </p:nvCxnSpPr>
        <p:spPr>
          <a:xfrm>
            <a:off x="2606887" y="3738406"/>
            <a:ext cx="928670" cy="933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181EF31-D305-406D-A16A-01A3888495C3}"/>
              </a:ext>
            </a:extLst>
          </p:cNvPr>
          <p:cNvCxnSpPr>
            <a:stCxn id="54" idx="3"/>
            <a:endCxn id="49" idx="1"/>
          </p:cNvCxnSpPr>
          <p:nvPr/>
        </p:nvCxnSpPr>
        <p:spPr>
          <a:xfrm flipV="1">
            <a:off x="2606887" y="3185164"/>
            <a:ext cx="784974" cy="55324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ECB347A-DD1C-46E3-9DD5-EF570FE2D784}"/>
              </a:ext>
            </a:extLst>
          </p:cNvPr>
          <p:cNvCxnSpPr>
            <a:endCxn id="51" idx="1"/>
          </p:cNvCxnSpPr>
          <p:nvPr/>
        </p:nvCxnSpPr>
        <p:spPr>
          <a:xfrm flipV="1">
            <a:off x="2620656" y="2645346"/>
            <a:ext cx="943772" cy="109306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E04D1F2-442C-43F6-9318-31CB6EBDBE42}"/>
              </a:ext>
            </a:extLst>
          </p:cNvPr>
          <p:cNvCxnSpPr>
            <a:stCxn id="59" idx="1"/>
            <a:endCxn id="51" idx="3"/>
          </p:cNvCxnSpPr>
          <p:nvPr/>
        </p:nvCxnSpPr>
        <p:spPr>
          <a:xfrm flipH="1" flipV="1">
            <a:off x="3834304" y="2645346"/>
            <a:ext cx="941720" cy="108304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038E612-4BB9-4B99-A429-FB2A0AB93291}"/>
              </a:ext>
            </a:extLst>
          </p:cNvPr>
          <p:cNvCxnSpPr>
            <a:stCxn id="59" idx="1"/>
            <a:endCxn id="50" idx="3"/>
          </p:cNvCxnSpPr>
          <p:nvPr/>
        </p:nvCxnSpPr>
        <p:spPr>
          <a:xfrm flipH="1" flipV="1">
            <a:off x="4002619" y="3185164"/>
            <a:ext cx="773405" cy="54323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ABE961D-05B0-41BC-83E4-574917D7BA5E}"/>
              </a:ext>
            </a:extLst>
          </p:cNvPr>
          <p:cNvCxnSpPr>
            <a:stCxn id="59" idx="1"/>
            <a:endCxn id="48" idx="3"/>
          </p:cNvCxnSpPr>
          <p:nvPr/>
        </p:nvCxnSpPr>
        <p:spPr>
          <a:xfrm flipH="1">
            <a:off x="3805433" y="3728394"/>
            <a:ext cx="970591" cy="9437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97F2D66-A269-46E2-A486-20D357E6A041}"/>
              </a:ext>
            </a:extLst>
          </p:cNvPr>
          <p:cNvCxnSpPr>
            <a:stCxn id="59" idx="1"/>
            <a:endCxn id="47" idx="3"/>
          </p:cNvCxnSpPr>
          <p:nvPr/>
        </p:nvCxnSpPr>
        <p:spPr>
          <a:xfrm flipH="1">
            <a:off x="3997407" y="3728394"/>
            <a:ext cx="778617" cy="42840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E8E9D2-4E4C-446D-9E41-59305A698341}"/>
                  </a:ext>
                </a:extLst>
              </p:cNvPr>
              <p:cNvSpPr txBox="1"/>
              <p:nvPr/>
            </p:nvSpPr>
            <p:spPr>
              <a:xfrm>
                <a:off x="3414520" y="4005723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E8E9D2-4E4C-446D-9E41-59305A698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520" y="4005723"/>
                <a:ext cx="87441" cy="307777"/>
              </a:xfrm>
              <a:prstGeom prst="rect">
                <a:avLst/>
              </a:prstGeom>
              <a:blipFill>
                <a:blip r:embed="rId23"/>
                <a:stretch>
                  <a:fillRect l="-107143" r="-14285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B636097-2DC7-4DA5-AA9E-24AC21A58615}"/>
                  </a:ext>
                </a:extLst>
              </p:cNvPr>
              <p:cNvSpPr txBox="1"/>
              <p:nvPr/>
            </p:nvSpPr>
            <p:spPr>
              <a:xfrm flipV="1">
                <a:off x="3507012" y="3994739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B636097-2DC7-4DA5-AA9E-24AC21A58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507012" y="3994739"/>
                <a:ext cx="104994" cy="307777"/>
              </a:xfrm>
              <a:prstGeom prst="rect">
                <a:avLst/>
              </a:prstGeom>
              <a:blipFill>
                <a:blip r:embed="rId24"/>
                <a:stretch>
                  <a:fillRect l="-88889" t="-7843" r="-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0B3E55E-EB7A-4C63-A8D2-2E5414DE0B74}"/>
                  </a:ext>
                </a:extLst>
              </p:cNvPr>
              <p:cNvSpPr txBox="1"/>
              <p:nvPr/>
            </p:nvSpPr>
            <p:spPr>
              <a:xfrm>
                <a:off x="3760593" y="4005723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0B3E55E-EB7A-4C63-A8D2-2E5414DE0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593" y="4005723"/>
                <a:ext cx="87441" cy="307777"/>
              </a:xfrm>
              <a:prstGeom prst="rect">
                <a:avLst/>
              </a:prstGeom>
              <a:blipFill>
                <a:blip r:embed="rId25"/>
                <a:stretch>
                  <a:fillRect l="-114286" r="-13571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124FAAC-0097-42B2-A3ED-26E7F44F551B}"/>
                  </a:ext>
                </a:extLst>
              </p:cNvPr>
              <p:cNvSpPr txBox="1"/>
              <p:nvPr/>
            </p:nvSpPr>
            <p:spPr>
              <a:xfrm flipV="1">
                <a:off x="3853085" y="3994739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124FAAC-0097-42B2-A3ED-26E7F44F5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853085" y="3994739"/>
                <a:ext cx="104994" cy="307777"/>
              </a:xfrm>
              <a:prstGeom prst="rect">
                <a:avLst/>
              </a:prstGeom>
              <a:blipFill>
                <a:blip r:embed="rId26"/>
                <a:stretch>
                  <a:fillRect l="-94118" t="-7843" r="-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513B5792-D52F-4025-9D1F-A2785FE1D240}"/>
              </a:ext>
            </a:extLst>
          </p:cNvPr>
          <p:cNvSpPr txBox="1"/>
          <p:nvPr/>
        </p:nvSpPr>
        <p:spPr>
          <a:xfrm>
            <a:off x="3030799" y="6211669"/>
            <a:ext cx="1413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–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Molecule Orbitals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EAAC7F8-C3A5-4309-9C9B-2EBF536568B7}"/>
              </a:ext>
            </a:extLst>
          </p:cNvPr>
          <p:cNvSpPr txBox="1"/>
          <p:nvPr/>
        </p:nvSpPr>
        <p:spPr>
          <a:xfrm>
            <a:off x="1306772" y="6152449"/>
            <a:ext cx="1386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Oxygen 1 Valence Orbitals</a:t>
            </a:r>
            <a:endParaRPr lang="en-US" sz="14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49B7BF9-1D87-4F2E-A575-8F6691C14AF1}"/>
              </a:ext>
            </a:extLst>
          </p:cNvPr>
          <p:cNvSpPr txBox="1"/>
          <p:nvPr/>
        </p:nvSpPr>
        <p:spPr>
          <a:xfrm>
            <a:off x="4684042" y="6177678"/>
            <a:ext cx="1386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Oxygen 2 Valence Orbitals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CC1DD5F-A4F2-4D42-995E-81D38AC7B59D}"/>
                  </a:ext>
                </a:extLst>
              </p:cNvPr>
              <p:cNvSpPr txBox="1"/>
              <p:nvPr/>
            </p:nvSpPr>
            <p:spPr>
              <a:xfrm>
                <a:off x="1696025" y="3584516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CC1DD5F-A4F2-4D42-995E-81D38AC7B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25" y="3584516"/>
                <a:ext cx="87441" cy="307777"/>
              </a:xfrm>
              <a:prstGeom prst="rect">
                <a:avLst/>
              </a:prstGeom>
              <a:blipFill>
                <a:blip r:embed="rId27"/>
                <a:stretch>
                  <a:fillRect l="-100000" r="-126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ACAE0BF-5D14-4A33-B535-78E1A14D3609}"/>
                  </a:ext>
                </a:extLst>
              </p:cNvPr>
              <p:cNvSpPr txBox="1"/>
              <p:nvPr/>
            </p:nvSpPr>
            <p:spPr>
              <a:xfrm flipV="1">
                <a:off x="2142564" y="3574013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ACAE0BF-5D14-4A33-B535-78E1A14D3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142564" y="3574013"/>
                <a:ext cx="87441" cy="307777"/>
              </a:xfrm>
              <a:prstGeom prst="rect">
                <a:avLst/>
              </a:prstGeom>
              <a:blipFill>
                <a:blip r:embed="rId28"/>
                <a:stretch>
                  <a:fillRect l="-126667" t="-7843" r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4AC2214-F2E0-4E1A-8B61-BACA4635742F}"/>
                  </a:ext>
                </a:extLst>
              </p:cNvPr>
              <p:cNvSpPr txBox="1"/>
              <p:nvPr/>
            </p:nvSpPr>
            <p:spPr>
              <a:xfrm flipV="1">
                <a:off x="2489661" y="3569199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4AC2214-F2E0-4E1A-8B61-BACA46357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489661" y="3569199"/>
                <a:ext cx="87441" cy="307777"/>
              </a:xfrm>
              <a:prstGeom prst="rect">
                <a:avLst/>
              </a:prstGeom>
              <a:blipFill>
                <a:blip r:embed="rId29"/>
                <a:stretch>
                  <a:fillRect l="-126667" t="-7843" r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68B536E-BD8F-4511-8CA1-4E6BAE153625}"/>
                  </a:ext>
                </a:extLst>
              </p:cNvPr>
              <p:cNvSpPr txBox="1"/>
              <p:nvPr/>
            </p:nvSpPr>
            <p:spPr>
              <a:xfrm flipV="1">
                <a:off x="5608116" y="3572253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68B536E-BD8F-4511-8CA1-4E6BAE153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5608116" y="3572253"/>
                <a:ext cx="87441" cy="307777"/>
              </a:xfrm>
              <a:prstGeom prst="rect">
                <a:avLst/>
              </a:prstGeom>
              <a:blipFill>
                <a:blip r:embed="rId30"/>
                <a:stretch>
                  <a:fillRect l="-135714" t="-8000" r="-1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9F3C689-9F44-491A-BF81-3DD1666DE2F4}"/>
                  </a:ext>
                </a:extLst>
              </p:cNvPr>
              <p:cNvSpPr txBox="1"/>
              <p:nvPr/>
            </p:nvSpPr>
            <p:spPr>
              <a:xfrm>
                <a:off x="4816215" y="3577646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9F3C689-9F44-491A-BF81-3DD1666DE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15" y="3577646"/>
                <a:ext cx="87441" cy="307777"/>
              </a:xfrm>
              <a:prstGeom prst="rect">
                <a:avLst/>
              </a:prstGeom>
              <a:blipFill>
                <a:blip r:embed="rId31"/>
                <a:stretch>
                  <a:fillRect l="-107143" r="-14285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F9979F77-A7C1-4537-B92A-D6B73F292789}"/>
              </a:ext>
            </a:extLst>
          </p:cNvPr>
          <p:cNvSpPr txBox="1"/>
          <p:nvPr/>
        </p:nvSpPr>
        <p:spPr>
          <a:xfrm>
            <a:off x="1341627" y="2002847"/>
            <a:ext cx="1386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O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–</a:t>
            </a:r>
            <a:endParaRPr lang="en-US" sz="14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6894137-BA1D-4C7D-9C6D-72B5AEABF1D6}"/>
              </a:ext>
            </a:extLst>
          </p:cNvPr>
          <p:cNvSpPr txBox="1"/>
          <p:nvPr/>
        </p:nvSpPr>
        <p:spPr>
          <a:xfrm>
            <a:off x="4693571" y="2002846"/>
            <a:ext cx="1386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O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A6BB0AB-6959-4F01-8B03-72D2A48A66D9}"/>
                  </a:ext>
                </a:extLst>
              </p:cNvPr>
              <p:cNvSpPr txBox="1"/>
              <p:nvPr/>
            </p:nvSpPr>
            <p:spPr>
              <a:xfrm>
                <a:off x="3577558" y="4511198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A6BB0AB-6959-4F01-8B03-72D2A48A6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558" y="4511198"/>
                <a:ext cx="87441" cy="307777"/>
              </a:xfrm>
              <a:prstGeom prst="rect">
                <a:avLst/>
              </a:prstGeom>
              <a:blipFill>
                <a:blip r:embed="rId32"/>
                <a:stretch>
                  <a:fillRect l="-114286" r="-13571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2302142-B9C9-4BFA-8317-10346D30F6AC}"/>
                  </a:ext>
                </a:extLst>
              </p:cNvPr>
              <p:cNvSpPr txBox="1"/>
              <p:nvPr/>
            </p:nvSpPr>
            <p:spPr>
              <a:xfrm flipV="1">
                <a:off x="3655599" y="4499517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2302142-B9C9-4BFA-8317-10346D30F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655599" y="4499517"/>
                <a:ext cx="104994" cy="307777"/>
              </a:xfrm>
              <a:prstGeom prst="rect">
                <a:avLst/>
              </a:prstGeom>
              <a:blipFill>
                <a:blip r:embed="rId33"/>
                <a:stretch>
                  <a:fillRect l="-100000" t="-7843" r="-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238E92D-1D8D-49A7-9042-5C972216C033}"/>
                  </a:ext>
                </a:extLst>
              </p:cNvPr>
              <p:cNvSpPr txBox="1"/>
              <p:nvPr/>
            </p:nvSpPr>
            <p:spPr>
              <a:xfrm>
                <a:off x="3424922" y="3026975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238E92D-1D8D-49A7-9042-5C972216C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922" y="3026975"/>
                <a:ext cx="87441" cy="307777"/>
              </a:xfrm>
              <a:prstGeom prst="rect">
                <a:avLst/>
              </a:prstGeom>
              <a:blipFill>
                <a:blip r:embed="rId34"/>
                <a:stretch>
                  <a:fillRect l="-114286" r="-13571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F6B89CF-5B04-4D50-9390-30185452BD6E}"/>
                  </a:ext>
                </a:extLst>
              </p:cNvPr>
              <p:cNvSpPr txBox="1"/>
              <p:nvPr/>
            </p:nvSpPr>
            <p:spPr>
              <a:xfrm>
                <a:off x="3767262" y="3025133"/>
                <a:ext cx="874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F6B89CF-5B04-4D50-9390-30185452B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262" y="3025133"/>
                <a:ext cx="87441" cy="307777"/>
              </a:xfrm>
              <a:prstGeom prst="rect">
                <a:avLst/>
              </a:prstGeom>
              <a:blipFill>
                <a:blip r:embed="rId35"/>
                <a:stretch>
                  <a:fillRect l="-114286" r="-13571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FBBE9E6-0FDA-4EC9-A1D6-B7D40B4A952E}"/>
                  </a:ext>
                </a:extLst>
              </p:cNvPr>
              <p:cNvSpPr txBox="1"/>
              <p:nvPr/>
            </p:nvSpPr>
            <p:spPr>
              <a:xfrm flipV="1">
                <a:off x="3511931" y="3015991"/>
                <a:ext cx="1049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↿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FBBE9E6-0FDA-4EC9-A1D6-B7D40B4A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511931" y="3015991"/>
                <a:ext cx="104994" cy="307777"/>
              </a:xfrm>
              <a:prstGeom prst="rect">
                <a:avLst/>
              </a:prstGeom>
              <a:blipFill>
                <a:blip r:embed="rId36"/>
                <a:stretch>
                  <a:fillRect l="-94118" t="-8000" r="-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40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70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2" grpId="0"/>
      <p:bldP spid="93" grpId="0"/>
      <p:bldP spid="94" grpId="0"/>
      <p:bldP spid="95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7" grpId="0"/>
      <p:bldP spid="118" grpId="0"/>
      <p:bldP spid="139" grpId="0"/>
      <p:bldP spid="140" grpId="0"/>
      <p:bldP spid="141" grpId="0"/>
      <p:bldP spid="142" grpId="0"/>
      <p:bldP spid="1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544FCB9-B60F-4336-BB11-A982C16D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2055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Lewis Theory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Strength: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qualitative prediction of bond strength and bond length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Weakness:	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two-dimensional model, real molecules are three dimensional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fails to explain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why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bonds form</a:t>
            </a:r>
            <a:endParaRPr lang="en-US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CF954AC-F11D-4A30-AD19-0625403DB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25572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Valence–Shell Electron–Pair Repulsion Model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Strength: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predict the shape of many molecules and polyatomic ions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Weakness: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fails to explain why bonds form (based on Lewis theory)</a:t>
            </a:r>
            <a:endParaRPr lang="en-US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50F6369-D563-441E-B9EB-B80DC75E16C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80"/>
            <a:ext cx="9144000" cy="10064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Bonding Theories and Descriptions of Molecules with Delocalized Bonding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D0AB99E-7DBF-4F39-9542-8281A8414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2091"/>
            <a:ext cx="861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Valence Bond Theory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Strength: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covalent bonds form when atomic orbitals overlap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Weakness: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fails to explain the bonding in many molecules</a:t>
            </a:r>
            <a:endParaRPr lang="en-US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99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15299B2-0623-4113-9681-48A039410E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80"/>
            <a:ext cx="9144000" cy="10064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Bonding Theories and Descriptions of Molecules with Delocalized Bonding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EE29FE6-11FB-409E-A4B8-5383A5883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1" y="1091922"/>
            <a:ext cx="8839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Hybridization of Atomic Orbitals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Strength: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an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extension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of valence bond theory.  Using hybrid orbitals it is possible to explain the 	bonding and geometry of more molecules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Weakness: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fails to predict some important properties, such as magnetism</a:t>
            </a:r>
            <a:endParaRPr lang="en-US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609A902-DD37-4150-B4B2-A5734EC6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64051"/>
            <a:ext cx="861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Molecular Orbital Theory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Strength: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accurately predict the magnetic and other properties of molecules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Weakness: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complex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3E6D26D-37CF-40C4-AE28-79D91810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59182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Some molecules are best described using a combination of models. Benzene, C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6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6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, is represented with two resonance structures:</a:t>
            </a:r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46871196-6FF6-42D7-91EC-161181CB3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91926"/>
              </p:ext>
            </p:extLst>
          </p:nvPr>
        </p:nvGraphicFramePr>
        <p:xfrm>
          <a:off x="3812591" y="5631426"/>
          <a:ext cx="2726512" cy="105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372023" imgH="1305839" progId="">
                  <p:embed/>
                </p:oleObj>
              </mc:Choice>
              <mc:Fallback>
                <p:oleObj name="CS ChemDraw Drawing" r:id="rId2" imgW="3372023" imgH="1305839" progId="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46871196-6FF6-42D7-91EC-161181CB36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591" y="5631426"/>
                        <a:ext cx="2726512" cy="1056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3C80329-B06C-4B61-8BE0-1814D146B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78" y="5697991"/>
            <a:ext cx="37876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</a:t>
            </a:r>
            <a:r>
              <a:rPr lang="el-GR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bonds in benzene are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delocalized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– spread out over the entire molecule.</a:t>
            </a:r>
          </a:p>
        </p:txBody>
      </p:sp>
    </p:spTree>
    <p:extLst>
      <p:ext uri="{BB962C8B-B14F-4D97-AF65-F5344CB8AC3E}">
        <p14:creationId xmlns:p14="http://schemas.microsoft.com/office/powerpoint/2010/main" val="227881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TextBox 4">
            <a:extLst>
              <a:ext uri="{FF2B5EF4-FFF2-40B4-BE49-F238E27FC236}">
                <a16:creationId xmlns:a16="http://schemas.microsoft.com/office/drawing/2014/main" id="{30137F86-2C41-4C9E-A021-18CF51E20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3" y="1031720"/>
            <a:ext cx="90852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H−F bond in HF forms when the singly occupied 1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 on the H atom overlaps with the single occupied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2p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orbital of the F atom:</a:t>
            </a:r>
          </a:p>
        </p:txBody>
      </p:sp>
      <p:sp>
        <p:nvSpPr>
          <p:cNvPr id="75" name="Rectangle 2">
            <a:extLst>
              <a:ext uri="{FF2B5EF4-FFF2-40B4-BE49-F238E27FC236}">
                <a16:creationId xmlns:a16="http://schemas.microsoft.com/office/drawing/2014/main" id="{A21A8517-69F6-432A-9D20-F82C0A1A55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Valence Bond Theory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9EFC95D-B223-4163-B0E6-B35FBCB25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82801"/>
              </p:ext>
            </p:extLst>
          </p:nvPr>
        </p:nvGraphicFramePr>
        <p:xfrm>
          <a:off x="1524000" y="3896555"/>
          <a:ext cx="6096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803">
                  <a:extLst>
                    <a:ext uri="{9D8B030D-6E8A-4147-A177-3AD203B41FA5}">
                      <a16:colId xmlns:a16="http://schemas.microsoft.com/office/drawing/2014/main" val="2445290478"/>
                    </a:ext>
                  </a:extLst>
                </a:gridCol>
                <a:gridCol w="2213052">
                  <a:extLst>
                    <a:ext uri="{9D8B030D-6E8A-4147-A177-3AD203B41FA5}">
                      <a16:colId xmlns:a16="http://schemas.microsoft.com/office/drawing/2014/main" val="3419932198"/>
                    </a:ext>
                  </a:extLst>
                </a:gridCol>
                <a:gridCol w="2559145">
                  <a:extLst>
                    <a:ext uri="{9D8B030D-6E8A-4147-A177-3AD203B41FA5}">
                      <a16:colId xmlns:a16="http://schemas.microsoft.com/office/drawing/2014/main" val="3990994658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Bond Lengths and Bond Energies of H</a:t>
                      </a:r>
                      <a:r>
                        <a:rPr lang="en-US" sz="160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en-U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, F</a:t>
                      </a:r>
                      <a:r>
                        <a:rPr lang="en-US" sz="160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en-U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, and HF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4282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Bond Length (Å)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Bond Energy (kJ/mol)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7674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H</a:t>
                      </a:r>
                      <a:r>
                        <a:rPr lang="en-US" sz="160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0.74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436.4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476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F</a:t>
                      </a:r>
                      <a:r>
                        <a:rPr lang="en-US" sz="160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1.42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150.6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3584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HF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0.92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568.2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823374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5B1D1FC-3494-45BE-91E0-15E7A151BE3E}"/>
              </a:ext>
            </a:extLst>
          </p:cNvPr>
          <p:cNvGrpSpPr/>
          <p:nvPr/>
        </p:nvGrpSpPr>
        <p:grpSpPr>
          <a:xfrm>
            <a:off x="5555026" y="-1850692"/>
            <a:ext cx="3122420" cy="428256"/>
            <a:chOff x="5136201" y="2549975"/>
            <a:chExt cx="3122420" cy="4282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1D96D6-3B79-4D2F-834D-9A2A71A99BC6}"/>
                </a:ext>
              </a:extLst>
            </p:cNvPr>
            <p:cNvSpPr/>
            <p:nvPr/>
          </p:nvSpPr>
          <p:spPr>
            <a:xfrm>
              <a:off x="5944012" y="2549975"/>
              <a:ext cx="423266" cy="423266"/>
            </a:xfrm>
            <a:prstGeom prst="ellipse">
              <a:avLst/>
            </a:prstGeom>
            <a:solidFill>
              <a:srgbClr val="FFCB34">
                <a:alpha val="60000"/>
              </a:srgbClr>
            </a:solidFill>
            <a:ln w="3175" cap="rnd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extrusionClr>
                <a:srgbClr val="FFCB34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60209A3-B18D-40C1-9C16-23A86D038776}"/>
                </a:ext>
              </a:extLst>
            </p:cNvPr>
            <p:cNvSpPr/>
            <p:nvPr/>
          </p:nvSpPr>
          <p:spPr>
            <a:xfrm>
              <a:off x="5136201" y="2549975"/>
              <a:ext cx="423266" cy="423266"/>
            </a:xfrm>
            <a:prstGeom prst="ellipse">
              <a:avLst/>
            </a:prstGeom>
            <a:solidFill>
              <a:srgbClr val="FFCB34">
                <a:alpha val="60000"/>
              </a:srgbClr>
            </a:solidFill>
            <a:ln w="3175" cap="rnd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bevelB w="88900"/>
              <a:extrusionClr>
                <a:srgbClr val="FFCB34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7DFACDC6-E975-418C-98F2-1E321DF37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8469" y="2617465"/>
              <a:ext cx="2987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656A7AB8-6D63-4EDB-9F89-92216BDF7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789" y="2616406"/>
              <a:ext cx="2987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25B48B-B1B3-4362-BC57-7FB4475582E2}"/>
                </a:ext>
              </a:extLst>
            </p:cNvPr>
            <p:cNvSpPr/>
            <p:nvPr/>
          </p:nvSpPr>
          <p:spPr>
            <a:xfrm>
              <a:off x="7835355" y="2554965"/>
              <a:ext cx="423266" cy="423266"/>
            </a:xfrm>
            <a:prstGeom prst="ellipse">
              <a:avLst/>
            </a:prstGeom>
            <a:solidFill>
              <a:srgbClr val="FFCB34">
                <a:alpha val="60000"/>
              </a:srgbClr>
            </a:solidFill>
            <a:ln w="3175" cap="rnd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extrusionClr>
                <a:srgbClr val="FFCB34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BB14CB-5246-487F-8B60-A3479A3E95A5}"/>
                </a:ext>
              </a:extLst>
            </p:cNvPr>
            <p:cNvSpPr/>
            <p:nvPr/>
          </p:nvSpPr>
          <p:spPr>
            <a:xfrm>
              <a:off x="7489530" y="2554965"/>
              <a:ext cx="423266" cy="423266"/>
            </a:xfrm>
            <a:prstGeom prst="ellipse">
              <a:avLst/>
            </a:prstGeom>
            <a:solidFill>
              <a:srgbClr val="FFCB34">
                <a:alpha val="60000"/>
              </a:srgbClr>
            </a:solidFill>
            <a:ln w="3175" cap="rnd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bevelB w="88900"/>
              <a:extrusionClr>
                <a:srgbClr val="FFCB34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A4ECAD30-5E81-4150-8815-6E98D4A38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1798" y="2622455"/>
              <a:ext cx="2987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C2130A57-1224-4069-9AEF-24195FD69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3132" y="2621396"/>
              <a:ext cx="2987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91E8BDB-D8E3-4B1E-9E83-241C707F1A63}"/>
                </a:ext>
              </a:extLst>
            </p:cNvPr>
            <p:cNvCxnSpPr/>
            <p:nvPr/>
          </p:nvCxnSpPr>
          <p:spPr>
            <a:xfrm>
              <a:off x="6513017" y="2765642"/>
              <a:ext cx="781050" cy="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65220F-673D-4519-A257-A02CE66357E0}"/>
              </a:ext>
            </a:extLst>
          </p:cNvPr>
          <p:cNvGrpSpPr/>
          <p:nvPr/>
        </p:nvGrpSpPr>
        <p:grpSpPr>
          <a:xfrm>
            <a:off x="1772197" y="1709799"/>
            <a:ext cx="5593093" cy="1744601"/>
            <a:chOff x="1678845" y="1709799"/>
            <a:chExt cx="5593093" cy="174460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31A1457-F886-498E-A8EB-0CF20C993D8A}"/>
                </a:ext>
              </a:extLst>
            </p:cNvPr>
            <p:cNvGrpSpPr/>
            <p:nvPr/>
          </p:nvGrpSpPr>
          <p:grpSpPr>
            <a:xfrm>
              <a:off x="2680173" y="1709799"/>
              <a:ext cx="1743781" cy="1743781"/>
              <a:chOff x="3419447" y="6119753"/>
              <a:chExt cx="899934" cy="899934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3A7FE4-DA37-4B89-96E5-ECE6F5E3DF82}"/>
                  </a:ext>
                </a:extLst>
              </p:cNvPr>
              <p:cNvSpPr/>
              <p:nvPr/>
            </p:nvSpPr>
            <p:spPr>
              <a:xfrm rot="3642899">
                <a:off x="3936555" y="6292892"/>
                <a:ext cx="180572" cy="361054"/>
              </a:xfrm>
              <a:custGeom>
                <a:avLst/>
                <a:gdLst>
                  <a:gd name="connsiteX0" fmla="*/ 375545 w 794664"/>
                  <a:gd name="connsiteY0" fmla="*/ 1793602 h 1793867"/>
                  <a:gd name="connsiteX1" fmla="*/ 323158 w 794664"/>
                  <a:gd name="connsiteY1" fmla="*/ 1743596 h 1793867"/>
                  <a:gd name="connsiteX2" fmla="*/ 249339 w 794664"/>
                  <a:gd name="connsiteY2" fmla="*/ 1629296 h 1793867"/>
                  <a:gd name="connsiteX3" fmla="*/ 189808 w 794664"/>
                  <a:gd name="connsiteY3" fmla="*/ 1481658 h 1793867"/>
                  <a:gd name="connsiteX4" fmla="*/ 101701 w 794664"/>
                  <a:gd name="connsiteY4" fmla="*/ 1193527 h 1793867"/>
                  <a:gd name="connsiteX5" fmla="*/ 23120 w 794664"/>
                  <a:gd name="connsiteY5" fmla="*/ 869677 h 1793867"/>
                  <a:gd name="connsiteX6" fmla="*/ 1689 w 794664"/>
                  <a:gd name="connsiteY6" fmla="*/ 514871 h 1793867"/>
                  <a:gd name="connsiteX7" fmla="*/ 4070 w 794664"/>
                  <a:gd name="connsiteY7" fmla="*/ 362471 h 1793867"/>
                  <a:gd name="connsiteX8" fmla="*/ 25501 w 794664"/>
                  <a:gd name="connsiteY8" fmla="*/ 262458 h 1793867"/>
                  <a:gd name="connsiteX9" fmla="*/ 94558 w 794664"/>
                  <a:gd name="connsiteY9" fmla="*/ 136252 h 1793867"/>
                  <a:gd name="connsiteX10" fmla="*/ 227908 w 794664"/>
                  <a:gd name="connsiteY10" fmla="*/ 33858 h 1793867"/>
                  <a:gd name="connsiteX11" fmla="*/ 368401 w 794664"/>
                  <a:gd name="connsiteY11" fmla="*/ 521 h 1793867"/>
                  <a:gd name="connsiteX12" fmla="*/ 508895 w 794664"/>
                  <a:gd name="connsiteY12" fmla="*/ 17189 h 1793867"/>
                  <a:gd name="connsiteX13" fmla="*/ 623195 w 794664"/>
                  <a:gd name="connsiteY13" fmla="*/ 64814 h 1793867"/>
                  <a:gd name="connsiteX14" fmla="*/ 711301 w 794664"/>
                  <a:gd name="connsiteY14" fmla="*/ 145777 h 1793867"/>
                  <a:gd name="connsiteX15" fmla="*/ 775595 w 794664"/>
                  <a:gd name="connsiteY15" fmla="*/ 264839 h 1793867"/>
                  <a:gd name="connsiteX16" fmla="*/ 794645 w 794664"/>
                  <a:gd name="connsiteY16" fmla="*/ 486296 h 1793867"/>
                  <a:gd name="connsiteX17" fmla="*/ 773214 w 794664"/>
                  <a:gd name="connsiteY17" fmla="*/ 774427 h 1793867"/>
                  <a:gd name="connsiteX18" fmla="*/ 744639 w 794664"/>
                  <a:gd name="connsiteY18" fmla="*/ 995883 h 1793867"/>
                  <a:gd name="connsiteX19" fmla="*/ 716064 w 794664"/>
                  <a:gd name="connsiteY19" fmla="*/ 1155427 h 1793867"/>
                  <a:gd name="connsiteX20" fmla="*/ 666058 w 794664"/>
                  <a:gd name="connsiteY20" fmla="*/ 1348308 h 1793867"/>
                  <a:gd name="connsiteX21" fmla="*/ 582714 w 794664"/>
                  <a:gd name="connsiteY21" fmla="*/ 1565002 h 1793867"/>
                  <a:gd name="connsiteX22" fmla="*/ 489845 w 794664"/>
                  <a:gd name="connsiteY22" fmla="*/ 1724546 h 1793867"/>
                  <a:gd name="connsiteX23" fmla="*/ 375545 w 794664"/>
                  <a:gd name="connsiteY23" fmla="*/ 1793602 h 1793867"/>
                  <a:gd name="connsiteX0" fmla="*/ 375545 w 794664"/>
                  <a:gd name="connsiteY0" fmla="*/ 1793602 h 1794069"/>
                  <a:gd name="connsiteX1" fmla="*/ 316015 w 794664"/>
                  <a:gd name="connsiteY1" fmla="*/ 1748359 h 1794069"/>
                  <a:gd name="connsiteX2" fmla="*/ 249339 w 794664"/>
                  <a:gd name="connsiteY2" fmla="*/ 1629296 h 1794069"/>
                  <a:gd name="connsiteX3" fmla="*/ 189808 w 794664"/>
                  <a:gd name="connsiteY3" fmla="*/ 1481658 h 1794069"/>
                  <a:gd name="connsiteX4" fmla="*/ 101701 w 794664"/>
                  <a:gd name="connsiteY4" fmla="*/ 1193527 h 1794069"/>
                  <a:gd name="connsiteX5" fmla="*/ 23120 w 794664"/>
                  <a:gd name="connsiteY5" fmla="*/ 869677 h 1794069"/>
                  <a:gd name="connsiteX6" fmla="*/ 1689 w 794664"/>
                  <a:gd name="connsiteY6" fmla="*/ 514871 h 1794069"/>
                  <a:gd name="connsiteX7" fmla="*/ 4070 w 794664"/>
                  <a:gd name="connsiteY7" fmla="*/ 362471 h 1794069"/>
                  <a:gd name="connsiteX8" fmla="*/ 25501 w 794664"/>
                  <a:gd name="connsiteY8" fmla="*/ 262458 h 1794069"/>
                  <a:gd name="connsiteX9" fmla="*/ 94558 w 794664"/>
                  <a:gd name="connsiteY9" fmla="*/ 136252 h 1794069"/>
                  <a:gd name="connsiteX10" fmla="*/ 227908 w 794664"/>
                  <a:gd name="connsiteY10" fmla="*/ 33858 h 1794069"/>
                  <a:gd name="connsiteX11" fmla="*/ 368401 w 794664"/>
                  <a:gd name="connsiteY11" fmla="*/ 521 h 1794069"/>
                  <a:gd name="connsiteX12" fmla="*/ 508895 w 794664"/>
                  <a:gd name="connsiteY12" fmla="*/ 17189 h 1794069"/>
                  <a:gd name="connsiteX13" fmla="*/ 623195 w 794664"/>
                  <a:gd name="connsiteY13" fmla="*/ 64814 h 1794069"/>
                  <a:gd name="connsiteX14" fmla="*/ 711301 w 794664"/>
                  <a:gd name="connsiteY14" fmla="*/ 145777 h 1794069"/>
                  <a:gd name="connsiteX15" fmla="*/ 775595 w 794664"/>
                  <a:gd name="connsiteY15" fmla="*/ 264839 h 1794069"/>
                  <a:gd name="connsiteX16" fmla="*/ 794645 w 794664"/>
                  <a:gd name="connsiteY16" fmla="*/ 486296 h 1794069"/>
                  <a:gd name="connsiteX17" fmla="*/ 773214 w 794664"/>
                  <a:gd name="connsiteY17" fmla="*/ 774427 h 1794069"/>
                  <a:gd name="connsiteX18" fmla="*/ 744639 w 794664"/>
                  <a:gd name="connsiteY18" fmla="*/ 995883 h 1794069"/>
                  <a:gd name="connsiteX19" fmla="*/ 716064 w 794664"/>
                  <a:gd name="connsiteY19" fmla="*/ 1155427 h 1794069"/>
                  <a:gd name="connsiteX20" fmla="*/ 666058 w 794664"/>
                  <a:gd name="connsiteY20" fmla="*/ 1348308 h 1794069"/>
                  <a:gd name="connsiteX21" fmla="*/ 582714 w 794664"/>
                  <a:gd name="connsiteY21" fmla="*/ 1565002 h 1794069"/>
                  <a:gd name="connsiteX22" fmla="*/ 489845 w 794664"/>
                  <a:gd name="connsiteY22" fmla="*/ 1724546 h 1794069"/>
                  <a:gd name="connsiteX23" fmla="*/ 375545 w 794664"/>
                  <a:gd name="connsiteY23" fmla="*/ 1793602 h 1794069"/>
                  <a:gd name="connsiteX0" fmla="*/ 385070 w 794664"/>
                  <a:gd name="connsiteY0" fmla="*/ 1793602 h 1794069"/>
                  <a:gd name="connsiteX1" fmla="*/ 316015 w 794664"/>
                  <a:gd name="connsiteY1" fmla="*/ 1748359 h 1794069"/>
                  <a:gd name="connsiteX2" fmla="*/ 249339 w 794664"/>
                  <a:gd name="connsiteY2" fmla="*/ 1629296 h 1794069"/>
                  <a:gd name="connsiteX3" fmla="*/ 189808 w 794664"/>
                  <a:gd name="connsiteY3" fmla="*/ 1481658 h 1794069"/>
                  <a:gd name="connsiteX4" fmla="*/ 101701 w 794664"/>
                  <a:gd name="connsiteY4" fmla="*/ 1193527 h 1794069"/>
                  <a:gd name="connsiteX5" fmla="*/ 23120 w 794664"/>
                  <a:gd name="connsiteY5" fmla="*/ 869677 h 1794069"/>
                  <a:gd name="connsiteX6" fmla="*/ 1689 w 794664"/>
                  <a:gd name="connsiteY6" fmla="*/ 514871 h 1794069"/>
                  <a:gd name="connsiteX7" fmla="*/ 4070 w 794664"/>
                  <a:gd name="connsiteY7" fmla="*/ 362471 h 1794069"/>
                  <a:gd name="connsiteX8" fmla="*/ 25501 w 794664"/>
                  <a:gd name="connsiteY8" fmla="*/ 262458 h 1794069"/>
                  <a:gd name="connsiteX9" fmla="*/ 94558 w 794664"/>
                  <a:gd name="connsiteY9" fmla="*/ 136252 h 1794069"/>
                  <a:gd name="connsiteX10" fmla="*/ 227908 w 794664"/>
                  <a:gd name="connsiteY10" fmla="*/ 33858 h 1794069"/>
                  <a:gd name="connsiteX11" fmla="*/ 368401 w 794664"/>
                  <a:gd name="connsiteY11" fmla="*/ 521 h 1794069"/>
                  <a:gd name="connsiteX12" fmla="*/ 508895 w 794664"/>
                  <a:gd name="connsiteY12" fmla="*/ 17189 h 1794069"/>
                  <a:gd name="connsiteX13" fmla="*/ 623195 w 794664"/>
                  <a:gd name="connsiteY13" fmla="*/ 64814 h 1794069"/>
                  <a:gd name="connsiteX14" fmla="*/ 711301 w 794664"/>
                  <a:gd name="connsiteY14" fmla="*/ 145777 h 1794069"/>
                  <a:gd name="connsiteX15" fmla="*/ 775595 w 794664"/>
                  <a:gd name="connsiteY15" fmla="*/ 264839 h 1794069"/>
                  <a:gd name="connsiteX16" fmla="*/ 794645 w 794664"/>
                  <a:gd name="connsiteY16" fmla="*/ 486296 h 1794069"/>
                  <a:gd name="connsiteX17" fmla="*/ 773214 w 794664"/>
                  <a:gd name="connsiteY17" fmla="*/ 774427 h 1794069"/>
                  <a:gd name="connsiteX18" fmla="*/ 744639 w 794664"/>
                  <a:gd name="connsiteY18" fmla="*/ 995883 h 1794069"/>
                  <a:gd name="connsiteX19" fmla="*/ 716064 w 794664"/>
                  <a:gd name="connsiteY19" fmla="*/ 1155427 h 1794069"/>
                  <a:gd name="connsiteX20" fmla="*/ 666058 w 794664"/>
                  <a:gd name="connsiteY20" fmla="*/ 1348308 h 1794069"/>
                  <a:gd name="connsiteX21" fmla="*/ 582714 w 794664"/>
                  <a:gd name="connsiteY21" fmla="*/ 1565002 h 1794069"/>
                  <a:gd name="connsiteX22" fmla="*/ 489845 w 794664"/>
                  <a:gd name="connsiteY22" fmla="*/ 1724546 h 1794069"/>
                  <a:gd name="connsiteX23" fmla="*/ 385070 w 794664"/>
                  <a:gd name="connsiteY23" fmla="*/ 1793602 h 1794069"/>
                  <a:gd name="connsiteX0" fmla="*/ 391280 w 800874"/>
                  <a:gd name="connsiteY0" fmla="*/ 1793602 h 1794069"/>
                  <a:gd name="connsiteX1" fmla="*/ 322225 w 800874"/>
                  <a:gd name="connsiteY1" fmla="*/ 1748359 h 1794069"/>
                  <a:gd name="connsiteX2" fmla="*/ 255549 w 800874"/>
                  <a:gd name="connsiteY2" fmla="*/ 1629296 h 1794069"/>
                  <a:gd name="connsiteX3" fmla="*/ 196018 w 800874"/>
                  <a:gd name="connsiteY3" fmla="*/ 1481658 h 1794069"/>
                  <a:gd name="connsiteX4" fmla="*/ 107911 w 800874"/>
                  <a:gd name="connsiteY4" fmla="*/ 1193527 h 1794069"/>
                  <a:gd name="connsiteX5" fmla="*/ 29330 w 800874"/>
                  <a:gd name="connsiteY5" fmla="*/ 869677 h 1794069"/>
                  <a:gd name="connsiteX6" fmla="*/ 755 w 800874"/>
                  <a:gd name="connsiteY6" fmla="*/ 514871 h 1794069"/>
                  <a:gd name="connsiteX7" fmla="*/ 10280 w 800874"/>
                  <a:gd name="connsiteY7" fmla="*/ 362471 h 1794069"/>
                  <a:gd name="connsiteX8" fmla="*/ 31711 w 800874"/>
                  <a:gd name="connsiteY8" fmla="*/ 262458 h 1794069"/>
                  <a:gd name="connsiteX9" fmla="*/ 100768 w 800874"/>
                  <a:gd name="connsiteY9" fmla="*/ 136252 h 1794069"/>
                  <a:gd name="connsiteX10" fmla="*/ 234118 w 800874"/>
                  <a:gd name="connsiteY10" fmla="*/ 33858 h 1794069"/>
                  <a:gd name="connsiteX11" fmla="*/ 374611 w 800874"/>
                  <a:gd name="connsiteY11" fmla="*/ 521 h 1794069"/>
                  <a:gd name="connsiteX12" fmla="*/ 515105 w 800874"/>
                  <a:gd name="connsiteY12" fmla="*/ 17189 h 1794069"/>
                  <a:gd name="connsiteX13" fmla="*/ 629405 w 800874"/>
                  <a:gd name="connsiteY13" fmla="*/ 64814 h 1794069"/>
                  <a:gd name="connsiteX14" fmla="*/ 717511 w 800874"/>
                  <a:gd name="connsiteY14" fmla="*/ 145777 h 1794069"/>
                  <a:gd name="connsiteX15" fmla="*/ 781805 w 800874"/>
                  <a:gd name="connsiteY15" fmla="*/ 264839 h 1794069"/>
                  <a:gd name="connsiteX16" fmla="*/ 800855 w 800874"/>
                  <a:gd name="connsiteY16" fmla="*/ 486296 h 1794069"/>
                  <a:gd name="connsiteX17" fmla="*/ 779424 w 800874"/>
                  <a:gd name="connsiteY17" fmla="*/ 774427 h 1794069"/>
                  <a:gd name="connsiteX18" fmla="*/ 750849 w 800874"/>
                  <a:gd name="connsiteY18" fmla="*/ 995883 h 1794069"/>
                  <a:gd name="connsiteX19" fmla="*/ 722274 w 800874"/>
                  <a:gd name="connsiteY19" fmla="*/ 1155427 h 1794069"/>
                  <a:gd name="connsiteX20" fmla="*/ 672268 w 800874"/>
                  <a:gd name="connsiteY20" fmla="*/ 1348308 h 1794069"/>
                  <a:gd name="connsiteX21" fmla="*/ 588924 w 800874"/>
                  <a:gd name="connsiteY21" fmla="*/ 1565002 h 1794069"/>
                  <a:gd name="connsiteX22" fmla="*/ 496055 w 800874"/>
                  <a:gd name="connsiteY22" fmla="*/ 1724546 h 1794069"/>
                  <a:gd name="connsiteX23" fmla="*/ 391280 w 800874"/>
                  <a:gd name="connsiteY23" fmla="*/ 1793602 h 1794069"/>
                  <a:gd name="connsiteX0" fmla="*/ 394246 w 803840"/>
                  <a:gd name="connsiteY0" fmla="*/ 1793602 h 1794069"/>
                  <a:gd name="connsiteX1" fmla="*/ 325191 w 803840"/>
                  <a:gd name="connsiteY1" fmla="*/ 1748359 h 1794069"/>
                  <a:gd name="connsiteX2" fmla="*/ 258515 w 803840"/>
                  <a:gd name="connsiteY2" fmla="*/ 1629296 h 1794069"/>
                  <a:gd name="connsiteX3" fmla="*/ 198984 w 803840"/>
                  <a:gd name="connsiteY3" fmla="*/ 1481658 h 1794069"/>
                  <a:gd name="connsiteX4" fmla="*/ 110877 w 803840"/>
                  <a:gd name="connsiteY4" fmla="*/ 1193527 h 1794069"/>
                  <a:gd name="connsiteX5" fmla="*/ 32296 w 803840"/>
                  <a:gd name="connsiteY5" fmla="*/ 869677 h 1794069"/>
                  <a:gd name="connsiteX6" fmla="*/ 3721 w 803840"/>
                  <a:gd name="connsiteY6" fmla="*/ 514871 h 1794069"/>
                  <a:gd name="connsiteX7" fmla="*/ 3721 w 803840"/>
                  <a:gd name="connsiteY7" fmla="*/ 364852 h 1794069"/>
                  <a:gd name="connsiteX8" fmla="*/ 34677 w 803840"/>
                  <a:gd name="connsiteY8" fmla="*/ 262458 h 1794069"/>
                  <a:gd name="connsiteX9" fmla="*/ 103734 w 803840"/>
                  <a:gd name="connsiteY9" fmla="*/ 136252 h 1794069"/>
                  <a:gd name="connsiteX10" fmla="*/ 237084 w 803840"/>
                  <a:gd name="connsiteY10" fmla="*/ 33858 h 1794069"/>
                  <a:gd name="connsiteX11" fmla="*/ 377577 w 803840"/>
                  <a:gd name="connsiteY11" fmla="*/ 521 h 1794069"/>
                  <a:gd name="connsiteX12" fmla="*/ 518071 w 803840"/>
                  <a:gd name="connsiteY12" fmla="*/ 17189 h 1794069"/>
                  <a:gd name="connsiteX13" fmla="*/ 632371 w 803840"/>
                  <a:gd name="connsiteY13" fmla="*/ 64814 h 1794069"/>
                  <a:gd name="connsiteX14" fmla="*/ 720477 w 803840"/>
                  <a:gd name="connsiteY14" fmla="*/ 145777 h 1794069"/>
                  <a:gd name="connsiteX15" fmla="*/ 784771 w 803840"/>
                  <a:gd name="connsiteY15" fmla="*/ 264839 h 1794069"/>
                  <a:gd name="connsiteX16" fmla="*/ 803821 w 803840"/>
                  <a:gd name="connsiteY16" fmla="*/ 486296 h 1794069"/>
                  <a:gd name="connsiteX17" fmla="*/ 782390 w 803840"/>
                  <a:gd name="connsiteY17" fmla="*/ 774427 h 1794069"/>
                  <a:gd name="connsiteX18" fmla="*/ 753815 w 803840"/>
                  <a:gd name="connsiteY18" fmla="*/ 995883 h 1794069"/>
                  <a:gd name="connsiteX19" fmla="*/ 725240 w 803840"/>
                  <a:gd name="connsiteY19" fmla="*/ 1155427 h 1794069"/>
                  <a:gd name="connsiteX20" fmla="*/ 675234 w 803840"/>
                  <a:gd name="connsiteY20" fmla="*/ 1348308 h 1794069"/>
                  <a:gd name="connsiteX21" fmla="*/ 591890 w 803840"/>
                  <a:gd name="connsiteY21" fmla="*/ 1565002 h 1794069"/>
                  <a:gd name="connsiteX22" fmla="*/ 499021 w 803840"/>
                  <a:gd name="connsiteY22" fmla="*/ 1724546 h 1794069"/>
                  <a:gd name="connsiteX23" fmla="*/ 394246 w 803840"/>
                  <a:gd name="connsiteY23" fmla="*/ 1793602 h 1794069"/>
                  <a:gd name="connsiteX0" fmla="*/ 393667 w 803261"/>
                  <a:gd name="connsiteY0" fmla="*/ 1793602 h 1794069"/>
                  <a:gd name="connsiteX1" fmla="*/ 324612 w 803261"/>
                  <a:gd name="connsiteY1" fmla="*/ 1748359 h 1794069"/>
                  <a:gd name="connsiteX2" fmla="*/ 257936 w 803261"/>
                  <a:gd name="connsiteY2" fmla="*/ 1629296 h 1794069"/>
                  <a:gd name="connsiteX3" fmla="*/ 198405 w 803261"/>
                  <a:gd name="connsiteY3" fmla="*/ 1481658 h 1794069"/>
                  <a:gd name="connsiteX4" fmla="*/ 110298 w 803261"/>
                  <a:gd name="connsiteY4" fmla="*/ 1193527 h 1794069"/>
                  <a:gd name="connsiteX5" fmla="*/ 31717 w 803261"/>
                  <a:gd name="connsiteY5" fmla="*/ 869677 h 1794069"/>
                  <a:gd name="connsiteX6" fmla="*/ 3142 w 803261"/>
                  <a:gd name="connsiteY6" fmla="*/ 514871 h 1794069"/>
                  <a:gd name="connsiteX7" fmla="*/ 3142 w 803261"/>
                  <a:gd name="connsiteY7" fmla="*/ 364852 h 1794069"/>
                  <a:gd name="connsiteX8" fmla="*/ 24573 w 803261"/>
                  <a:gd name="connsiteY8" fmla="*/ 248171 h 1794069"/>
                  <a:gd name="connsiteX9" fmla="*/ 103155 w 803261"/>
                  <a:gd name="connsiteY9" fmla="*/ 136252 h 1794069"/>
                  <a:gd name="connsiteX10" fmla="*/ 236505 w 803261"/>
                  <a:gd name="connsiteY10" fmla="*/ 33858 h 1794069"/>
                  <a:gd name="connsiteX11" fmla="*/ 376998 w 803261"/>
                  <a:gd name="connsiteY11" fmla="*/ 521 h 1794069"/>
                  <a:gd name="connsiteX12" fmla="*/ 517492 w 803261"/>
                  <a:gd name="connsiteY12" fmla="*/ 17189 h 1794069"/>
                  <a:gd name="connsiteX13" fmla="*/ 631792 w 803261"/>
                  <a:gd name="connsiteY13" fmla="*/ 64814 h 1794069"/>
                  <a:gd name="connsiteX14" fmla="*/ 719898 w 803261"/>
                  <a:gd name="connsiteY14" fmla="*/ 145777 h 1794069"/>
                  <a:gd name="connsiteX15" fmla="*/ 784192 w 803261"/>
                  <a:gd name="connsiteY15" fmla="*/ 264839 h 1794069"/>
                  <a:gd name="connsiteX16" fmla="*/ 803242 w 803261"/>
                  <a:gd name="connsiteY16" fmla="*/ 486296 h 1794069"/>
                  <a:gd name="connsiteX17" fmla="*/ 781811 w 803261"/>
                  <a:gd name="connsiteY17" fmla="*/ 774427 h 1794069"/>
                  <a:gd name="connsiteX18" fmla="*/ 753236 w 803261"/>
                  <a:gd name="connsiteY18" fmla="*/ 995883 h 1794069"/>
                  <a:gd name="connsiteX19" fmla="*/ 724661 w 803261"/>
                  <a:gd name="connsiteY19" fmla="*/ 1155427 h 1794069"/>
                  <a:gd name="connsiteX20" fmla="*/ 674655 w 803261"/>
                  <a:gd name="connsiteY20" fmla="*/ 1348308 h 1794069"/>
                  <a:gd name="connsiteX21" fmla="*/ 591311 w 803261"/>
                  <a:gd name="connsiteY21" fmla="*/ 1565002 h 1794069"/>
                  <a:gd name="connsiteX22" fmla="*/ 498442 w 803261"/>
                  <a:gd name="connsiteY22" fmla="*/ 1724546 h 1794069"/>
                  <a:gd name="connsiteX23" fmla="*/ 393667 w 803261"/>
                  <a:gd name="connsiteY23" fmla="*/ 1793602 h 1794069"/>
                  <a:gd name="connsiteX0" fmla="*/ 394555 w 804149"/>
                  <a:gd name="connsiteY0" fmla="*/ 1793602 h 1794069"/>
                  <a:gd name="connsiteX1" fmla="*/ 325500 w 804149"/>
                  <a:gd name="connsiteY1" fmla="*/ 1748359 h 1794069"/>
                  <a:gd name="connsiteX2" fmla="*/ 258824 w 804149"/>
                  <a:gd name="connsiteY2" fmla="*/ 1629296 h 1794069"/>
                  <a:gd name="connsiteX3" fmla="*/ 199293 w 804149"/>
                  <a:gd name="connsiteY3" fmla="*/ 1481658 h 1794069"/>
                  <a:gd name="connsiteX4" fmla="*/ 111186 w 804149"/>
                  <a:gd name="connsiteY4" fmla="*/ 1193527 h 1794069"/>
                  <a:gd name="connsiteX5" fmla="*/ 32605 w 804149"/>
                  <a:gd name="connsiteY5" fmla="*/ 869677 h 1794069"/>
                  <a:gd name="connsiteX6" fmla="*/ 4030 w 804149"/>
                  <a:gd name="connsiteY6" fmla="*/ 514871 h 1794069"/>
                  <a:gd name="connsiteX7" fmla="*/ 4030 w 804149"/>
                  <a:gd name="connsiteY7" fmla="*/ 364852 h 1794069"/>
                  <a:gd name="connsiteX8" fmla="*/ 39749 w 804149"/>
                  <a:gd name="connsiteY8" fmla="*/ 241027 h 1794069"/>
                  <a:gd name="connsiteX9" fmla="*/ 104043 w 804149"/>
                  <a:gd name="connsiteY9" fmla="*/ 136252 h 1794069"/>
                  <a:gd name="connsiteX10" fmla="*/ 237393 w 804149"/>
                  <a:gd name="connsiteY10" fmla="*/ 33858 h 1794069"/>
                  <a:gd name="connsiteX11" fmla="*/ 377886 w 804149"/>
                  <a:gd name="connsiteY11" fmla="*/ 521 h 1794069"/>
                  <a:gd name="connsiteX12" fmla="*/ 518380 w 804149"/>
                  <a:gd name="connsiteY12" fmla="*/ 17189 h 1794069"/>
                  <a:gd name="connsiteX13" fmla="*/ 632680 w 804149"/>
                  <a:gd name="connsiteY13" fmla="*/ 64814 h 1794069"/>
                  <a:gd name="connsiteX14" fmla="*/ 720786 w 804149"/>
                  <a:gd name="connsiteY14" fmla="*/ 145777 h 1794069"/>
                  <a:gd name="connsiteX15" fmla="*/ 785080 w 804149"/>
                  <a:gd name="connsiteY15" fmla="*/ 264839 h 1794069"/>
                  <a:gd name="connsiteX16" fmla="*/ 804130 w 804149"/>
                  <a:gd name="connsiteY16" fmla="*/ 486296 h 1794069"/>
                  <a:gd name="connsiteX17" fmla="*/ 782699 w 804149"/>
                  <a:gd name="connsiteY17" fmla="*/ 774427 h 1794069"/>
                  <a:gd name="connsiteX18" fmla="*/ 754124 w 804149"/>
                  <a:gd name="connsiteY18" fmla="*/ 995883 h 1794069"/>
                  <a:gd name="connsiteX19" fmla="*/ 725549 w 804149"/>
                  <a:gd name="connsiteY19" fmla="*/ 1155427 h 1794069"/>
                  <a:gd name="connsiteX20" fmla="*/ 675543 w 804149"/>
                  <a:gd name="connsiteY20" fmla="*/ 1348308 h 1794069"/>
                  <a:gd name="connsiteX21" fmla="*/ 592199 w 804149"/>
                  <a:gd name="connsiteY21" fmla="*/ 1565002 h 1794069"/>
                  <a:gd name="connsiteX22" fmla="*/ 499330 w 804149"/>
                  <a:gd name="connsiteY22" fmla="*/ 1724546 h 1794069"/>
                  <a:gd name="connsiteX23" fmla="*/ 394555 w 804149"/>
                  <a:gd name="connsiteY23" fmla="*/ 1793602 h 1794069"/>
                  <a:gd name="connsiteX0" fmla="*/ 394400 w 803994"/>
                  <a:gd name="connsiteY0" fmla="*/ 1793602 h 1794069"/>
                  <a:gd name="connsiteX1" fmla="*/ 325345 w 803994"/>
                  <a:gd name="connsiteY1" fmla="*/ 1748359 h 1794069"/>
                  <a:gd name="connsiteX2" fmla="*/ 258669 w 803994"/>
                  <a:gd name="connsiteY2" fmla="*/ 1629296 h 1794069"/>
                  <a:gd name="connsiteX3" fmla="*/ 199138 w 803994"/>
                  <a:gd name="connsiteY3" fmla="*/ 1481658 h 1794069"/>
                  <a:gd name="connsiteX4" fmla="*/ 111031 w 803994"/>
                  <a:gd name="connsiteY4" fmla="*/ 1193527 h 1794069"/>
                  <a:gd name="connsiteX5" fmla="*/ 32450 w 803994"/>
                  <a:gd name="connsiteY5" fmla="*/ 869677 h 1794069"/>
                  <a:gd name="connsiteX6" fmla="*/ 3875 w 803994"/>
                  <a:gd name="connsiteY6" fmla="*/ 514871 h 1794069"/>
                  <a:gd name="connsiteX7" fmla="*/ 3875 w 803994"/>
                  <a:gd name="connsiteY7" fmla="*/ 364852 h 1794069"/>
                  <a:gd name="connsiteX8" fmla="*/ 37213 w 803994"/>
                  <a:gd name="connsiteY8" fmla="*/ 226739 h 1794069"/>
                  <a:gd name="connsiteX9" fmla="*/ 103888 w 803994"/>
                  <a:gd name="connsiteY9" fmla="*/ 136252 h 1794069"/>
                  <a:gd name="connsiteX10" fmla="*/ 237238 w 803994"/>
                  <a:gd name="connsiteY10" fmla="*/ 33858 h 1794069"/>
                  <a:gd name="connsiteX11" fmla="*/ 377731 w 803994"/>
                  <a:gd name="connsiteY11" fmla="*/ 521 h 1794069"/>
                  <a:gd name="connsiteX12" fmla="*/ 518225 w 803994"/>
                  <a:gd name="connsiteY12" fmla="*/ 17189 h 1794069"/>
                  <a:gd name="connsiteX13" fmla="*/ 632525 w 803994"/>
                  <a:gd name="connsiteY13" fmla="*/ 64814 h 1794069"/>
                  <a:gd name="connsiteX14" fmla="*/ 720631 w 803994"/>
                  <a:gd name="connsiteY14" fmla="*/ 145777 h 1794069"/>
                  <a:gd name="connsiteX15" fmla="*/ 784925 w 803994"/>
                  <a:gd name="connsiteY15" fmla="*/ 264839 h 1794069"/>
                  <a:gd name="connsiteX16" fmla="*/ 803975 w 803994"/>
                  <a:gd name="connsiteY16" fmla="*/ 486296 h 1794069"/>
                  <a:gd name="connsiteX17" fmla="*/ 782544 w 803994"/>
                  <a:gd name="connsiteY17" fmla="*/ 774427 h 1794069"/>
                  <a:gd name="connsiteX18" fmla="*/ 753969 w 803994"/>
                  <a:gd name="connsiteY18" fmla="*/ 995883 h 1794069"/>
                  <a:gd name="connsiteX19" fmla="*/ 725394 w 803994"/>
                  <a:gd name="connsiteY19" fmla="*/ 1155427 h 1794069"/>
                  <a:gd name="connsiteX20" fmla="*/ 675388 w 803994"/>
                  <a:gd name="connsiteY20" fmla="*/ 1348308 h 1794069"/>
                  <a:gd name="connsiteX21" fmla="*/ 592044 w 803994"/>
                  <a:gd name="connsiteY21" fmla="*/ 1565002 h 1794069"/>
                  <a:gd name="connsiteX22" fmla="*/ 499175 w 803994"/>
                  <a:gd name="connsiteY22" fmla="*/ 1724546 h 1794069"/>
                  <a:gd name="connsiteX23" fmla="*/ 394400 w 803994"/>
                  <a:gd name="connsiteY23" fmla="*/ 1793602 h 1794069"/>
                  <a:gd name="connsiteX0" fmla="*/ 394400 w 803994"/>
                  <a:gd name="connsiteY0" fmla="*/ 1793602 h 1794069"/>
                  <a:gd name="connsiteX1" fmla="*/ 325345 w 803994"/>
                  <a:gd name="connsiteY1" fmla="*/ 1748359 h 1794069"/>
                  <a:gd name="connsiteX2" fmla="*/ 258669 w 803994"/>
                  <a:gd name="connsiteY2" fmla="*/ 1629296 h 1794069"/>
                  <a:gd name="connsiteX3" fmla="*/ 199138 w 803994"/>
                  <a:gd name="connsiteY3" fmla="*/ 1481658 h 1794069"/>
                  <a:gd name="connsiteX4" fmla="*/ 111031 w 803994"/>
                  <a:gd name="connsiteY4" fmla="*/ 1193527 h 1794069"/>
                  <a:gd name="connsiteX5" fmla="*/ 32450 w 803994"/>
                  <a:gd name="connsiteY5" fmla="*/ 869677 h 1794069"/>
                  <a:gd name="connsiteX6" fmla="*/ 3875 w 803994"/>
                  <a:gd name="connsiteY6" fmla="*/ 514871 h 1794069"/>
                  <a:gd name="connsiteX7" fmla="*/ 3875 w 803994"/>
                  <a:gd name="connsiteY7" fmla="*/ 364852 h 1794069"/>
                  <a:gd name="connsiteX8" fmla="*/ 37213 w 803994"/>
                  <a:gd name="connsiteY8" fmla="*/ 226739 h 1794069"/>
                  <a:gd name="connsiteX9" fmla="*/ 103888 w 803994"/>
                  <a:gd name="connsiteY9" fmla="*/ 129108 h 1794069"/>
                  <a:gd name="connsiteX10" fmla="*/ 237238 w 803994"/>
                  <a:gd name="connsiteY10" fmla="*/ 33858 h 1794069"/>
                  <a:gd name="connsiteX11" fmla="*/ 377731 w 803994"/>
                  <a:gd name="connsiteY11" fmla="*/ 521 h 1794069"/>
                  <a:gd name="connsiteX12" fmla="*/ 518225 w 803994"/>
                  <a:gd name="connsiteY12" fmla="*/ 17189 h 1794069"/>
                  <a:gd name="connsiteX13" fmla="*/ 632525 w 803994"/>
                  <a:gd name="connsiteY13" fmla="*/ 64814 h 1794069"/>
                  <a:gd name="connsiteX14" fmla="*/ 720631 w 803994"/>
                  <a:gd name="connsiteY14" fmla="*/ 145777 h 1794069"/>
                  <a:gd name="connsiteX15" fmla="*/ 784925 w 803994"/>
                  <a:gd name="connsiteY15" fmla="*/ 264839 h 1794069"/>
                  <a:gd name="connsiteX16" fmla="*/ 803975 w 803994"/>
                  <a:gd name="connsiteY16" fmla="*/ 486296 h 1794069"/>
                  <a:gd name="connsiteX17" fmla="*/ 782544 w 803994"/>
                  <a:gd name="connsiteY17" fmla="*/ 774427 h 1794069"/>
                  <a:gd name="connsiteX18" fmla="*/ 753969 w 803994"/>
                  <a:gd name="connsiteY18" fmla="*/ 995883 h 1794069"/>
                  <a:gd name="connsiteX19" fmla="*/ 725394 w 803994"/>
                  <a:gd name="connsiteY19" fmla="*/ 1155427 h 1794069"/>
                  <a:gd name="connsiteX20" fmla="*/ 675388 w 803994"/>
                  <a:gd name="connsiteY20" fmla="*/ 1348308 h 1794069"/>
                  <a:gd name="connsiteX21" fmla="*/ 592044 w 803994"/>
                  <a:gd name="connsiteY21" fmla="*/ 1565002 h 1794069"/>
                  <a:gd name="connsiteX22" fmla="*/ 499175 w 803994"/>
                  <a:gd name="connsiteY22" fmla="*/ 1724546 h 1794069"/>
                  <a:gd name="connsiteX23" fmla="*/ 394400 w 803994"/>
                  <a:gd name="connsiteY23" fmla="*/ 1793602 h 1794069"/>
                  <a:gd name="connsiteX0" fmla="*/ 394400 w 803994"/>
                  <a:gd name="connsiteY0" fmla="*/ 1793602 h 1794069"/>
                  <a:gd name="connsiteX1" fmla="*/ 325345 w 803994"/>
                  <a:gd name="connsiteY1" fmla="*/ 1748359 h 1794069"/>
                  <a:gd name="connsiteX2" fmla="*/ 258669 w 803994"/>
                  <a:gd name="connsiteY2" fmla="*/ 1629296 h 1794069"/>
                  <a:gd name="connsiteX3" fmla="*/ 199138 w 803994"/>
                  <a:gd name="connsiteY3" fmla="*/ 1481658 h 1794069"/>
                  <a:gd name="connsiteX4" fmla="*/ 111031 w 803994"/>
                  <a:gd name="connsiteY4" fmla="*/ 1193527 h 1794069"/>
                  <a:gd name="connsiteX5" fmla="*/ 32450 w 803994"/>
                  <a:gd name="connsiteY5" fmla="*/ 869677 h 1794069"/>
                  <a:gd name="connsiteX6" fmla="*/ 3875 w 803994"/>
                  <a:gd name="connsiteY6" fmla="*/ 514871 h 1794069"/>
                  <a:gd name="connsiteX7" fmla="*/ 3875 w 803994"/>
                  <a:gd name="connsiteY7" fmla="*/ 364852 h 1794069"/>
                  <a:gd name="connsiteX8" fmla="*/ 37213 w 803994"/>
                  <a:gd name="connsiteY8" fmla="*/ 226739 h 1794069"/>
                  <a:gd name="connsiteX9" fmla="*/ 103888 w 803994"/>
                  <a:gd name="connsiteY9" fmla="*/ 124346 h 1794069"/>
                  <a:gd name="connsiteX10" fmla="*/ 237238 w 803994"/>
                  <a:gd name="connsiteY10" fmla="*/ 33858 h 1794069"/>
                  <a:gd name="connsiteX11" fmla="*/ 377731 w 803994"/>
                  <a:gd name="connsiteY11" fmla="*/ 521 h 1794069"/>
                  <a:gd name="connsiteX12" fmla="*/ 518225 w 803994"/>
                  <a:gd name="connsiteY12" fmla="*/ 17189 h 1794069"/>
                  <a:gd name="connsiteX13" fmla="*/ 632525 w 803994"/>
                  <a:gd name="connsiteY13" fmla="*/ 64814 h 1794069"/>
                  <a:gd name="connsiteX14" fmla="*/ 720631 w 803994"/>
                  <a:gd name="connsiteY14" fmla="*/ 145777 h 1794069"/>
                  <a:gd name="connsiteX15" fmla="*/ 784925 w 803994"/>
                  <a:gd name="connsiteY15" fmla="*/ 264839 h 1794069"/>
                  <a:gd name="connsiteX16" fmla="*/ 803975 w 803994"/>
                  <a:gd name="connsiteY16" fmla="*/ 486296 h 1794069"/>
                  <a:gd name="connsiteX17" fmla="*/ 782544 w 803994"/>
                  <a:gd name="connsiteY17" fmla="*/ 774427 h 1794069"/>
                  <a:gd name="connsiteX18" fmla="*/ 753969 w 803994"/>
                  <a:gd name="connsiteY18" fmla="*/ 995883 h 1794069"/>
                  <a:gd name="connsiteX19" fmla="*/ 725394 w 803994"/>
                  <a:gd name="connsiteY19" fmla="*/ 1155427 h 1794069"/>
                  <a:gd name="connsiteX20" fmla="*/ 675388 w 803994"/>
                  <a:gd name="connsiteY20" fmla="*/ 1348308 h 1794069"/>
                  <a:gd name="connsiteX21" fmla="*/ 592044 w 803994"/>
                  <a:gd name="connsiteY21" fmla="*/ 1565002 h 1794069"/>
                  <a:gd name="connsiteX22" fmla="*/ 499175 w 803994"/>
                  <a:gd name="connsiteY22" fmla="*/ 1724546 h 1794069"/>
                  <a:gd name="connsiteX23" fmla="*/ 394400 w 803994"/>
                  <a:gd name="connsiteY23" fmla="*/ 1793602 h 1794069"/>
                  <a:gd name="connsiteX0" fmla="*/ 401591 w 811185"/>
                  <a:gd name="connsiteY0" fmla="*/ 1793602 h 1794069"/>
                  <a:gd name="connsiteX1" fmla="*/ 332536 w 811185"/>
                  <a:gd name="connsiteY1" fmla="*/ 1748359 h 1794069"/>
                  <a:gd name="connsiteX2" fmla="*/ 265860 w 811185"/>
                  <a:gd name="connsiteY2" fmla="*/ 1629296 h 1794069"/>
                  <a:gd name="connsiteX3" fmla="*/ 206329 w 811185"/>
                  <a:gd name="connsiteY3" fmla="*/ 1481658 h 1794069"/>
                  <a:gd name="connsiteX4" fmla="*/ 118222 w 811185"/>
                  <a:gd name="connsiteY4" fmla="*/ 1193527 h 1794069"/>
                  <a:gd name="connsiteX5" fmla="*/ 39641 w 811185"/>
                  <a:gd name="connsiteY5" fmla="*/ 869677 h 1794069"/>
                  <a:gd name="connsiteX6" fmla="*/ 1541 w 811185"/>
                  <a:gd name="connsiteY6" fmla="*/ 514871 h 1794069"/>
                  <a:gd name="connsiteX7" fmla="*/ 11066 w 811185"/>
                  <a:gd name="connsiteY7" fmla="*/ 364852 h 1794069"/>
                  <a:gd name="connsiteX8" fmla="*/ 44404 w 811185"/>
                  <a:gd name="connsiteY8" fmla="*/ 226739 h 1794069"/>
                  <a:gd name="connsiteX9" fmla="*/ 111079 w 811185"/>
                  <a:gd name="connsiteY9" fmla="*/ 124346 h 1794069"/>
                  <a:gd name="connsiteX10" fmla="*/ 244429 w 811185"/>
                  <a:gd name="connsiteY10" fmla="*/ 33858 h 1794069"/>
                  <a:gd name="connsiteX11" fmla="*/ 384922 w 811185"/>
                  <a:gd name="connsiteY11" fmla="*/ 521 h 1794069"/>
                  <a:gd name="connsiteX12" fmla="*/ 525416 w 811185"/>
                  <a:gd name="connsiteY12" fmla="*/ 17189 h 1794069"/>
                  <a:gd name="connsiteX13" fmla="*/ 639716 w 811185"/>
                  <a:gd name="connsiteY13" fmla="*/ 64814 h 1794069"/>
                  <a:gd name="connsiteX14" fmla="*/ 727822 w 811185"/>
                  <a:gd name="connsiteY14" fmla="*/ 145777 h 1794069"/>
                  <a:gd name="connsiteX15" fmla="*/ 792116 w 811185"/>
                  <a:gd name="connsiteY15" fmla="*/ 264839 h 1794069"/>
                  <a:gd name="connsiteX16" fmla="*/ 811166 w 811185"/>
                  <a:gd name="connsiteY16" fmla="*/ 486296 h 1794069"/>
                  <a:gd name="connsiteX17" fmla="*/ 789735 w 811185"/>
                  <a:gd name="connsiteY17" fmla="*/ 774427 h 1794069"/>
                  <a:gd name="connsiteX18" fmla="*/ 761160 w 811185"/>
                  <a:gd name="connsiteY18" fmla="*/ 995883 h 1794069"/>
                  <a:gd name="connsiteX19" fmla="*/ 732585 w 811185"/>
                  <a:gd name="connsiteY19" fmla="*/ 1155427 h 1794069"/>
                  <a:gd name="connsiteX20" fmla="*/ 682579 w 811185"/>
                  <a:gd name="connsiteY20" fmla="*/ 1348308 h 1794069"/>
                  <a:gd name="connsiteX21" fmla="*/ 599235 w 811185"/>
                  <a:gd name="connsiteY21" fmla="*/ 1565002 h 1794069"/>
                  <a:gd name="connsiteX22" fmla="*/ 506366 w 811185"/>
                  <a:gd name="connsiteY22" fmla="*/ 1724546 h 1794069"/>
                  <a:gd name="connsiteX23" fmla="*/ 401591 w 811185"/>
                  <a:gd name="connsiteY23" fmla="*/ 1793602 h 1794069"/>
                  <a:gd name="connsiteX0" fmla="*/ 402879 w 812473"/>
                  <a:gd name="connsiteY0" fmla="*/ 1793602 h 1794069"/>
                  <a:gd name="connsiteX1" fmla="*/ 333824 w 812473"/>
                  <a:gd name="connsiteY1" fmla="*/ 1748359 h 1794069"/>
                  <a:gd name="connsiteX2" fmla="*/ 267148 w 812473"/>
                  <a:gd name="connsiteY2" fmla="*/ 1629296 h 1794069"/>
                  <a:gd name="connsiteX3" fmla="*/ 207617 w 812473"/>
                  <a:gd name="connsiteY3" fmla="*/ 1481658 h 1794069"/>
                  <a:gd name="connsiteX4" fmla="*/ 119510 w 812473"/>
                  <a:gd name="connsiteY4" fmla="*/ 1193527 h 1794069"/>
                  <a:gd name="connsiteX5" fmla="*/ 40929 w 812473"/>
                  <a:gd name="connsiteY5" fmla="*/ 869677 h 1794069"/>
                  <a:gd name="connsiteX6" fmla="*/ 2829 w 812473"/>
                  <a:gd name="connsiteY6" fmla="*/ 514871 h 1794069"/>
                  <a:gd name="connsiteX7" fmla="*/ 7592 w 812473"/>
                  <a:gd name="connsiteY7" fmla="*/ 362471 h 1794069"/>
                  <a:gd name="connsiteX8" fmla="*/ 45692 w 812473"/>
                  <a:gd name="connsiteY8" fmla="*/ 226739 h 1794069"/>
                  <a:gd name="connsiteX9" fmla="*/ 112367 w 812473"/>
                  <a:gd name="connsiteY9" fmla="*/ 124346 h 1794069"/>
                  <a:gd name="connsiteX10" fmla="*/ 245717 w 812473"/>
                  <a:gd name="connsiteY10" fmla="*/ 33858 h 1794069"/>
                  <a:gd name="connsiteX11" fmla="*/ 386210 w 812473"/>
                  <a:gd name="connsiteY11" fmla="*/ 521 h 1794069"/>
                  <a:gd name="connsiteX12" fmla="*/ 526704 w 812473"/>
                  <a:gd name="connsiteY12" fmla="*/ 17189 h 1794069"/>
                  <a:gd name="connsiteX13" fmla="*/ 641004 w 812473"/>
                  <a:gd name="connsiteY13" fmla="*/ 64814 h 1794069"/>
                  <a:gd name="connsiteX14" fmla="*/ 729110 w 812473"/>
                  <a:gd name="connsiteY14" fmla="*/ 145777 h 1794069"/>
                  <a:gd name="connsiteX15" fmla="*/ 793404 w 812473"/>
                  <a:gd name="connsiteY15" fmla="*/ 264839 h 1794069"/>
                  <a:gd name="connsiteX16" fmla="*/ 812454 w 812473"/>
                  <a:gd name="connsiteY16" fmla="*/ 486296 h 1794069"/>
                  <a:gd name="connsiteX17" fmla="*/ 791023 w 812473"/>
                  <a:gd name="connsiteY17" fmla="*/ 774427 h 1794069"/>
                  <a:gd name="connsiteX18" fmla="*/ 762448 w 812473"/>
                  <a:gd name="connsiteY18" fmla="*/ 995883 h 1794069"/>
                  <a:gd name="connsiteX19" fmla="*/ 733873 w 812473"/>
                  <a:gd name="connsiteY19" fmla="*/ 1155427 h 1794069"/>
                  <a:gd name="connsiteX20" fmla="*/ 683867 w 812473"/>
                  <a:gd name="connsiteY20" fmla="*/ 1348308 h 1794069"/>
                  <a:gd name="connsiteX21" fmla="*/ 600523 w 812473"/>
                  <a:gd name="connsiteY21" fmla="*/ 1565002 h 1794069"/>
                  <a:gd name="connsiteX22" fmla="*/ 507654 w 812473"/>
                  <a:gd name="connsiteY22" fmla="*/ 1724546 h 1794069"/>
                  <a:gd name="connsiteX23" fmla="*/ 402879 w 812473"/>
                  <a:gd name="connsiteY23" fmla="*/ 1793602 h 1794069"/>
                  <a:gd name="connsiteX0" fmla="*/ 402448 w 812042"/>
                  <a:gd name="connsiteY0" fmla="*/ 1793602 h 1794069"/>
                  <a:gd name="connsiteX1" fmla="*/ 333393 w 812042"/>
                  <a:gd name="connsiteY1" fmla="*/ 1748359 h 1794069"/>
                  <a:gd name="connsiteX2" fmla="*/ 266717 w 812042"/>
                  <a:gd name="connsiteY2" fmla="*/ 1629296 h 1794069"/>
                  <a:gd name="connsiteX3" fmla="*/ 207186 w 812042"/>
                  <a:gd name="connsiteY3" fmla="*/ 1481658 h 1794069"/>
                  <a:gd name="connsiteX4" fmla="*/ 119079 w 812042"/>
                  <a:gd name="connsiteY4" fmla="*/ 1193527 h 1794069"/>
                  <a:gd name="connsiteX5" fmla="*/ 40498 w 812042"/>
                  <a:gd name="connsiteY5" fmla="*/ 869677 h 1794069"/>
                  <a:gd name="connsiteX6" fmla="*/ 2398 w 812042"/>
                  <a:gd name="connsiteY6" fmla="*/ 514871 h 1794069"/>
                  <a:gd name="connsiteX7" fmla="*/ 7161 w 812042"/>
                  <a:gd name="connsiteY7" fmla="*/ 362471 h 1794069"/>
                  <a:gd name="connsiteX8" fmla="*/ 33354 w 812042"/>
                  <a:gd name="connsiteY8" fmla="*/ 224358 h 1794069"/>
                  <a:gd name="connsiteX9" fmla="*/ 111936 w 812042"/>
                  <a:gd name="connsiteY9" fmla="*/ 124346 h 1794069"/>
                  <a:gd name="connsiteX10" fmla="*/ 245286 w 812042"/>
                  <a:gd name="connsiteY10" fmla="*/ 33858 h 1794069"/>
                  <a:gd name="connsiteX11" fmla="*/ 385779 w 812042"/>
                  <a:gd name="connsiteY11" fmla="*/ 521 h 1794069"/>
                  <a:gd name="connsiteX12" fmla="*/ 526273 w 812042"/>
                  <a:gd name="connsiteY12" fmla="*/ 17189 h 1794069"/>
                  <a:gd name="connsiteX13" fmla="*/ 640573 w 812042"/>
                  <a:gd name="connsiteY13" fmla="*/ 64814 h 1794069"/>
                  <a:gd name="connsiteX14" fmla="*/ 728679 w 812042"/>
                  <a:gd name="connsiteY14" fmla="*/ 145777 h 1794069"/>
                  <a:gd name="connsiteX15" fmla="*/ 792973 w 812042"/>
                  <a:gd name="connsiteY15" fmla="*/ 264839 h 1794069"/>
                  <a:gd name="connsiteX16" fmla="*/ 812023 w 812042"/>
                  <a:gd name="connsiteY16" fmla="*/ 486296 h 1794069"/>
                  <a:gd name="connsiteX17" fmla="*/ 790592 w 812042"/>
                  <a:gd name="connsiteY17" fmla="*/ 774427 h 1794069"/>
                  <a:gd name="connsiteX18" fmla="*/ 762017 w 812042"/>
                  <a:gd name="connsiteY18" fmla="*/ 995883 h 1794069"/>
                  <a:gd name="connsiteX19" fmla="*/ 733442 w 812042"/>
                  <a:gd name="connsiteY19" fmla="*/ 1155427 h 1794069"/>
                  <a:gd name="connsiteX20" fmla="*/ 683436 w 812042"/>
                  <a:gd name="connsiteY20" fmla="*/ 1348308 h 1794069"/>
                  <a:gd name="connsiteX21" fmla="*/ 600092 w 812042"/>
                  <a:gd name="connsiteY21" fmla="*/ 1565002 h 1794069"/>
                  <a:gd name="connsiteX22" fmla="*/ 507223 w 812042"/>
                  <a:gd name="connsiteY22" fmla="*/ 1724546 h 1794069"/>
                  <a:gd name="connsiteX23" fmla="*/ 402448 w 812042"/>
                  <a:gd name="connsiteY23" fmla="*/ 1793602 h 1794069"/>
                  <a:gd name="connsiteX0" fmla="*/ 404376 w 813970"/>
                  <a:gd name="connsiteY0" fmla="*/ 1793602 h 1794069"/>
                  <a:gd name="connsiteX1" fmla="*/ 335321 w 813970"/>
                  <a:gd name="connsiteY1" fmla="*/ 1748359 h 1794069"/>
                  <a:gd name="connsiteX2" fmla="*/ 268645 w 813970"/>
                  <a:gd name="connsiteY2" fmla="*/ 1629296 h 1794069"/>
                  <a:gd name="connsiteX3" fmla="*/ 209114 w 813970"/>
                  <a:gd name="connsiteY3" fmla="*/ 1481658 h 1794069"/>
                  <a:gd name="connsiteX4" fmla="*/ 121007 w 813970"/>
                  <a:gd name="connsiteY4" fmla="*/ 1193527 h 1794069"/>
                  <a:gd name="connsiteX5" fmla="*/ 42426 w 813970"/>
                  <a:gd name="connsiteY5" fmla="*/ 869677 h 1794069"/>
                  <a:gd name="connsiteX6" fmla="*/ 4326 w 813970"/>
                  <a:gd name="connsiteY6" fmla="*/ 514871 h 1794069"/>
                  <a:gd name="connsiteX7" fmla="*/ 4327 w 813970"/>
                  <a:gd name="connsiteY7" fmla="*/ 362471 h 1794069"/>
                  <a:gd name="connsiteX8" fmla="*/ 35282 w 813970"/>
                  <a:gd name="connsiteY8" fmla="*/ 224358 h 1794069"/>
                  <a:gd name="connsiteX9" fmla="*/ 113864 w 813970"/>
                  <a:gd name="connsiteY9" fmla="*/ 124346 h 1794069"/>
                  <a:gd name="connsiteX10" fmla="*/ 247214 w 813970"/>
                  <a:gd name="connsiteY10" fmla="*/ 33858 h 1794069"/>
                  <a:gd name="connsiteX11" fmla="*/ 387707 w 813970"/>
                  <a:gd name="connsiteY11" fmla="*/ 521 h 1794069"/>
                  <a:gd name="connsiteX12" fmla="*/ 528201 w 813970"/>
                  <a:gd name="connsiteY12" fmla="*/ 17189 h 1794069"/>
                  <a:gd name="connsiteX13" fmla="*/ 642501 w 813970"/>
                  <a:gd name="connsiteY13" fmla="*/ 64814 h 1794069"/>
                  <a:gd name="connsiteX14" fmla="*/ 730607 w 813970"/>
                  <a:gd name="connsiteY14" fmla="*/ 145777 h 1794069"/>
                  <a:gd name="connsiteX15" fmla="*/ 794901 w 813970"/>
                  <a:gd name="connsiteY15" fmla="*/ 264839 h 1794069"/>
                  <a:gd name="connsiteX16" fmla="*/ 813951 w 813970"/>
                  <a:gd name="connsiteY16" fmla="*/ 486296 h 1794069"/>
                  <a:gd name="connsiteX17" fmla="*/ 792520 w 813970"/>
                  <a:gd name="connsiteY17" fmla="*/ 774427 h 1794069"/>
                  <a:gd name="connsiteX18" fmla="*/ 763945 w 813970"/>
                  <a:gd name="connsiteY18" fmla="*/ 995883 h 1794069"/>
                  <a:gd name="connsiteX19" fmla="*/ 735370 w 813970"/>
                  <a:gd name="connsiteY19" fmla="*/ 1155427 h 1794069"/>
                  <a:gd name="connsiteX20" fmla="*/ 685364 w 813970"/>
                  <a:gd name="connsiteY20" fmla="*/ 1348308 h 1794069"/>
                  <a:gd name="connsiteX21" fmla="*/ 602020 w 813970"/>
                  <a:gd name="connsiteY21" fmla="*/ 1565002 h 1794069"/>
                  <a:gd name="connsiteX22" fmla="*/ 509151 w 813970"/>
                  <a:gd name="connsiteY22" fmla="*/ 1724546 h 1794069"/>
                  <a:gd name="connsiteX23" fmla="*/ 404376 w 813970"/>
                  <a:gd name="connsiteY23" fmla="*/ 1793602 h 1794069"/>
                  <a:gd name="connsiteX0" fmla="*/ 404376 w 813970"/>
                  <a:gd name="connsiteY0" fmla="*/ 1793602 h 1794069"/>
                  <a:gd name="connsiteX1" fmla="*/ 335321 w 813970"/>
                  <a:gd name="connsiteY1" fmla="*/ 1748359 h 1794069"/>
                  <a:gd name="connsiteX2" fmla="*/ 268645 w 813970"/>
                  <a:gd name="connsiteY2" fmla="*/ 1629296 h 1794069"/>
                  <a:gd name="connsiteX3" fmla="*/ 209114 w 813970"/>
                  <a:gd name="connsiteY3" fmla="*/ 1481658 h 1794069"/>
                  <a:gd name="connsiteX4" fmla="*/ 121007 w 813970"/>
                  <a:gd name="connsiteY4" fmla="*/ 1193527 h 1794069"/>
                  <a:gd name="connsiteX5" fmla="*/ 42426 w 813970"/>
                  <a:gd name="connsiteY5" fmla="*/ 869677 h 1794069"/>
                  <a:gd name="connsiteX6" fmla="*/ 4326 w 813970"/>
                  <a:gd name="connsiteY6" fmla="*/ 514871 h 1794069"/>
                  <a:gd name="connsiteX7" fmla="*/ 4327 w 813970"/>
                  <a:gd name="connsiteY7" fmla="*/ 362471 h 1794069"/>
                  <a:gd name="connsiteX8" fmla="*/ 35282 w 813970"/>
                  <a:gd name="connsiteY8" fmla="*/ 224358 h 1794069"/>
                  <a:gd name="connsiteX9" fmla="*/ 106720 w 813970"/>
                  <a:gd name="connsiteY9" fmla="*/ 117202 h 1794069"/>
                  <a:gd name="connsiteX10" fmla="*/ 247214 w 813970"/>
                  <a:gd name="connsiteY10" fmla="*/ 33858 h 1794069"/>
                  <a:gd name="connsiteX11" fmla="*/ 387707 w 813970"/>
                  <a:gd name="connsiteY11" fmla="*/ 521 h 1794069"/>
                  <a:gd name="connsiteX12" fmla="*/ 528201 w 813970"/>
                  <a:gd name="connsiteY12" fmla="*/ 17189 h 1794069"/>
                  <a:gd name="connsiteX13" fmla="*/ 642501 w 813970"/>
                  <a:gd name="connsiteY13" fmla="*/ 64814 h 1794069"/>
                  <a:gd name="connsiteX14" fmla="*/ 730607 w 813970"/>
                  <a:gd name="connsiteY14" fmla="*/ 145777 h 1794069"/>
                  <a:gd name="connsiteX15" fmla="*/ 794901 w 813970"/>
                  <a:gd name="connsiteY15" fmla="*/ 264839 h 1794069"/>
                  <a:gd name="connsiteX16" fmla="*/ 813951 w 813970"/>
                  <a:gd name="connsiteY16" fmla="*/ 486296 h 1794069"/>
                  <a:gd name="connsiteX17" fmla="*/ 792520 w 813970"/>
                  <a:gd name="connsiteY17" fmla="*/ 774427 h 1794069"/>
                  <a:gd name="connsiteX18" fmla="*/ 763945 w 813970"/>
                  <a:gd name="connsiteY18" fmla="*/ 995883 h 1794069"/>
                  <a:gd name="connsiteX19" fmla="*/ 735370 w 813970"/>
                  <a:gd name="connsiteY19" fmla="*/ 1155427 h 1794069"/>
                  <a:gd name="connsiteX20" fmla="*/ 685364 w 813970"/>
                  <a:gd name="connsiteY20" fmla="*/ 1348308 h 1794069"/>
                  <a:gd name="connsiteX21" fmla="*/ 602020 w 813970"/>
                  <a:gd name="connsiteY21" fmla="*/ 1565002 h 1794069"/>
                  <a:gd name="connsiteX22" fmla="*/ 509151 w 813970"/>
                  <a:gd name="connsiteY22" fmla="*/ 1724546 h 1794069"/>
                  <a:gd name="connsiteX23" fmla="*/ 404376 w 813970"/>
                  <a:gd name="connsiteY23" fmla="*/ 1793602 h 1794069"/>
                  <a:gd name="connsiteX0" fmla="*/ 404376 w 813970"/>
                  <a:gd name="connsiteY0" fmla="*/ 1793491 h 1793958"/>
                  <a:gd name="connsiteX1" fmla="*/ 335321 w 813970"/>
                  <a:gd name="connsiteY1" fmla="*/ 1748248 h 1793958"/>
                  <a:gd name="connsiteX2" fmla="*/ 268645 w 813970"/>
                  <a:gd name="connsiteY2" fmla="*/ 1629185 h 1793958"/>
                  <a:gd name="connsiteX3" fmla="*/ 209114 w 813970"/>
                  <a:gd name="connsiteY3" fmla="*/ 1481547 h 1793958"/>
                  <a:gd name="connsiteX4" fmla="*/ 121007 w 813970"/>
                  <a:gd name="connsiteY4" fmla="*/ 1193416 h 1793958"/>
                  <a:gd name="connsiteX5" fmla="*/ 42426 w 813970"/>
                  <a:gd name="connsiteY5" fmla="*/ 869566 h 1793958"/>
                  <a:gd name="connsiteX6" fmla="*/ 4326 w 813970"/>
                  <a:gd name="connsiteY6" fmla="*/ 514760 h 1793958"/>
                  <a:gd name="connsiteX7" fmla="*/ 4327 w 813970"/>
                  <a:gd name="connsiteY7" fmla="*/ 362360 h 1793958"/>
                  <a:gd name="connsiteX8" fmla="*/ 35282 w 813970"/>
                  <a:gd name="connsiteY8" fmla="*/ 224247 h 1793958"/>
                  <a:gd name="connsiteX9" fmla="*/ 106720 w 813970"/>
                  <a:gd name="connsiteY9" fmla="*/ 117091 h 1793958"/>
                  <a:gd name="connsiteX10" fmla="*/ 240070 w 813970"/>
                  <a:gd name="connsiteY10" fmla="*/ 31365 h 1793958"/>
                  <a:gd name="connsiteX11" fmla="*/ 387707 w 813970"/>
                  <a:gd name="connsiteY11" fmla="*/ 410 h 1793958"/>
                  <a:gd name="connsiteX12" fmla="*/ 528201 w 813970"/>
                  <a:gd name="connsiteY12" fmla="*/ 17078 h 1793958"/>
                  <a:gd name="connsiteX13" fmla="*/ 642501 w 813970"/>
                  <a:gd name="connsiteY13" fmla="*/ 64703 h 1793958"/>
                  <a:gd name="connsiteX14" fmla="*/ 730607 w 813970"/>
                  <a:gd name="connsiteY14" fmla="*/ 145666 h 1793958"/>
                  <a:gd name="connsiteX15" fmla="*/ 794901 w 813970"/>
                  <a:gd name="connsiteY15" fmla="*/ 264728 h 1793958"/>
                  <a:gd name="connsiteX16" fmla="*/ 813951 w 813970"/>
                  <a:gd name="connsiteY16" fmla="*/ 486185 h 1793958"/>
                  <a:gd name="connsiteX17" fmla="*/ 792520 w 813970"/>
                  <a:gd name="connsiteY17" fmla="*/ 774316 h 1793958"/>
                  <a:gd name="connsiteX18" fmla="*/ 763945 w 813970"/>
                  <a:gd name="connsiteY18" fmla="*/ 995772 h 1793958"/>
                  <a:gd name="connsiteX19" fmla="*/ 735370 w 813970"/>
                  <a:gd name="connsiteY19" fmla="*/ 1155316 h 1793958"/>
                  <a:gd name="connsiteX20" fmla="*/ 685364 w 813970"/>
                  <a:gd name="connsiteY20" fmla="*/ 1348197 h 1793958"/>
                  <a:gd name="connsiteX21" fmla="*/ 602020 w 813970"/>
                  <a:gd name="connsiteY21" fmla="*/ 1564891 h 1793958"/>
                  <a:gd name="connsiteX22" fmla="*/ 509151 w 813970"/>
                  <a:gd name="connsiteY22" fmla="*/ 1724435 h 1793958"/>
                  <a:gd name="connsiteX23" fmla="*/ 404376 w 813970"/>
                  <a:gd name="connsiteY23" fmla="*/ 1793491 h 1793958"/>
                  <a:gd name="connsiteX0" fmla="*/ 404376 w 813970"/>
                  <a:gd name="connsiteY0" fmla="*/ 1793491 h 1793958"/>
                  <a:gd name="connsiteX1" fmla="*/ 335321 w 813970"/>
                  <a:gd name="connsiteY1" fmla="*/ 1748248 h 1793958"/>
                  <a:gd name="connsiteX2" fmla="*/ 268645 w 813970"/>
                  <a:gd name="connsiteY2" fmla="*/ 1629185 h 1793958"/>
                  <a:gd name="connsiteX3" fmla="*/ 209114 w 813970"/>
                  <a:gd name="connsiteY3" fmla="*/ 1481547 h 1793958"/>
                  <a:gd name="connsiteX4" fmla="*/ 116244 w 813970"/>
                  <a:gd name="connsiteY4" fmla="*/ 1198178 h 1793958"/>
                  <a:gd name="connsiteX5" fmla="*/ 42426 w 813970"/>
                  <a:gd name="connsiteY5" fmla="*/ 869566 h 1793958"/>
                  <a:gd name="connsiteX6" fmla="*/ 4326 w 813970"/>
                  <a:gd name="connsiteY6" fmla="*/ 514760 h 1793958"/>
                  <a:gd name="connsiteX7" fmla="*/ 4327 w 813970"/>
                  <a:gd name="connsiteY7" fmla="*/ 362360 h 1793958"/>
                  <a:gd name="connsiteX8" fmla="*/ 35282 w 813970"/>
                  <a:gd name="connsiteY8" fmla="*/ 224247 h 1793958"/>
                  <a:gd name="connsiteX9" fmla="*/ 106720 w 813970"/>
                  <a:gd name="connsiteY9" fmla="*/ 117091 h 1793958"/>
                  <a:gd name="connsiteX10" fmla="*/ 240070 w 813970"/>
                  <a:gd name="connsiteY10" fmla="*/ 31365 h 1793958"/>
                  <a:gd name="connsiteX11" fmla="*/ 387707 w 813970"/>
                  <a:gd name="connsiteY11" fmla="*/ 410 h 1793958"/>
                  <a:gd name="connsiteX12" fmla="*/ 528201 w 813970"/>
                  <a:gd name="connsiteY12" fmla="*/ 17078 h 1793958"/>
                  <a:gd name="connsiteX13" fmla="*/ 642501 w 813970"/>
                  <a:gd name="connsiteY13" fmla="*/ 64703 h 1793958"/>
                  <a:gd name="connsiteX14" fmla="*/ 730607 w 813970"/>
                  <a:gd name="connsiteY14" fmla="*/ 145666 h 1793958"/>
                  <a:gd name="connsiteX15" fmla="*/ 794901 w 813970"/>
                  <a:gd name="connsiteY15" fmla="*/ 264728 h 1793958"/>
                  <a:gd name="connsiteX16" fmla="*/ 813951 w 813970"/>
                  <a:gd name="connsiteY16" fmla="*/ 486185 h 1793958"/>
                  <a:gd name="connsiteX17" fmla="*/ 792520 w 813970"/>
                  <a:gd name="connsiteY17" fmla="*/ 774316 h 1793958"/>
                  <a:gd name="connsiteX18" fmla="*/ 763945 w 813970"/>
                  <a:gd name="connsiteY18" fmla="*/ 995772 h 1793958"/>
                  <a:gd name="connsiteX19" fmla="*/ 735370 w 813970"/>
                  <a:gd name="connsiteY19" fmla="*/ 1155316 h 1793958"/>
                  <a:gd name="connsiteX20" fmla="*/ 685364 w 813970"/>
                  <a:gd name="connsiteY20" fmla="*/ 1348197 h 1793958"/>
                  <a:gd name="connsiteX21" fmla="*/ 602020 w 813970"/>
                  <a:gd name="connsiteY21" fmla="*/ 1564891 h 1793958"/>
                  <a:gd name="connsiteX22" fmla="*/ 509151 w 813970"/>
                  <a:gd name="connsiteY22" fmla="*/ 1724435 h 1793958"/>
                  <a:gd name="connsiteX23" fmla="*/ 404376 w 813970"/>
                  <a:gd name="connsiteY23" fmla="*/ 1793491 h 1793958"/>
                  <a:gd name="connsiteX0" fmla="*/ 404376 w 813970"/>
                  <a:gd name="connsiteY0" fmla="*/ 1793491 h 1793958"/>
                  <a:gd name="connsiteX1" fmla="*/ 335321 w 813970"/>
                  <a:gd name="connsiteY1" fmla="*/ 1748248 h 1793958"/>
                  <a:gd name="connsiteX2" fmla="*/ 268645 w 813970"/>
                  <a:gd name="connsiteY2" fmla="*/ 1629185 h 1793958"/>
                  <a:gd name="connsiteX3" fmla="*/ 204351 w 813970"/>
                  <a:gd name="connsiteY3" fmla="*/ 1481547 h 1793958"/>
                  <a:gd name="connsiteX4" fmla="*/ 116244 w 813970"/>
                  <a:gd name="connsiteY4" fmla="*/ 1198178 h 1793958"/>
                  <a:gd name="connsiteX5" fmla="*/ 42426 w 813970"/>
                  <a:gd name="connsiteY5" fmla="*/ 869566 h 1793958"/>
                  <a:gd name="connsiteX6" fmla="*/ 4326 w 813970"/>
                  <a:gd name="connsiteY6" fmla="*/ 514760 h 1793958"/>
                  <a:gd name="connsiteX7" fmla="*/ 4327 w 813970"/>
                  <a:gd name="connsiteY7" fmla="*/ 362360 h 1793958"/>
                  <a:gd name="connsiteX8" fmla="*/ 35282 w 813970"/>
                  <a:gd name="connsiteY8" fmla="*/ 224247 h 1793958"/>
                  <a:gd name="connsiteX9" fmla="*/ 106720 w 813970"/>
                  <a:gd name="connsiteY9" fmla="*/ 117091 h 1793958"/>
                  <a:gd name="connsiteX10" fmla="*/ 240070 w 813970"/>
                  <a:gd name="connsiteY10" fmla="*/ 31365 h 1793958"/>
                  <a:gd name="connsiteX11" fmla="*/ 387707 w 813970"/>
                  <a:gd name="connsiteY11" fmla="*/ 410 h 1793958"/>
                  <a:gd name="connsiteX12" fmla="*/ 528201 w 813970"/>
                  <a:gd name="connsiteY12" fmla="*/ 17078 h 1793958"/>
                  <a:gd name="connsiteX13" fmla="*/ 642501 w 813970"/>
                  <a:gd name="connsiteY13" fmla="*/ 64703 h 1793958"/>
                  <a:gd name="connsiteX14" fmla="*/ 730607 w 813970"/>
                  <a:gd name="connsiteY14" fmla="*/ 145666 h 1793958"/>
                  <a:gd name="connsiteX15" fmla="*/ 794901 w 813970"/>
                  <a:gd name="connsiteY15" fmla="*/ 264728 h 1793958"/>
                  <a:gd name="connsiteX16" fmla="*/ 813951 w 813970"/>
                  <a:gd name="connsiteY16" fmla="*/ 486185 h 1793958"/>
                  <a:gd name="connsiteX17" fmla="*/ 792520 w 813970"/>
                  <a:gd name="connsiteY17" fmla="*/ 774316 h 1793958"/>
                  <a:gd name="connsiteX18" fmla="*/ 763945 w 813970"/>
                  <a:gd name="connsiteY18" fmla="*/ 995772 h 1793958"/>
                  <a:gd name="connsiteX19" fmla="*/ 735370 w 813970"/>
                  <a:gd name="connsiteY19" fmla="*/ 1155316 h 1793958"/>
                  <a:gd name="connsiteX20" fmla="*/ 685364 w 813970"/>
                  <a:gd name="connsiteY20" fmla="*/ 1348197 h 1793958"/>
                  <a:gd name="connsiteX21" fmla="*/ 602020 w 813970"/>
                  <a:gd name="connsiteY21" fmla="*/ 1564891 h 1793958"/>
                  <a:gd name="connsiteX22" fmla="*/ 509151 w 813970"/>
                  <a:gd name="connsiteY22" fmla="*/ 1724435 h 1793958"/>
                  <a:gd name="connsiteX23" fmla="*/ 404376 w 813970"/>
                  <a:gd name="connsiteY23" fmla="*/ 1793491 h 1793958"/>
                  <a:gd name="connsiteX0" fmla="*/ 404376 w 813970"/>
                  <a:gd name="connsiteY0" fmla="*/ 1793491 h 1793951"/>
                  <a:gd name="connsiteX1" fmla="*/ 335321 w 813970"/>
                  <a:gd name="connsiteY1" fmla="*/ 1748248 h 1793951"/>
                  <a:gd name="connsiteX2" fmla="*/ 266264 w 813970"/>
                  <a:gd name="connsiteY2" fmla="*/ 1631566 h 1793951"/>
                  <a:gd name="connsiteX3" fmla="*/ 204351 w 813970"/>
                  <a:gd name="connsiteY3" fmla="*/ 1481547 h 1793951"/>
                  <a:gd name="connsiteX4" fmla="*/ 116244 w 813970"/>
                  <a:gd name="connsiteY4" fmla="*/ 1198178 h 1793951"/>
                  <a:gd name="connsiteX5" fmla="*/ 42426 w 813970"/>
                  <a:gd name="connsiteY5" fmla="*/ 869566 h 1793951"/>
                  <a:gd name="connsiteX6" fmla="*/ 4326 w 813970"/>
                  <a:gd name="connsiteY6" fmla="*/ 514760 h 1793951"/>
                  <a:gd name="connsiteX7" fmla="*/ 4327 w 813970"/>
                  <a:gd name="connsiteY7" fmla="*/ 362360 h 1793951"/>
                  <a:gd name="connsiteX8" fmla="*/ 35282 w 813970"/>
                  <a:gd name="connsiteY8" fmla="*/ 224247 h 1793951"/>
                  <a:gd name="connsiteX9" fmla="*/ 106720 w 813970"/>
                  <a:gd name="connsiteY9" fmla="*/ 117091 h 1793951"/>
                  <a:gd name="connsiteX10" fmla="*/ 240070 w 813970"/>
                  <a:gd name="connsiteY10" fmla="*/ 31365 h 1793951"/>
                  <a:gd name="connsiteX11" fmla="*/ 387707 w 813970"/>
                  <a:gd name="connsiteY11" fmla="*/ 410 h 1793951"/>
                  <a:gd name="connsiteX12" fmla="*/ 528201 w 813970"/>
                  <a:gd name="connsiteY12" fmla="*/ 17078 h 1793951"/>
                  <a:gd name="connsiteX13" fmla="*/ 642501 w 813970"/>
                  <a:gd name="connsiteY13" fmla="*/ 64703 h 1793951"/>
                  <a:gd name="connsiteX14" fmla="*/ 730607 w 813970"/>
                  <a:gd name="connsiteY14" fmla="*/ 145666 h 1793951"/>
                  <a:gd name="connsiteX15" fmla="*/ 794901 w 813970"/>
                  <a:gd name="connsiteY15" fmla="*/ 264728 h 1793951"/>
                  <a:gd name="connsiteX16" fmla="*/ 813951 w 813970"/>
                  <a:gd name="connsiteY16" fmla="*/ 486185 h 1793951"/>
                  <a:gd name="connsiteX17" fmla="*/ 792520 w 813970"/>
                  <a:gd name="connsiteY17" fmla="*/ 774316 h 1793951"/>
                  <a:gd name="connsiteX18" fmla="*/ 763945 w 813970"/>
                  <a:gd name="connsiteY18" fmla="*/ 995772 h 1793951"/>
                  <a:gd name="connsiteX19" fmla="*/ 735370 w 813970"/>
                  <a:gd name="connsiteY19" fmla="*/ 1155316 h 1793951"/>
                  <a:gd name="connsiteX20" fmla="*/ 685364 w 813970"/>
                  <a:gd name="connsiteY20" fmla="*/ 1348197 h 1793951"/>
                  <a:gd name="connsiteX21" fmla="*/ 602020 w 813970"/>
                  <a:gd name="connsiteY21" fmla="*/ 1564891 h 1793951"/>
                  <a:gd name="connsiteX22" fmla="*/ 509151 w 813970"/>
                  <a:gd name="connsiteY22" fmla="*/ 1724435 h 1793951"/>
                  <a:gd name="connsiteX23" fmla="*/ 404376 w 813970"/>
                  <a:gd name="connsiteY23" fmla="*/ 1793491 h 1793951"/>
                  <a:gd name="connsiteX0" fmla="*/ 404376 w 813970"/>
                  <a:gd name="connsiteY0" fmla="*/ 1793491 h 1793951"/>
                  <a:gd name="connsiteX1" fmla="*/ 335321 w 813970"/>
                  <a:gd name="connsiteY1" fmla="*/ 1748248 h 1793951"/>
                  <a:gd name="connsiteX2" fmla="*/ 266264 w 813970"/>
                  <a:gd name="connsiteY2" fmla="*/ 1631566 h 1793951"/>
                  <a:gd name="connsiteX3" fmla="*/ 204351 w 813970"/>
                  <a:gd name="connsiteY3" fmla="*/ 1481547 h 1793951"/>
                  <a:gd name="connsiteX4" fmla="*/ 116244 w 813970"/>
                  <a:gd name="connsiteY4" fmla="*/ 1198178 h 1793951"/>
                  <a:gd name="connsiteX5" fmla="*/ 42426 w 813970"/>
                  <a:gd name="connsiteY5" fmla="*/ 869566 h 1793951"/>
                  <a:gd name="connsiteX6" fmla="*/ 4326 w 813970"/>
                  <a:gd name="connsiteY6" fmla="*/ 514760 h 1793951"/>
                  <a:gd name="connsiteX7" fmla="*/ 4327 w 813970"/>
                  <a:gd name="connsiteY7" fmla="*/ 362360 h 1793951"/>
                  <a:gd name="connsiteX8" fmla="*/ 35282 w 813970"/>
                  <a:gd name="connsiteY8" fmla="*/ 224247 h 1793951"/>
                  <a:gd name="connsiteX9" fmla="*/ 106720 w 813970"/>
                  <a:gd name="connsiteY9" fmla="*/ 117091 h 1793951"/>
                  <a:gd name="connsiteX10" fmla="*/ 240070 w 813970"/>
                  <a:gd name="connsiteY10" fmla="*/ 31365 h 1793951"/>
                  <a:gd name="connsiteX11" fmla="*/ 387707 w 813970"/>
                  <a:gd name="connsiteY11" fmla="*/ 410 h 1793951"/>
                  <a:gd name="connsiteX12" fmla="*/ 528201 w 813970"/>
                  <a:gd name="connsiteY12" fmla="*/ 17078 h 1793951"/>
                  <a:gd name="connsiteX13" fmla="*/ 642501 w 813970"/>
                  <a:gd name="connsiteY13" fmla="*/ 64703 h 1793951"/>
                  <a:gd name="connsiteX14" fmla="*/ 730607 w 813970"/>
                  <a:gd name="connsiteY14" fmla="*/ 145666 h 1793951"/>
                  <a:gd name="connsiteX15" fmla="*/ 794901 w 813970"/>
                  <a:gd name="connsiteY15" fmla="*/ 264728 h 1793951"/>
                  <a:gd name="connsiteX16" fmla="*/ 813951 w 813970"/>
                  <a:gd name="connsiteY16" fmla="*/ 486185 h 1793951"/>
                  <a:gd name="connsiteX17" fmla="*/ 792520 w 813970"/>
                  <a:gd name="connsiteY17" fmla="*/ 774316 h 1793951"/>
                  <a:gd name="connsiteX18" fmla="*/ 763945 w 813970"/>
                  <a:gd name="connsiteY18" fmla="*/ 995772 h 1793951"/>
                  <a:gd name="connsiteX19" fmla="*/ 735370 w 813970"/>
                  <a:gd name="connsiteY19" fmla="*/ 1155316 h 1793951"/>
                  <a:gd name="connsiteX20" fmla="*/ 685364 w 813970"/>
                  <a:gd name="connsiteY20" fmla="*/ 1348197 h 1793951"/>
                  <a:gd name="connsiteX21" fmla="*/ 602020 w 813970"/>
                  <a:gd name="connsiteY21" fmla="*/ 1564891 h 1793951"/>
                  <a:gd name="connsiteX22" fmla="*/ 509151 w 813970"/>
                  <a:gd name="connsiteY22" fmla="*/ 1724435 h 1793951"/>
                  <a:gd name="connsiteX23" fmla="*/ 404376 w 813970"/>
                  <a:gd name="connsiteY23" fmla="*/ 1793491 h 1793951"/>
                  <a:gd name="connsiteX0" fmla="*/ 404376 w 813970"/>
                  <a:gd name="connsiteY0" fmla="*/ 1793491 h 1793951"/>
                  <a:gd name="connsiteX1" fmla="*/ 335321 w 813970"/>
                  <a:gd name="connsiteY1" fmla="*/ 1748248 h 1793951"/>
                  <a:gd name="connsiteX2" fmla="*/ 266264 w 813970"/>
                  <a:gd name="connsiteY2" fmla="*/ 1631566 h 1793951"/>
                  <a:gd name="connsiteX3" fmla="*/ 204351 w 813970"/>
                  <a:gd name="connsiteY3" fmla="*/ 1481547 h 1793951"/>
                  <a:gd name="connsiteX4" fmla="*/ 116244 w 813970"/>
                  <a:gd name="connsiteY4" fmla="*/ 1198178 h 1793951"/>
                  <a:gd name="connsiteX5" fmla="*/ 42426 w 813970"/>
                  <a:gd name="connsiteY5" fmla="*/ 869566 h 1793951"/>
                  <a:gd name="connsiteX6" fmla="*/ 4326 w 813970"/>
                  <a:gd name="connsiteY6" fmla="*/ 514760 h 1793951"/>
                  <a:gd name="connsiteX7" fmla="*/ 4327 w 813970"/>
                  <a:gd name="connsiteY7" fmla="*/ 362360 h 1793951"/>
                  <a:gd name="connsiteX8" fmla="*/ 35282 w 813970"/>
                  <a:gd name="connsiteY8" fmla="*/ 224247 h 1793951"/>
                  <a:gd name="connsiteX9" fmla="*/ 106720 w 813970"/>
                  <a:gd name="connsiteY9" fmla="*/ 117091 h 1793951"/>
                  <a:gd name="connsiteX10" fmla="*/ 240070 w 813970"/>
                  <a:gd name="connsiteY10" fmla="*/ 31365 h 1793951"/>
                  <a:gd name="connsiteX11" fmla="*/ 387707 w 813970"/>
                  <a:gd name="connsiteY11" fmla="*/ 410 h 1793951"/>
                  <a:gd name="connsiteX12" fmla="*/ 528201 w 813970"/>
                  <a:gd name="connsiteY12" fmla="*/ 17078 h 1793951"/>
                  <a:gd name="connsiteX13" fmla="*/ 642501 w 813970"/>
                  <a:gd name="connsiteY13" fmla="*/ 64703 h 1793951"/>
                  <a:gd name="connsiteX14" fmla="*/ 730607 w 813970"/>
                  <a:gd name="connsiteY14" fmla="*/ 145666 h 1793951"/>
                  <a:gd name="connsiteX15" fmla="*/ 794901 w 813970"/>
                  <a:gd name="connsiteY15" fmla="*/ 264728 h 1793951"/>
                  <a:gd name="connsiteX16" fmla="*/ 813951 w 813970"/>
                  <a:gd name="connsiteY16" fmla="*/ 486185 h 1793951"/>
                  <a:gd name="connsiteX17" fmla="*/ 792520 w 813970"/>
                  <a:gd name="connsiteY17" fmla="*/ 774316 h 1793951"/>
                  <a:gd name="connsiteX18" fmla="*/ 768708 w 813970"/>
                  <a:gd name="connsiteY18" fmla="*/ 995772 h 1793951"/>
                  <a:gd name="connsiteX19" fmla="*/ 735370 w 813970"/>
                  <a:gd name="connsiteY19" fmla="*/ 1155316 h 1793951"/>
                  <a:gd name="connsiteX20" fmla="*/ 685364 w 813970"/>
                  <a:gd name="connsiteY20" fmla="*/ 1348197 h 1793951"/>
                  <a:gd name="connsiteX21" fmla="*/ 602020 w 813970"/>
                  <a:gd name="connsiteY21" fmla="*/ 1564891 h 1793951"/>
                  <a:gd name="connsiteX22" fmla="*/ 509151 w 813970"/>
                  <a:gd name="connsiteY22" fmla="*/ 1724435 h 1793951"/>
                  <a:gd name="connsiteX23" fmla="*/ 404376 w 813970"/>
                  <a:gd name="connsiteY23" fmla="*/ 1793491 h 1793951"/>
                  <a:gd name="connsiteX0" fmla="*/ 404376 w 814008"/>
                  <a:gd name="connsiteY0" fmla="*/ 1793491 h 1793951"/>
                  <a:gd name="connsiteX1" fmla="*/ 335321 w 814008"/>
                  <a:gd name="connsiteY1" fmla="*/ 1748248 h 1793951"/>
                  <a:gd name="connsiteX2" fmla="*/ 266264 w 814008"/>
                  <a:gd name="connsiteY2" fmla="*/ 1631566 h 1793951"/>
                  <a:gd name="connsiteX3" fmla="*/ 204351 w 814008"/>
                  <a:gd name="connsiteY3" fmla="*/ 1481547 h 1793951"/>
                  <a:gd name="connsiteX4" fmla="*/ 116244 w 814008"/>
                  <a:gd name="connsiteY4" fmla="*/ 1198178 h 1793951"/>
                  <a:gd name="connsiteX5" fmla="*/ 42426 w 814008"/>
                  <a:gd name="connsiteY5" fmla="*/ 869566 h 1793951"/>
                  <a:gd name="connsiteX6" fmla="*/ 4326 w 814008"/>
                  <a:gd name="connsiteY6" fmla="*/ 514760 h 1793951"/>
                  <a:gd name="connsiteX7" fmla="*/ 4327 w 814008"/>
                  <a:gd name="connsiteY7" fmla="*/ 362360 h 1793951"/>
                  <a:gd name="connsiteX8" fmla="*/ 35282 w 814008"/>
                  <a:gd name="connsiteY8" fmla="*/ 224247 h 1793951"/>
                  <a:gd name="connsiteX9" fmla="*/ 106720 w 814008"/>
                  <a:gd name="connsiteY9" fmla="*/ 117091 h 1793951"/>
                  <a:gd name="connsiteX10" fmla="*/ 240070 w 814008"/>
                  <a:gd name="connsiteY10" fmla="*/ 31365 h 1793951"/>
                  <a:gd name="connsiteX11" fmla="*/ 387707 w 814008"/>
                  <a:gd name="connsiteY11" fmla="*/ 410 h 1793951"/>
                  <a:gd name="connsiteX12" fmla="*/ 528201 w 814008"/>
                  <a:gd name="connsiteY12" fmla="*/ 17078 h 1793951"/>
                  <a:gd name="connsiteX13" fmla="*/ 642501 w 814008"/>
                  <a:gd name="connsiteY13" fmla="*/ 64703 h 1793951"/>
                  <a:gd name="connsiteX14" fmla="*/ 730607 w 814008"/>
                  <a:gd name="connsiteY14" fmla="*/ 145666 h 1793951"/>
                  <a:gd name="connsiteX15" fmla="*/ 794901 w 814008"/>
                  <a:gd name="connsiteY15" fmla="*/ 264728 h 1793951"/>
                  <a:gd name="connsiteX16" fmla="*/ 813951 w 814008"/>
                  <a:gd name="connsiteY16" fmla="*/ 486185 h 1793951"/>
                  <a:gd name="connsiteX17" fmla="*/ 799664 w 814008"/>
                  <a:gd name="connsiteY17" fmla="*/ 776697 h 1793951"/>
                  <a:gd name="connsiteX18" fmla="*/ 768708 w 814008"/>
                  <a:gd name="connsiteY18" fmla="*/ 995772 h 1793951"/>
                  <a:gd name="connsiteX19" fmla="*/ 735370 w 814008"/>
                  <a:gd name="connsiteY19" fmla="*/ 1155316 h 1793951"/>
                  <a:gd name="connsiteX20" fmla="*/ 685364 w 814008"/>
                  <a:gd name="connsiteY20" fmla="*/ 1348197 h 1793951"/>
                  <a:gd name="connsiteX21" fmla="*/ 602020 w 814008"/>
                  <a:gd name="connsiteY21" fmla="*/ 1564891 h 1793951"/>
                  <a:gd name="connsiteX22" fmla="*/ 509151 w 814008"/>
                  <a:gd name="connsiteY22" fmla="*/ 1724435 h 1793951"/>
                  <a:gd name="connsiteX23" fmla="*/ 404376 w 814008"/>
                  <a:gd name="connsiteY23" fmla="*/ 1793491 h 1793951"/>
                  <a:gd name="connsiteX0" fmla="*/ 404376 w 821128"/>
                  <a:gd name="connsiteY0" fmla="*/ 1793491 h 1793951"/>
                  <a:gd name="connsiteX1" fmla="*/ 335321 w 821128"/>
                  <a:gd name="connsiteY1" fmla="*/ 1748248 h 1793951"/>
                  <a:gd name="connsiteX2" fmla="*/ 266264 w 821128"/>
                  <a:gd name="connsiteY2" fmla="*/ 1631566 h 1793951"/>
                  <a:gd name="connsiteX3" fmla="*/ 204351 w 821128"/>
                  <a:gd name="connsiteY3" fmla="*/ 1481547 h 1793951"/>
                  <a:gd name="connsiteX4" fmla="*/ 116244 w 821128"/>
                  <a:gd name="connsiteY4" fmla="*/ 1198178 h 1793951"/>
                  <a:gd name="connsiteX5" fmla="*/ 42426 w 821128"/>
                  <a:gd name="connsiteY5" fmla="*/ 869566 h 1793951"/>
                  <a:gd name="connsiteX6" fmla="*/ 4326 w 821128"/>
                  <a:gd name="connsiteY6" fmla="*/ 514760 h 1793951"/>
                  <a:gd name="connsiteX7" fmla="*/ 4327 w 821128"/>
                  <a:gd name="connsiteY7" fmla="*/ 362360 h 1793951"/>
                  <a:gd name="connsiteX8" fmla="*/ 35282 w 821128"/>
                  <a:gd name="connsiteY8" fmla="*/ 224247 h 1793951"/>
                  <a:gd name="connsiteX9" fmla="*/ 106720 w 821128"/>
                  <a:gd name="connsiteY9" fmla="*/ 117091 h 1793951"/>
                  <a:gd name="connsiteX10" fmla="*/ 240070 w 821128"/>
                  <a:gd name="connsiteY10" fmla="*/ 31365 h 1793951"/>
                  <a:gd name="connsiteX11" fmla="*/ 387707 w 821128"/>
                  <a:gd name="connsiteY11" fmla="*/ 410 h 1793951"/>
                  <a:gd name="connsiteX12" fmla="*/ 528201 w 821128"/>
                  <a:gd name="connsiteY12" fmla="*/ 17078 h 1793951"/>
                  <a:gd name="connsiteX13" fmla="*/ 642501 w 821128"/>
                  <a:gd name="connsiteY13" fmla="*/ 64703 h 1793951"/>
                  <a:gd name="connsiteX14" fmla="*/ 730607 w 821128"/>
                  <a:gd name="connsiteY14" fmla="*/ 145666 h 1793951"/>
                  <a:gd name="connsiteX15" fmla="*/ 794901 w 821128"/>
                  <a:gd name="connsiteY15" fmla="*/ 264728 h 1793951"/>
                  <a:gd name="connsiteX16" fmla="*/ 821095 w 821128"/>
                  <a:gd name="connsiteY16" fmla="*/ 486185 h 1793951"/>
                  <a:gd name="connsiteX17" fmla="*/ 799664 w 821128"/>
                  <a:gd name="connsiteY17" fmla="*/ 776697 h 1793951"/>
                  <a:gd name="connsiteX18" fmla="*/ 768708 w 821128"/>
                  <a:gd name="connsiteY18" fmla="*/ 995772 h 1793951"/>
                  <a:gd name="connsiteX19" fmla="*/ 735370 w 821128"/>
                  <a:gd name="connsiteY19" fmla="*/ 1155316 h 1793951"/>
                  <a:gd name="connsiteX20" fmla="*/ 685364 w 821128"/>
                  <a:gd name="connsiteY20" fmla="*/ 1348197 h 1793951"/>
                  <a:gd name="connsiteX21" fmla="*/ 602020 w 821128"/>
                  <a:gd name="connsiteY21" fmla="*/ 1564891 h 1793951"/>
                  <a:gd name="connsiteX22" fmla="*/ 509151 w 821128"/>
                  <a:gd name="connsiteY22" fmla="*/ 1724435 h 1793951"/>
                  <a:gd name="connsiteX23" fmla="*/ 404376 w 821128"/>
                  <a:gd name="connsiteY23" fmla="*/ 1793491 h 1793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21128" h="1793951">
                    <a:moveTo>
                      <a:pt x="404376" y="1793491"/>
                    </a:moveTo>
                    <a:cubicBezTo>
                      <a:pt x="375404" y="1797460"/>
                      <a:pt x="358340" y="1775236"/>
                      <a:pt x="335321" y="1748248"/>
                    </a:cubicBezTo>
                    <a:cubicBezTo>
                      <a:pt x="312302" y="1721261"/>
                      <a:pt x="288092" y="1676016"/>
                      <a:pt x="266264" y="1631566"/>
                    </a:cubicBezTo>
                    <a:cubicBezTo>
                      <a:pt x="244436" y="1587116"/>
                      <a:pt x="229354" y="1553778"/>
                      <a:pt x="204351" y="1481547"/>
                    </a:cubicBezTo>
                    <a:cubicBezTo>
                      <a:pt x="179348" y="1409316"/>
                      <a:pt x="143231" y="1300175"/>
                      <a:pt x="116244" y="1198178"/>
                    </a:cubicBezTo>
                    <a:cubicBezTo>
                      <a:pt x="89257" y="1096181"/>
                      <a:pt x="61079" y="983469"/>
                      <a:pt x="42426" y="869566"/>
                    </a:cubicBezTo>
                    <a:cubicBezTo>
                      <a:pt x="23773" y="755663"/>
                      <a:pt x="10676" y="599294"/>
                      <a:pt x="4326" y="514760"/>
                    </a:cubicBezTo>
                    <a:cubicBezTo>
                      <a:pt x="-2024" y="430226"/>
                      <a:pt x="-832" y="410779"/>
                      <a:pt x="4327" y="362360"/>
                    </a:cubicBezTo>
                    <a:cubicBezTo>
                      <a:pt x="9486" y="313941"/>
                      <a:pt x="18217" y="265125"/>
                      <a:pt x="35282" y="224247"/>
                    </a:cubicBezTo>
                    <a:cubicBezTo>
                      <a:pt x="52347" y="183369"/>
                      <a:pt x="72589" y="149238"/>
                      <a:pt x="106720" y="117091"/>
                    </a:cubicBezTo>
                    <a:cubicBezTo>
                      <a:pt x="140851" y="84944"/>
                      <a:pt x="193239" y="50812"/>
                      <a:pt x="240070" y="31365"/>
                    </a:cubicBezTo>
                    <a:cubicBezTo>
                      <a:pt x="286901" y="11918"/>
                      <a:pt x="339685" y="2791"/>
                      <a:pt x="387707" y="410"/>
                    </a:cubicBezTo>
                    <a:cubicBezTo>
                      <a:pt x="435729" y="-1971"/>
                      <a:pt x="485735" y="6363"/>
                      <a:pt x="528201" y="17078"/>
                    </a:cubicBezTo>
                    <a:cubicBezTo>
                      <a:pt x="570667" y="27793"/>
                      <a:pt x="608767" y="43272"/>
                      <a:pt x="642501" y="64703"/>
                    </a:cubicBezTo>
                    <a:cubicBezTo>
                      <a:pt x="676235" y="86134"/>
                      <a:pt x="705207" y="112329"/>
                      <a:pt x="730607" y="145666"/>
                    </a:cubicBezTo>
                    <a:cubicBezTo>
                      <a:pt x="756007" y="179003"/>
                      <a:pt x="779820" y="207975"/>
                      <a:pt x="794901" y="264728"/>
                    </a:cubicBezTo>
                    <a:cubicBezTo>
                      <a:pt x="809982" y="321481"/>
                      <a:pt x="820301" y="400857"/>
                      <a:pt x="821095" y="486185"/>
                    </a:cubicBezTo>
                    <a:cubicBezTo>
                      <a:pt x="821889" y="571513"/>
                      <a:pt x="808395" y="691766"/>
                      <a:pt x="799664" y="776697"/>
                    </a:cubicBezTo>
                    <a:cubicBezTo>
                      <a:pt x="790933" y="861628"/>
                      <a:pt x="779424" y="932669"/>
                      <a:pt x="768708" y="995772"/>
                    </a:cubicBezTo>
                    <a:cubicBezTo>
                      <a:pt x="757992" y="1058875"/>
                      <a:pt x="749261" y="1096579"/>
                      <a:pt x="735370" y="1155316"/>
                    </a:cubicBezTo>
                    <a:cubicBezTo>
                      <a:pt x="721479" y="1214053"/>
                      <a:pt x="707589" y="1279935"/>
                      <a:pt x="685364" y="1348197"/>
                    </a:cubicBezTo>
                    <a:cubicBezTo>
                      <a:pt x="663139" y="1416459"/>
                      <a:pt x="631389" y="1502185"/>
                      <a:pt x="602020" y="1564891"/>
                    </a:cubicBezTo>
                    <a:cubicBezTo>
                      <a:pt x="572651" y="1627597"/>
                      <a:pt x="542092" y="1686335"/>
                      <a:pt x="509151" y="1724435"/>
                    </a:cubicBezTo>
                    <a:cubicBezTo>
                      <a:pt x="476210" y="1762535"/>
                      <a:pt x="433348" y="1789522"/>
                      <a:pt x="404376" y="1793491"/>
                    </a:cubicBezTo>
                    <a:close/>
                  </a:path>
                </a:pathLst>
              </a:custGeom>
              <a:solidFill>
                <a:srgbClr val="67AEB6">
                  <a:alpha val="45000"/>
                </a:srgbClr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extrusionH="215900" contourW="6350" prstMaterial="powder">
                <a:bevelT w="88900" h="88900"/>
                <a:bevelB/>
                <a:extrusionClr>
                  <a:srgbClr val="67AEB6"/>
                </a:extrusionClr>
                <a:contourClr>
                  <a:srgbClr val="56A6AE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6FBDA46-0233-410E-BFF2-946DE0E36399}"/>
                  </a:ext>
                </a:extLst>
              </p:cNvPr>
              <p:cNvSpPr/>
              <p:nvPr/>
            </p:nvSpPr>
            <p:spPr>
              <a:xfrm flipV="1">
                <a:off x="3768808" y="6119753"/>
                <a:ext cx="201212" cy="899934"/>
              </a:xfrm>
              <a:custGeom>
                <a:avLst/>
                <a:gdLst>
                  <a:gd name="connsiteX0" fmla="*/ 477851 w 917773"/>
                  <a:gd name="connsiteY0" fmla="*/ 4104782 h 4104795"/>
                  <a:gd name="connsiteX1" fmla="*/ 897266 w 917773"/>
                  <a:gd name="connsiteY1" fmla="*/ 3777785 h 4104795"/>
                  <a:gd name="connsiteX2" fmla="*/ 825137 w 917773"/>
                  <a:gd name="connsiteY2" fmla="*/ 2797675 h 4104795"/>
                  <a:gd name="connsiteX3" fmla="*/ 713507 w 917773"/>
                  <a:gd name="connsiteY3" fmla="*/ 2421273 h 4104795"/>
                  <a:gd name="connsiteX4" fmla="*/ 551692 w 917773"/>
                  <a:gd name="connsiteY4" fmla="*/ 2118116 h 4104795"/>
                  <a:gd name="connsiteX5" fmla="*/ 480764 w 917773"/>
                  <a:gd name="connsiteY5" fmla="*/ 2053046 h 4104795"/>
                  <a:gd name="connsiteX6" fmla="*/ 553105 w 917773"/>
                  <a:gd name="connsiteY6" fmla="*/ 1986679 h 4104795"/>
                  <a:gd name="connsiteX7" fmla="*/ 714920 w 917773"/>
                  <a:gd name="connsiteY7" fmla="*/ 1683522 h 4104795"/>
                  <a:gd name="connsiteX8" fmla="*/ 826550 w 917773"/>
                  <a:gd name="connsiteY8" fmla="*/ 1307120 h 4104795"/>
                  <a:gd name="connsiteX9" fmla="*/ 898679 w 917773"/>
                  <a:gd name="connsiteY9" fmla="*/ 327010 h 4104795"/>
                  <a:gd name="connsiteX10" fmla="*/ 479264 w 917773"/>
                  <a:gd name="connsiteY10" fmla="*/ 13 h 4104795"/>
                  <a:gd name="connsiteX11" fmla="*/ 2428 w 917773"/>
                  <a:gd name="connsiteY11" fmla="*/ 434884 h 4104795"/>
                  <a:gd name="connsiteX12" fmla="*/ 92883 w 917773"/>
                  <a:gd name="connsiteY12" fmla="*/ 1260998 h 4104795"/>
                  <a:gd name="connsiteX13" fmla="*/ 228190 w 917773"/>
                  <a:gd name="connsiteY13" fmla="*/ 1718590 h 4104795"/>
                  <a:gd name="connsiteX14" fmla="*/ 356976 w 917773"/>
                  <a:gd name="connsiteY14" fmla="*/ 1993534 h 4104795"/>
                  <a:gd name="connsiteX15" fmla="*/ 414053 w 917773"/>
                  <a:gd name="connsiteY15" fmla="*/ 2051678 h 4104795"/>
                  <a:gd name="connsiteX16" fmla="*/ 355563 w 917773"/>
                  <a:gd name="connsiteY16" fmla="*/ 2111261 h 4104795"/>
                  <a:gd name="connsiteX17" fmla="*/ 226777 w 917773"/>
                  <a:gd name="connsiteY17" fmla="*/ 2386205 h 4104795"/>
                  <a:gd name="connsiteX18" fmla="*/ 91470 w 917773"/>
                  <a:gd name="connsiteY18" fmla="*/ 2843797 h 4104795"/>
                  <a:gd name="connsiteX19" fmla="*/ 1015 w 917773"/>
                  <a:gd name="connsiteY19" fmla="*/ 3669911 h 4104795"/>
                  <a:gd name="connsiteX20" fmla="*/ 477851 w 917773"/>
                  <a:gd name="connsiteY20" fmla="*/ 4104782 h 410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7773" h="4104795">
                    <a:moveTo>
                      <a:pt x="477851" y="4104782"/>
                    </a:moveTo>
                    <a:cubicBezTo>
                      <a:pt x="627226" y="4103845"/>
                      <a:pt x="839385" y="3995634"/>
                      <a:pt x="897266" y="3777785"/>
                    </a:cubicBezTo>
                    <a:cubicBezTo>
                      <a:pt x="955147" y="3559935"/>
                      <a:pt x="866886" y="3013392"/>
                      <a:pt x="825137" y="2797675"/>
                    </a:cubicBezTo>
                    <a:cubicBezTo>
                      <a:pt x="795122" y="2645172"/>
                      <a:pt x="728813" y="2452444"/>
                      <a:pt x="713507" y="2421273"/>
                    </a:cubicBezTo>
                    <a:cubicBezTo>
                      <a:pt x="702762" y="2395507"/>
                      <a:pt x="646126" y="2236228"/>
                      <a:pt x="551692" y="2118116"/>
                    </a:cubicBezTo>
                    <a:lnTo>
                      <a:pt x="480764" y="2053046"/>
                    </a:lnTo>
                    <a:lnTo>
                      <a:pt x="553105" y="1986679"/>
                    </a:lnTo>
                    <a:cubicBezTo>
                      <a:pt x="647539" y="1868567"/>
                      <a:pt x="704175" y="1709288"/>
                      <a:pt x="714920" y="1683522"/>
                    </a:cubicBezTo>
                    <a:cubicBezTo>
                      <a:pt x="730226" y="1652351"/>
                      <a:pt x="796535" y="1459623"/>
                      <a:pt x="826550" y="1307120"/>
                    </a:cubicBezTo>
                    <a:cubicBezTo>
                      <a:pt x="868299" y="1091403"/>
                      <a:pt x="956560" y="544860"/>
                      <a:pt x="898679" y="327010"/>
                    </a:cubicBezTo>
                    <a:cubicBezTo>
                      <a:pt x="840798" y="109161"/>
                      <a:pt x="628639" y="950"/>
                      <a:pt x="479264" y="13"/>
                    </a:cubicBezTo>
                    <a:cubicBezTo>
                      <a:pt x="329889" y="-924"/>
                      <a:pt x="49402" y="47087"/>
                      <a:pt x="2428" y="434884"/>
                    </a:cubicBezTo>
                    <a:cubicBezTo>
                      <a:pt x="-8012" y="900762"/>
                      <a:pt x="64886" y="1153254"/>
                      <a:pt x="92883" y="1260998"/>
                    </a:cubicBezTo>
                    <a:cubicBezTo>
                      <a:pt x="128181" y="1416194"/>
                      <a:pt x="183087" y="1566058"/>
                      <a:pt x="228190" y="1718590"/>
                    </a:cubicBezTo>
                    <a:cubicBezTo>
                      <a:pt x="234241" y="1734765"/>
                      <a:pt x="278691" y="1883345"/>
                      <a:pt x="356976" y="1993534"/>
                    </a:cubicBezTo>
                    <a:lnTo>
                      <a:pt x="414053" y="2051678"/>
                    </a:lnTo>
                    <a:lnTo>
                      <a:pt x="355563" y="2111261"/>
                    </a:lnTo>
                    <a:cubicBezTo>
                      <a:pt x="277278" y="2221450"/>
                      <a:pt x="232828" y="2370030"/>
                      <a:pt x="226777" y="2386205"/>
                    </a:cubicBezTo>
                    <a:cubicBezTo>
                      <a:pt x="181674" y="2538737"/>
                      <a:pt x="126768" y="2688601"/>
                      <a:pt x="91470" y="2843797"/>
                    </a:cubicBezTo>
                    <a:cubicBezTo>
                      <a:pt x="63473" y="2951541"/>
                      <a:pt x="-9425" y="3204033"/>
                      <a:pt x="1015" y="3669911"/>
                    </a:cubicBezTo>
                    <a:cubicBezTo>
                      <a:pt x="47989" y="4057708"/>
                      <a:pt x="328476" y="4105719"/>
                      <a:pt x="477851" y="4104782"/>
                    </a:cubicBezTo>
                    <a:close/>
                  </a:path>
                </a:pathLst>
              </a:custGeom>
              <a:solidFill>
                <a:srgbClr val="67AEB6">
                  <a:alpha val="45000"/>
                </a:srgbClr>
              </a:solidFill>
              <a:ln>
                <a:noFill/>
              </a:ln>
              <a:effectLst>
                <a:outerShdw blurRad="76200" dist="50800" dir="5400000" sy="23000" kx="1200000" algn="br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/>
                <a:lightRig rig="contrasting" dir="t"/>
              </a:scene3d>
              <a:sp3d extrusionH="215900" contourW="6350" prstMaterial="powder">
                <a:bevelT w="88900" h="88900"/>
                <a:bevelB w="88900" h="88900"/>
                <a:extrusionClr>
                  <a:srgbClr val="67AEB6"/>
                </a:extrusionClr>
                <a:contourClr>
                  <a:srgbClr val="56A6AE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CB3824E-886A-4A1B-89AA-6A98282F685C}"/>
                  </a:ext>
                </a:extLst>
              </p:cNvPr>
              <p:cNvSpPr/>
              <p:nvPr/>
            </p:nvSpPr>
            <p:spPr>
              <a:xfrm rot="16200000" flipV="1">
                <a:off x="3768808" y="6117820"/>
                <a:ext cx="201212" cy="899934"/>
              </a:xfrm>
              <a:custGeom>
                <a:avLst/>
                <a:gdLst>
                  <a:gd name="connsiteX0" fmla="*/ 477851 w 917773"/>
                  <a:gd name="connsiteY0" fmla="*/ 4104782 h 4104795"/>
                  <a:gd name="connsiteX1" fmla="*/ 897266 w 917773"/>
                  <a:gd name="connsiteY1" fmla="*/ 3777785 h 4104795"/>
                  <a:gd name="connsiteX2" fmla="*/ 825137 w 917773"/>
                  <a:gd name="connsiteY2" fmla="*/ 2797675 h 4104795"/>
                  <a:gd name="connsiteX3" fmla="*/ 713507 w 917773"/>
                  <a:gd name="connsiteY3" fmla="*/ 2421273 h 4104795"/>
                  <a:gd name="connsiteX4" fmla="*/ 551692 w 917773"/>
                  <a:gd name="connsiteY4" fmla="*/ 2118116 h 4104795"/>
                  <a:gd name="connsiteX5" fmla="*/ 480764 w 917773"/>
                  <a:gd name="connsiteY5" fmla="*/ 2053046 h 4104795"/>
                  <a:gd name="connsiteX6" fmla="*/ 553105 w 917773"/>
                  <a:gd name="connsiteY6" fmla="*/ 1986679 h 4104795"/>
                  <a:gd name="connsiteX7" fmla="*/ 714920 w 917773"/>
                  <a:gd name="connsiteY7" fmla="*/ 1683522 h 4104795"/>
                  <a:gd name="connsiteX8" fmla="*/ 826550 w 917773"/>
                  <a:gd name="connsiteY8" fmla="*/ 1307120 h 4104795"/>
                  <a:gd name="connsiteX9" fmla="*/ 898679 w 917773"/>
                  <a:gd name="connsiteY9" fmla="*/ 327010 h 4104795"/>
                  <a:gd name="connsiteX10" fmla="*/ 479264 w 917773"/>
                  <a:gd name="connsiteY10" fmla="*/ 13 h 4104795"/>
                  <a:gd name="connsiteX11" fmla="*/ 2428 w 917773"/>
                  <a:gd name="connsiteY11" fmla="*/ 434884 h 4104795"/>
                  <a:gd name="connsiteX12" fmla="*/ 92883 w 917773"/>
                  <a:gd name="connsiteY12" fmla="*/ 1260998 h 4104795"/>
                  <a:gd name="connsiteX13" fmla="*/ 228190 w 917773"/>
                  <a:gd name="connsiteY13" fmla="*/ 1718590 h 4104795"/>
                  <a:gd name="connsiteX14" fmla="*/ 356976 w 917773"/>
                  <a:gd name="connsiteY14" fmla="*/ 1993534 h 4104795"/>
                  <a:gd name="connsiteX15" fmla="*/ 414053 w 917773"/>
                  <a:gd name="connsiteY15" fmla="*/ 2051678 h 4104795"/>
                  <a:gd name="connsiteX16" fmla="*/ 355563 w 917773"/>
                  <a:gd name="connsiteY16" fmla="*/ 2111261 h 4104795"/>
                  <a:gd name="connsiteX17" fmla="*/ 226777 w 917773"/>
                  <a:gd name="connsiteY17" fmla="*/ 2386205 h 4104795"/>
                  <a:gd name="connsiteX18" fmla="*/ 91470 w 917773"/>
                  <a:gd name="connsiteY18" fmla="*/ 2843797 h 4104795"/>
                  <a:gd name="connsiteX19" fmla="*/ 1015 w 917773"/>
                  <a:gd name="connsiteY19" fmla="*/ 3669911 h 4104795"/>
                  <a:gd name="connsiteX20" fmla="*/ 477851 w 917773"/>
                  <a:gd name="connsiteY20" fmla="*/ 4104782 h 410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7773" h="4104795">
                    <a:moveTo>
                      <a:pt x="477851" y="4104782"/>
                    </a:moveTo>
                    <a:cubicBezTo>
                      <a:pt x="627226" y="4103845"/>
                      <a:pt x="839385" y="3995634"/>
                      <a:pt x="897266" y="3777785"/>
                    </a:cubicBezTo>
                    <a:cubicBezTo>
                      <a:pt x="955147" y="3559935"/>
                      <a:pt x="866886" y="3013392"/>
                      <a:pt x="825137" y="2797675"/>
                    </a:cubicBezTo>
                    <a:cubicBezTo>
                      <a:pt x="795122" y="2645172"/>
                      <a:pt x="728813" y="2452444"/>
                      <a:pt x="713507" y="2421273"/>
                    </a:cubicBezTo>
                    <a:cubicBezTo>
                      <a:pt x="702762" y="2395507"/>
                      <a:pt x="646126" y="2236228"/>
                      <a:pt x="551692" y="2118116"/>
                    </a:cubicBezTo>
                    <a:lnTo>
                      <a:pt x="480764" y="2053046"/>
                    </a:lnTo>
                    <a:lnTo>
                      <a:pt x="553105" y="1986679"/>
                    </a:lnTo>
                    <a:cubicBezTo>
                      <a:pt x="647539" y="1868567"/>
                      <a:pt x="704175" y="1709288"/>
                      <a:pt x="714920" y="1683522"/>
                    </a:cubicBezTo>
                    <a:cubicBezTo>
                      <a:pt x="730226" y="1652351"/>
                      <a:pt x="796535" y="1459623"/>
                      <a:pt x="826550" y="1307120"/>
                    </a:cubicBezTo>
                    <a:cubicBezTo>
                      <a:pt x="868299" y="1091403"/>
                      <a:pt x="956560" y="544860"/>
                      <a:pt x="898679" y="327010"/>
                    </a:cubicBezTo>
                    <a:cubicBezTo>
                      <a:pt x="840798" y="109161"/>
                      <a:pt x="628639" y="950"/>
                      <a:pt x="479264" y="13"/>
                    </a:cubicBezTo>
                    <a:cubicBezTo>
                      <a:pt x="329889" y="-924"/>
                      <a:pt x="49402" y="47087"/>
                      <a:pt x="2428" y="434884"/>
                    </a:cubicBezTo>
                    <a:cubicBezTo>
                      <a:pt x="-8012" y="900762"/>
                      <a:pt x="64886" y="1153254"/>
                      <a:pt x="92883" y="1260998"/>
                    </a:cubicBezTo>
                    <a:cubicBezTo>
                      <a:pt x="128181" y="1416194"/>
                      <a:pt x="183087" y="1566058"/>
                      <a:pt x="228190" y="1718590"/>
                    </a:cubicBezTo>
                    <a:cubicBezTo>
                      <a:pt x="234241" y="1734765"/>
                      <a:pt x="278691" y="1883345"/>
                      <a:pt x="356976" y="1993534"/>
                    </a:cubicBezTo>
                    <a:lnTo>
                      <a:pt x="414053" y="2051678"/>
                    </a:lnTo>
                    <a:lnTo>
                      <a:pt x="355563" y="2111261"/>
                    </a:lnTo>
                    <a:cubicBezTo>
                      <a:pt x="277278" y="2221450"/>
                      <a:pt x="232828" y="2370030"/>
                      <a:pt x="226777" y="2386205"/>
                    </a:cubicBezTo>
                    <a:cubicBezTo>
                      <a:pt x="181674" y="2538737"/>
                      <a:pt x="126768" y="2688601"/>
                      <a:pt x="91470" y="2843797"/>
                    </a:cubicBezTo>
                    <a:cubicBezTo>
                      <a:pt x="63473" y="2951541"/>
                      <a:pt x="-9425" y="3204033"/>
                      <a:pt x="1015" y="3669911"/>
                    </a:cubicBezTo>
                    <a:cubicBezTo>
                      <a:pt x="47989" y="4057708"/>
                      <a:pt x="328476" y="4105719"/>
                      <a:pt x="477851" y="4104782"/>
                    </a:cubicBezTo>
                    <a:close/>
                  </a:path>
                </a:pathLst>
              </a:custGeom>
              <a:solidFill>
                <a:srgbClr val="67AEB6">
                  <a:alpha val="45000"/>
                </a:srgbClr>
              </a:solidFill>
              <a:ln>
                <a:noFill/>
              </a:ln>
              <a:effectLst>
                <a:outerShdw blurRad="63500" dist="12700" dir="8100000" sy="-23000" kx="800400" algn="b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contrasting" dir="t"/>
              </a:scene3d>
              <a:sp3d extrusionH="215900" contourW="6350" prstMaterial="powder">
                <a:bevelT w="88900" h="88900"/>
                <a:bevelB w="88900" h="88900"/>
                <a:extrusionClr>
                  <a:srgbClr val="67AEB6"/>
                </a:extrusionClr>
                <a:contourClr>
                  <a:srgbClr val="56A6AE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1A19F56-854A-4EB6-A7A4-C5A2B880EF51}"/>
                  </a:ext>
                </a:extLst>
              </p:cNvPr>
              <p:cNvSpPr/>
              <p:nvPr/>
            </p:nvSpPr>
            <p:spPr>
              <a:xfrm rot="3241372" flipV="1">
                <a:off x="3616271" y="6485895"/>
                <a:ext cx="187855" cy="375616"/>
              </a:xfrm>
              <a:custGeom>
                <a:avLst/>
                <a:gdLst>
                  <a:gd name="connsiteX0" fmla="*/ 375545 w 794664"/>
                  <a:gd name="connsiteY0" fmla="*/ 1793602 h 1793867"/>
                  <a:gd name="connsiteX1" fmla="*/ 323158 w 794664"/>
                  <a:gd name="connsiteY1" fmla="*/ 1743596 h 1793867"/>
                  <a:gd name="connsiteX2" fmla="*/ 249339 w 794664"/>
                  <a:gd name="connsiteY2" fmla="*/ 1629296 h 1793867"/>
                  <a:gd name="connsiteX3" fmla="*/ 189808 w 794664"/>
                  <a:gd name="connsiteY3" fmla="*/ 1481658 h 1793867"/>
                  <a:gd name="connsiteX4" fmla="*/ 101701 w 794664"/>
                  <a:gd name="connsiteY4" fmla="*/ 1193527 h 1793867"/>
                  <a:gd name="connsiteX5" fmla="*/ 23120 w 794664"/>
                  <a:gd name="connsiteY5" fmla="*/ 869677 h 1793867"/>
                  <a:gd name="connsiteX6" fmla="*/ 1689 w 794664"/>
                  <a:gd name="connsiteY6" fmla="*/ 514871 h 1793867"/>
                  <a:gd name="connsiteX7" fmla="*/ 4070 w 794664"/>
                  <a:gd name="connsiteY7" fmla="*/ 362471 h 1793867"/>
                  <a:gd name="connsiteX8" fmla="*/ 25501 w 794664"/>
                  <a:gd name="connsiteY8" fmla="*/ 262458 h 1793867"/>
                  <a:gd name="connsiteX9" fmla="*/ 94558 w 794664"/>
                  <a:gd name="connsiteY9" fmla="*/ 136252 h 1793867"/>
                  <a:gd name="connsiteX10" fmla="*/ 227908 w 794664"/>
                  <a:gd name="connsiteY10" fmla="*/ 33858 h 1793867"/>
                  <a:gd name="connsiteX11" fmla="*/ 368401 w 794664"/>
                  <a:gd name="connsiteY11" fmla="*/ 521 h 1793867"/>
                  <a:gd name="connsiteX12" fmla="*/ 508895 w 794664"/>
                  <a:gd name="connsiteY12" fmla="*/ 17189 h 1793867"/>
                  <a:gd name="connsiteX13" fmla="*/ 623195 w 794664"/>
                  <a:gd name="connsiteY13" fmla="*/ 64814 h 1793867"/>
                  <a:gd name="connsiteX14" fmla="*/ 711301 w 794664"/>
                  <a:gd name="connsiteY14" fmla="*/ 145777 h 1793867"/>
                  <a:gd name="connsiteX15" fmla="*/ 775595 w 794664"/>
                  <a:gd name="connsiteY15" fmla="*/ 264839 h 1793867"/>
                  <a:gd name="connsiteX16" fmla="*/ 794645 w 794664"/>
                  <a:gd name="connsiteY16" fmla="*/ 486296 h 1793867"/>
                  <a:gd name="connsiteX17" fmla="*/ 773214 w 794664"/>
                  <a:gd name="connsiteY17" fmla="*/ 774427 h 1793867"/>
                  <a:gd name="connsiteX18" fmla="*/ 744639 w 794664"/>
                  <a:gd name="connsiteY18" fmla="*/ 995883 h 1793867"/>
                  <a:gd name="connsiteX19" fmla="*/ 716064 w 794664"/>
                  <a:gd name="connsiteY19" fmla="*/ 1155427 h 1793867"/>
                  <a:gd name="connsiteX20" fmla="*/ 666058 w 794664"/>
                  <a:gd name="connsiteY20" fmla="*/ 1348308 h 1793867"/>
                  <a:gd name="connsiteX21" fmla="*/ 582714 w 794664"/>
                  <a:gd name="connsiteY21" fmla="*/ 1565002 h 1793867"/>
                  <a:gd name="connsiteX22" fmla="*/ 489845 w 794664"/>
                  <a:gd name="connsiteY22" fmla="*/ 1724546 h 1793867"/>
                  <a:gd name="connsiteX23" fmla="*/ 375545 w 794664"/>
                  <a:gd name="connsiteY23" fmla="*/ 1793602 h 1793867"/>
                  <a:gd name="connsiteX0" fmla="*/ 375545 w 794664"/>
                  <a:gd name="connsiteY0" fmla="*/ 1793602 h 1794069"/>
                  <a:gd name="connsiteX1" fmla="*/ 316015 w 794664"/>
                  <a:gd name="connsiteY1" fmla="*/ 1748359 h 1794069"/>
                  <a:gd name="connsiteX2" fmla="*/ 249339 w 794664"/>
                  <a:gd name="connsiteY2" fmla="*/ 1629296 h 1794069"/>
                  <a:gd name="connsiteX3" fmla="*/ 189808 w 794664"/>
                  <a:gd name="connsiteY3" fmla="*/ 1481658 h 1794069"/>
                  <a:gd name="connsiteX4" fmla="*/ 101701 w 794664"/>
                  <a:gd name="connsiteY4" fmla="*/ 1193527 h 1794069"/>
                  <a:gd name="connsiteX5" fmla="*/ 23120 w 794664"/>
                  <a:gd name="connsiteY5" fmla="*/ 869677 h 1794069"/>
                  <a:gd name="connsiteX6" fmla="*/ 1689 w 794664"/>
                  <a:gd name="connsiteY6" fmla="*/ 514871 h 1794069"/>
                  <a:gd name="connsiteX7" fmla="*/ 4070 w 794664"/>
                  <a:gd name="connsiteY7" fmla="*/ 362471 h 1794069"/>
                  <a:gd name="connsiteX8" fmla="*/ 25501 w 794664"/>
                  <a:gd name="connsiteY8" fmla="*/ 262458 h 1794069"/>
                  <a:gd name="connsiteX9" fmla="*/ 94558 w 794664"/>
                  <a:gd name="connsiteY9" fmla="*/ 136252 h 1794069"/>
                  <a:gd name="connsiteX10" fmla="*/ 227908 w 794664"/>
                  <a:gd name="connsiteY10" fmla="*/ 33858 h 1794069"/>
                  <a:gd name="connsiteX11" fmla="*/ 368401 w 794664"/>
                  <a:gd name="connsiteY11" fmla="*/ 521 h 1794069"/>
                  <a:gd name="connsiteX12" fmla="*/ 508895 w 794664"/>
                  <a:gd name="connsiteY12" fmla="*/ 17189 h 1794069"/>
                  <a:gd name="connsiteX13" fmla="*/ 623195 w 794664"/>
                  <a:gd name="connsiteY13" fmla="*/ 64814 h 1794069"/>
                  <a:gd name="connsiteX14" fmla="*/ 711301 w 794664"/>
                  <a:gd name="connsiteY14" fmla="*/ 145777 h 1794069"/>
                  <a:gd name="connsiteX15" fmla="*/ 775595 w 794664"/>
                  <a:gd name="connsiteY15" fmla="*/ 264839 h 1794069"/>
                  <a:gd name="connsiteX16" fmla="*/ 794645 w 794664"/>
                  <a:gd name="connsiteY16" fmla="*/ 486296 h 1794069"/>
                  <a:gd name="connsiteX17" fmla="*/ 773214 w 794664"/>
                  <a:gd name="connsiteY17" fmla="*/ 774427 h 1794069"/>
                  <a:gd name="connsiteX18" fmla="*/ 744639 w 794664"/>
                  <a:gd name="connsiteY18" fmla="*/ 995883 h 1794069"/>
                  <a:gd name="connsiteX19" fmla="*/ 716064 w 794664"/>
                  <a:gd name="connsiteY19" fmla="*/ 1155427 h 1794069"/>
                  <a:gd name="connsiteX20" fmla="*/ 666058 w 794664"/>
                  <a:gd name="connsiteY20" fmla="*/ 1348308 h 1794069"/>
                  <a:gd name="connsiteX21" fmla="*/ 582714 w 794664"/>
                  <a:gd name="connsiteY21" fmla="*/ 1565002 h 1794069"/>
                  <a:gd name="connsiteX22" fmla="*/ 489845 w 794664"/>
                  <a:gd name="connsiteY22" fmla="*/ 1724546 h 1794069"/>
                  <a:gd name="connsiteX23" fmla="*/ 375545 w 794664"/>
                  <a:gd name="connsiteY23" fmla="*/ 1793602 h 1794069"/>
                  <a:gd name="connsiteX0" fmla="*/ 385070 w 794664"/>
                  <a:gd name="connsiteY0" fmla="*/ 1793602 h 1794069"/>
                  <a:gd name="connsiteX1" fmla="*/ 316015 w 794664"/>
                  <a:gd name="connsiteY1" fmla="*/ 1748359 h 1794069"/>
                  <a:gd name="connsiteX2" fmla="*/ 249339 w 794664"/>
                  <a:gd name="connsiteY2" fmla="*/ 1629296 h 1794069"/>
                  <a:gd name="connsiteX3" fmla="*/ 189808 w 794664"/>
                  <a:gd name="connsiteY3" fmla="*/ 1481658 h 1794069"/>
                  <a:gd name="connsiteX4" fmla="*/ 101701 w 794664"/>
                  <a:gd name="connsiteY4" fmla="*/ 1193527 h 1794069"/>
                  <a:gd name="connsiteX5" fmla="*/ 23120 w 794664"/>
                  <a:gd name="connsiteY5" fmla="*/ 869677 h 1794069"/>
                  <a:gd name="connsiteX6" fmla="*/ 1689 w 794664"/>
                  <a:gd name="connsiteY6" fmla="*/ 514871 h 1794069"/>
                  <a:gd name="connsiteX7" fmla="*/ 4070 w 794664"/>
                  <a:gd name="connsiteY7" fmla="*/ 362471 h 1794069"/>
                  <a:gd name="connsiteX8" fmla="*/ 25501 w 794664"/>
                  <a:gd name="connsiteY8" fmla="*/ 262458 h 1794069"/>
                  <a:gd name="connsiteX9" fmla="*/ 94558 w 794664"/>
                  <a:gd name="connsiteY9" fmla="*/ 136252 h 1794069"/>
                  <a:gd name="connsiteX10" fmla="*/ 227908 w 794664"/>
                  <a:gd name="connsiteY10" fmla="*/ 33858 h 1794069"/>
                  <a:gd name="connsiteX11" fmla="*/ 368401 w 794664"/>
                  <a:gd name="connsiteY11" fmla="*/ 521 h 1794069"/>
                  <a:gd name="connsiteX12" fmla="*/ 508895 w 794664"/>
                  <a:gd name="connsiteY12" fmla="*/ 17189 h 1794069"/>
                  <a:gd name="connsiteX13" fmla="*/ 623195 w 794664"/>
                  <a:gd name="connsiteY13" fmla="*/ 64814 h 1794069"/>
                  <a:gd name="connsiteX14" fmla="*/ 711301 w 794664"/>
                  <a:gd name="connsiteY14" fmla="*/ 145777 h 1794069"/>
                  <a:gd name="connsiteX15" fmla="*/ 775595 w 794664"/>
                  <a:gd name="connsiteY15" fmla="*/ 264839 h 1794069"/>
                  <a:gd name="connsiteX16" fmla="*/ 794645 w 794664"/>
                  <a:gd name="connsiteY16" fmla="*/ 486296 h 1794069"/>
                  <a:gd name="connsiteX17" fmla="*/ 773214 w 794664"/>
                  <a:gd name="connsiteY17" fmla="*/ 774427 h 1794069"/>
                  <a:gd name="connsiteX18" fmla="*/ 744639 w 794664"/>
                  <a:gd name="connsiteY18" fmla="*/ 995883 h 1794069"/>
                  <a:gd name="connsiteX19" fmla="*/ 716064 w 794664"/>
                  <a:gd name="connsiteY19" fmla="*/ 1155427 h 1794069"/>
                  <a:gd name="connsiteX20" fmla="*/ 666058 w 794664"/>
                  <a:gd name="connsiteY20" fmla="*/ 1348308 h 1794069"/>
                  <a:gd name="connsiteX21" fmla="*/ 582714 w 794664"/>
                  <a:gd name="connsiteY21" fmla="*/ 1565002 h 1794069"/>
                  <a:gd name="connsiteX22" fmla="*/ 489845 w 794664"/>
                  <a:gd name="connsiteY22" fmla="*/ 1724546 h 1794069"/>
                  <a:gd name="connsiteX23" fmla="*/ 385070 w 794664"/>
                  <a:gd name="connsiteY23" fmla="*/ 1793602 h 1794069"/>
                  <a:gd name="connsiteX0" fmla="*/ 391280 w 800874"/>
                  <a:gd name="connsiteY0" fmla="*/ 1793602 h 1794069"/>
                  <a:gd name="connsiteX1" fmla="*/ 322225 w 800874"/>
                  <a:gd name="connsiteY1" fmla="*/ 1748359 h 1794069"/>
                  <a:gd name="connsiteX2" fmla="*/ 255549 w 800874"/>
                  <a:gd name="connsiteY2" fmla="*/ 1629296 h 1794069"/>
                  <a:gd name="connsiteX3" fmla="*/ 196018 w 800874"/>
                  <a:gd name="connsiteY3" fmla="*/ 1481658 h 1794069"/>
                  <a:gd name="connsiteX4" fmla="*/ 107911 w 800874"/>
                  <a:gd name="connsiteY4" fmla="*/ 1193527 h 1794069"/>
                  <a:gd name="connsiteX5" fmla="*/ 29330 w 800874"/>
                  <a:gd name="connsiteY5" fmla="*/ 869677 h 1794069"/>
                  <a:gd name="connsiteX6" fmla="*/ 755 w 800874"/>
                  <a:gd name="connsiteY6" fmla="*/ 514871 h 1794069"/>
                  <a:gd name="connsiteX7" fmla="*/ 10280 w 800874"/>
                  <a:gd name="connsiteY7" fmla="*/ 362471 h 1794069"/>
                  <a:gd name="connsiteX8" fmla="*/ 31711 w 800874"/>
                  <a:gd name="connsiteY8" fmla="*/ 262458 h 1794069"/>
                  <a:gd name="connsiteX9" fmla="*/ 100768 w 800874"/>
                  <a:gd name="connsiteY9" fmla="*/ 136252 h 1794069"/>
                  <a:gd name="connsiteX10" fmla="*/ 234118 w 800874"/>
                  <a:gd name="connsiteY10" fmla="*/ 33858 h 1794069"/>
                  <a:gd name="connsiteX11" fmla="*/ 374611 w 800874"/>
                  <a:gd name="connsiteY11" fmla="*/ 521 h 1794069"/>
                  <a:gd name="connsiteX12" fmla="*/ 515105 w 800874"/>
                  <a:gd name="connsiteY12" fmla="*/ 17189 h 1794069"/>
                  <a:gd name="connsiteX13" fmla="*/ 629405 w 800874"/>
                  <a:gd name="connsiteY13" fmla="*/ 64814 h 1794069"/>
                  <a:gd name="connsiteX14" fmla="*/ 717511 w 800874"/>
                  <a:gd name="connsiteY14" fmla="*/ 145777 h 1794069"/>
                  <a:gd name="connsiteX15" fmla="*/ 781805 w 800874"/>
                  <a:gd name="connsiteY15" fmla="*/ 264839 h 1794069"/>
                  <a:gd name="connsiteX16" fmla="*/ 800855 w 800874"/>
                  <a:gd name="connsiteY16" fmla="*/ 486296 h 1794069"/>
                  <a:gd name="connsiteX17" fmla="*/ 779424 w 800874"/>
                  <a:gd name="connsiteY17" fmla="*/ 774427 h 1794069"/>
                  <a:gd name="connsiteX18" fmla="*/ 750849 w 800874"/>
                  <a:gd name="connsiteY18" fmla="*/ 995883 h 1794069"/>
                  <a:gd name="connsiteX19" fmla="*/ 722274 w 800874"/>
                  <a:gd name="connsiteY19" fmla="*/ 1155427 h 1794069"/>
                  <a:gd name="connsiteX20" fmla="*/ 672268 w 800874"/>
                  <a:gd name="connsiteY20" fmla="*/ 1348308 h 1794069"/>
                  <a:gd name="connsiteX21" fmla="*/ 588924 w 800874"/>
                  <a:gd name="connsiteY21" fmla="*/ 1565002 h 1794069"/>
                  <a:gd name="connsiteX22" fmla="*/ 496055 w 800874"/>
                  <a:gd name="connsiteY22" fmla="*/ 1724546 h 1794069"/>
                  <a:gd name="connsiteX23" fmla="*/ 391280 w 800874"/>
                  <a:gd name="connsiteY23" fmla="*/ 1793602 h 1794069"/>
                  <a:gd name="connsiteX0" fmla="*/ 394246 w 803840"/>
                  <a:gd name="connsiteY0" fmla="*/ 1793602 h 1794069"/>
                  <a:gd name="connsiteX1" fmla="*/ 325191 w 803840"/>
                  <a:gd name="connsiteY1" fmla="*/ 1748359 h 1794069"/>
                  <a:gd name="connsiteX2" fmla="*/ 258515 w 803840"/>
                  <a:gd name="connsiteY2" fmla="*/ 1629296 h 1794069"/>
                  <a:gd name="connsiteX3" fmla="*/ 198984 w 803840"/>
                  <a:gd name="connsiteY3" fmla="*/ 1481658 h 1794069"/>
                  <a:gd name="connsiteX4" fmla="*/ 110877 w 803840"/>
                  <a:gd name="connsiteY4" fmla="*/ 1193527 h 1794069"/>
                  <a:gd name="connsiteX5" fmla="*/ 32296 w 803840"/>
                  <a:gd name="connsiteY5" fmla="*/ 869677 h 1794069"/>
                  <a:gd name="connsiteX6" fmla="*/ 3721 w 803840"/>
                  <a:gd name="connsiteY6" fmla="*/ 514871 h 1794069"/>
                  <a:gd name="connsiteX7" fmla="*/ 3721 w 803840"/>
                  <a:gd name="connsiteY7" fmla="*/ 364852 h 1794069"/>
                  <a:gd name="connsiteX8" fmla="*/ 34677 w 803840"/>
                  <a:gd name="connsiteY8" fmla="*/ 262458 h 1794069"/>
                  <a:gd name="connsiteX9" fmla="*/ 103734 w 803840"/>
                  <a:gd name="connsiteY9" fmla="*/ 136252 h 1794069"/>
                  <a:gd name="connsiteX10" fmla="*/ 237084 w 803840"/>
                  <a:gd name="connsiteY10" fmla="*/ 33858 h 1794069"/>
                  <a:gd name="connsiteX11" fmla="*/ 377577 w 803840"/>
                  <a:gd name="connsiteY11" fmla="*/ 521 h 1794069"/>
                  <a:gd name="connsiteX12" fmla="*/ 518071 w 803840"/>
                  <a:gd name="connsiteY12" fmla="*/ 17189 h 1794069"/>
                  <a:gd name="connsiteX13" fmla="*/ 632371 w 803840"/>
                  <a:gd name="connsiteY13" fmla="*/ 64814 h 1794069"/>
                  <a:gd name="connsiteX14" fmla="*/ 720477 w 803840"/>
                  <a:gd name="connsiteY14" fmla="*/ 145777 h 1794069"/>
                  <a:gd name="connsiteX15" fmla="*/ 784771 w 803840"/>
                  <a:gd name="connsiteY15" fmla="*/ 264839 h 1794069"/>
                  <a:gd name="connsiteX16" fmla="*/ 803821 w 803840"/>
                  <a:gd name="connsiteY16" fmla="*/ 486296 h 1794069"/>
                  <a:gd name="connsiteX17" fmla="*/ 782390 w 803840"/>
                  <a:gd name="connsiteY17" fmla="*/ 774427 h 1794069"/>
                  <a:gd name="connsiteX18" fmla="*/ 753815 w 803840"/>
                  <a:gd name="connsiteY18" fmla="*/ 995883 h 1794069"/>
                  <a:gd name="connsiteX19" fmla="*/ 725240 w 803840"/>
                  <a:gd name="connsiteY19" fmla="*/ 1155427 h 1794069"/>
                  <a:gd name="connsiteX20" fmla="*/ 675234 w 803840"/>
                  <a:gd name="connsiteY20" fmla="*/ 1348308 h 1794069"/>
                  <a:gd name="connsiteX21" fmla="*/ 591890 w 803840"/>
                  <a:gd name="connsiteY21" fmla="*/ 1565002 h 1794069"/>
                  <a:gd name="connsiteX22" fmla="*/ 499021 w 803840"/>
                  <a:gd name="connsiteY22" fmla="*/ 1724546 h 1794069"/>
                  <a:gd name="connsiteX23" fmla="*/ 394246 w 803840"/>
                  <a:gd name="connsiteY23" fmla="*/ 1793602 h 1794069"/>
                  <a:gd name="connsiteX0" fmla="*/ 393667 w 803261"/>
                  <a:gd name="connsiteY0" fmla="*/ 1793602 h 1794069"/>
                  <a:gd name="connsiteX1" fmla="*/ 324612 w 803261"/>
                  <a:gd name="connsiteY1" fmla="*/ 1748359 h 1794069"/>
                  <a:gd name="connsiteX2" fmla="*/ 257936 w 803261"/>
                  <a:gd name="connsiteY2" fmla="*/ 1629296 h 1794069"/>
                  <a:gd name="connsiteX3" fmla="*/ 198405 w 803261"/>
                  <a:gd name="connsiteY3" fmla="*/ 1481658 h 1794069"/>
                  <a:gd name="connsiteX4" fmla="*/ 110298 w 803261"/>
                  <a:gd name="connsiteY4" fmla="*/ 1193527 h 1794069"/>
                  <a:gd name="connsiteX5" fmla="*/ 31717 w 803261"/>
                  <a:gd name="connsiteY5" fmla="*/ 869677 h 1794069"/>
                  <a:gd name="connsiteX6" fmla="*/ 3142 w 803261"/>
                  <a:gd name="connsiteY6" fmla="*/ 514871 h 1794069"/>
                  <a:gd name="connsiteX7" fmla="*/ 3142 w 803261"/>
                  <a:gd name="connsiteY7" fmla="*/ 364852 h 1794069"/>
                  <a:gd name="connsiteX8" fmla="*/ 24573 w 803261"/>
                  <a:gd name="connsiteY8" fmla="*/ 248171 h 1794069"/>
                  <a:gd name="connsiteX9" fmla="*/ 103155 w 803261"/>
                  <a:gd name="connsiteY9" fmla="*/ 136252 h 1794069"/>
                  <a:gd name="connsiteX10" fmla="*/ 236505 w 803261"/>
                  <a:gd name="connsiteY10" fmla="*/ 33858 h 1794069"/>
                  <a:gd name="connsiteX11" fmla="*/ 376998 w 803261"/>
                  <a:gd name="connsiteY11" fmla="*/ 521 h 1794069"/>
                  <a:gd name="connsiteX12" fmla="*/ 517492 w 803261"/>
                  <a:gd name="connsiteY12" fmla="*/ 17189 h 1794069"/>
                  <a:gd name="connsiteX13" fmla="*/ 631792 w 803261"/>
                  <a:gd name="connsiteY13" fmla="*/ 64814 h 1794069"/>
                  <a:gd name="connsiteX14" fmla="*/ 719898 w 803261"/>
                  <a:gd name="connsiteY14" fmla="*/ 145777 h 1794069"/>
                  <a:gd name="connsiteX15" fmla="*/ 784192 w 803261"/>
                  <a:gd name="connsiteY15" fmla="*/ 264839 h 1794069"/>
                  <a:gd name="connsiteX16" fmla="*/ 803242 w 803261"/>
                  <a:gd name="connsiteY16" fmla="*/ 486296 h 1794069"/>
                  <a:gd name="connsiteX17" fmla="*/ 781811 w 803261"/>
                  <a:gd name="connsiteY17" fmla="*/ 774427 h 1794069"/>
                  <a:gd name="connsiteX18" fmla="*/ 753236 w 803261"/>
                  <a:gd name="connsiteY18" fmla="*/ 995883 h 1794069"/>
                  <a:gd name="connsiteX19" fmla="*/ 724661 w 803261"/>
                  <a:gd name="connsiteY19" fmla="*/ 1155427 h 1794069"/>
                  <a:gd name="connsiteX20" fmla="*/ 674655 w 803261"/>
                  <a:gd name="connsiteY20" fmla="*/ 1348308 h 1794069"/>
                  <a:gd name="connsiteX21" fmla="*/ 591311 w 803261"/>
                  <a:gd name="connsiteY21" fmla="*/ 1565002 h 1794069"/>
                  <a:gd name="connsiteX22" fmla="*/ 498442 w 803261"/>
                  <a:gd name="connsiteY22" fmla="*/ 1724546 h 1794069"/>
                  <a:gd name="connsiteX23" fmla="*/ 393667 w 803261"/>
                  <a:gd name="connsiteY23" fmla="*/ 1793602 h 1794069"/>
                  <a:gd name="connsiteX0" fmla="*/ 394555 w 804149"/>
                  <a:gd name="connsiteY0" fmla="*/ 1793602 h 1794069"/>
                  <a:gd name="connsiteX1" fmla="*/ 325500 w 804149"/>
                  <a:gd name="connsiteY1" fmla="*/ 1748359 h 1794069"/>
                  <a:gd name="connsiteX2" fmla="*/ 258824 w 804149"/>
                  <a:gd name="connsiteY2" fmla="*/ 1629296 h 1794069"/>
                  <a:gd name="connsiteX3" fmla="*/ 199293 w 804149"/>
                  <a:gd name="connsiteY3" fmla="*/ 1481658 h 1794069"/>
                  <a:gd name="connsiteX4" fmla="*/ 111186 w 804149"/>
                  <a:gd name="connsiteY4" fmla="*/ 1193527 h 1794069"/>
                  <a:gd name="connsiteX5" fmla="*/ 32605 w 804149"/>
                  <a:gd name="connsiteY5" fmla="*/ 869677 h 1794069"/>
                  <a:gd name="connsiteX6" fmla="*/ 4030 w 804149"/>
                  <a:gd name="connsiteY6" fmla="*/ 514871 h 1794069"/>
                  <a:gd name="connsiteX7" fmla="*/ 4030 w 804149"/>
                  <a:gd name="connsiteY7" fmla="*/ 364852 h 1794069"/>
                  <a:gd name="connsiteX8" fmla="*/ 39749 w 804149"/>
                  <a:gd name="connsiteY8" fmla="*/ 241027 h 1794069"/>
                  <a:gd name="connsiteX9" fmla="*/ 104043 w 804149"/>
                  <a:gd name="connsiteY9" fmla="*/ 136252 h 1794069"/>
                  <a:gd name="connsiteX10" fmla="*/ 237393 w 804149"/>
                  <a:gd name="connsiteY10" fmla="*/ 33858 h 1794069"/>
                  <a:gd name="connsiteX11" fmla="*/ 377886 w 804149"/>
                  <a:gd name="connsiteY11" fmla="*/ 521 h 1794069"/>
                  <a:gd name="connsiteX12" fmla="*/ 518380 w 804149"/>
                  <a:gd name="connsiteY12" fmla="*/ 17189 h 1794069"/>
                  <a:gd name="connsiteX13" fmla="*/ 632680 w 804149"/>
                  <a:gd name="connsiteY13" fmla="*/ 64814 h 1794069"/>
                  <a:gd name="connsiteX14" fmla="*/ 720786 w 804149"/>
                  <a:gd name="connsiteY14" fmla="*/ 145777 h 1794069"/>
                  <a:gd name="connsiteX15" fmla="*/ 785080 w 804149"/>
                  <a:gd name="connsiteY15" fmla="*/ 264839 h 1794069"/>
                  <a:gd name="connsiteX16" fmla="*/ 804130 w 804149"/>
                  <a:gd name="connsiteY16" fmla="*/ 486296 h 1794069"/>
                  <a:gd name="connsiteX17" fmla="*/ 782699 w 804149"/>
                  <a:gd name="connsiteY17" fmla="*/ 774427 h 1794069"/>
                  <a:gd name="connsiteX18" fmla="*/ 754124 w 804149"/>
                  <a:gd name="connsiteY18" fmla="*/ 995883 h 1794069"/>
                  <a:gd name="connsiteX19" fmla="*/ 725549 w 804149"/>
                  <a:gd name="connsiteY19" fmla="*/ 1155427 h 1794069"/>
                  <a:gd name="connsiteX20" fmla="*/ 675543 w 804149"/>
                  <a:gd name="connsiteY20" fmla="*/ 1348308 h 1794069"/>
                  <a:gd name="connsiteX21" fmla="*/ 592199 w 804149"/>
                  <a:gd name="connsiteY21" fmla="*/ 1565002 h 1794069"/>
                  <a:gd name="connsiteX22" fmla="*/ 499330 w 804149"/>
                  <a:gd name="connsiteY22" fmla="*/ 1724546 h 1794069"/>
                  <a:gd name="connsiteX23" fmla="*/ 394555 w 804149"/>
                  <a:gd name="connsiteY23" fmla="*/ 1793602 h 1794069"/>
                  <a:gd name="connsiteX0" fmla="*/ 394400 w 803994"/>
                  <a:gd name="connsiteY0" fmla="*/ 1793602 h 1794069"/>
                  <a:gd name="connsiteX1" fmla="*/ 325345 w 803994"/>
                  <a:gd name="connsiteY1" fmla="*/ 1748359 h 1794069"/>
                  <a:gd name="connsiteX2" fmla="*/ 258669 w 803994"/>
                  <a:gd name="connsiteY2" fmla="*/ 1629296 h 1794069"/>
                  <a:gd name="connsiteX3" fmla="*/ 199138 w 803994"/>
                  <a:gd name="connsiteY3" fmla="*/ 1481658 h 1794069"/>
                  <a:gd name="connsiteX4" fmla="*/ 111031 w 803994"/>
                  <a:gd name="connsiteY4" fmla="*/ 1193527 h 1794069"/>
                  <a:gd name="connsiteX5" fmla="*/ 32450 w 803994"/>
                  <a:gd name="connsiteY5" fmla="*/ 869677 h 1794069"/>
                  <a:gd name="connsiteX6" fmla="*/ 3875 w 803994"/>
                  <a:gd name="connsiteY6" fmla="*/ 514871 h 1794069"/>
                  <a:gd name="connsiteX7" fmla="*/ 3875 w 803994"/>
                  <a:gd name="connsiteY7" fmla="*/ 364852 h 1794069"/>
                  <a:gd name="connsiteX8" fmla="*/ 37213 w 803994"/>
                  <a:gd name="connsiteY8" fmla="*/ 226739 h 1794069"/>
                  <a:gd name="connsiteX9" fmla="*/ 103888 w 803994"/>
                  <a:gd name="connsiteY9" fmla="*/ 136252 h 1794069"/>
                  <a:gd name="connsiteX10" fmla="*/ 237238 w 803994"/>
                  <a:gd name="connsiteY10" fmla="*/ 33858 h 1794069"/>
                  <a:gd name="connsiteX11" fmla="*/ 377731 w 803994"/>
                  <a:gd name="connsiteY11" fmla="*/ 521 h 1794069"/>
                  <a:gd name="connsiteX12" fmla="*/ 518225 w 803994"/>
                  <a:gd name="connsiteY12" fmla="*/ 17189 h 1794069"/>
                  <a:gd name="connsiteX13" fmla="*/ 632525 w 803994"/>
                  <a:gd name="connsiteY13" fmla="*/ 64814 h 1794069"/>
                  <a:gd name="connsiteX14" fmla="*/ 720631 w 803994"/>
                  <a:gd name="connsiteY14" fmla="*/ 145777 h 1794069"/>
                  <a:gd name="connsiteX15" fmla="*/ 784925 w 803994"/>
                  <a:gd name="connsiteY15" fmla="*/ 264839 h 1794069"/>
                  <a:gd name="connsiteX16" fmla="*/ 803975 w 803994"/>
                  <a:gd name="connsiteY16" fmla="*/ 486296 h 1794069"/>
                  <a:gd name="connsiteX17" fmla="*/ 782544 w 803994"/>
                  <a:gd name="connsiteY17" fmla="*/ 774427 h 1794069"/>
                  <a:gd name="connsiteX18" fmla="*/ 753969 w 803994"/>
                  <a:gd name="connsiteY18" fmla="*/ 995883 h 1794069"/>
                  <a:gd name="connsiteX19" fmla="*/ 725394 w 803994"/>
                  <a:gd name="connsiteY19" fmla="*/ 1155427 h 1794069"/>
                  <a:gd name="connsiteX20" fmla="*/ 675388 w 803994"/>
                  <a:gd name="connsiteY20" fmla="*/ 1348308 h 1794069"/>
                  <a:gd name="connsiteX21" fmla="*/ 592044 w 803994"/>
                  <a:gd name="connsiteY21" fmla="*/ 1565002 h 1794069"/>
                  <a:gd name="connsiteX22" fmla="*/ 499175 w 803994"/>
                  <a:gd name="connsiteY22" fmla="*/ 1724546 h 1794069"/>
                  <a:gd name="connsiteX23" fmla="*/ 394400 w 803994"/>
                  <a:gd name="connsiteY23" fmla="*/ 1793602 h 1794069"/>
                  <a:gd name="connsiteX0" fmla="*/ 394400 w 803994"/>
                  <a:gd name="connsiteY0" fmla="*/ 1793602 h 1794069"/>
                  <a:gd name="connsiteX1" fmla="*/ 325345 w 803994"/>
                  <a:gd name="connsiteY1" fmla="*/ 1748359 h 1794069"/>
                  <a:gd name="connsiteX2" fmla="*/ 258669 w 803994"/>
                  <a:gd name="connsiteY2" fmla="*/ 1629296 h 1794069"/>
                  <a:gd name="connsiteX3" fmla="*/ 199138 w 803994"/>
                  <a:gd name="connsiteY3" fmla="*/ 1481658 h 1794069"/>
                  <a:gd name="connsiteX4" fmla="*/ 111031 w 803994"/>
                  <a:gd name="connsiteY4" fmla="*/ 1193527 h 1794069"/>
                  <a:gd name="connsiteX5" fmla="*/ 32450 w 803994"/>
                  <a:gd name="connsiteY5" fmla="*/ 869677 h 1794069"/>
                  <a:gd name="connsiteX6" fmla="*/ 3875 w 803994"/>
                  <a:gd name="connsiteY6" fmla="*/ 514871 h 1794069"/>
                  <a:gd name="connsiteX7" fmla="*/ 3875 w 803994"/>
                  <a:gd name="connsiteY7" fmla="*/ 364852 h 1794069"/>
                  <a:gd name="connsiteX8" fmla="*/ 37213 w 803994"/>
                  <a:gd name="connsiteY8" fmla="*/ 226739 h 1794069"/>
                  <a:gd name="connsiteX9" fmla="*/ 103888 w 803994"/>
                  <a:gd name="connsiteY9" fmla="*/ 129108 h 1794069"/>
                  <a:gd name="connsiteX10" fmla="*/ 237238 w 803994"/>
                  <a:gd name="connsiteY10" fmla="*/ 33858 h 1794069"/>
                  <a:gd name="connsiteX11" fmla="*/ 377731 w 803994"/>
                  <a:gd name="connsiteY11" fmla="*/ 521 h 1794069"/>
                  <a:gd name="connsiteX12" fmla="*/ 518225 w 803994"/>
                  <a:gd name="connsiteY12" fmla="*/ 17189 h 1794069"/>
                  <a:gd name="connsiteX13" fmla="*/ 632525 w 803994"/>
                  <a:gd name="connsiteY13" fmla="*/ 64814 h 1794069"/>
                  <a:gd name="connsiteX14" fmla="*/ 720631 w 803994"/>
                  <a:gd name="connsiteY14" fmla="*/ 145777 h 1794069"/>
                  <a:gd name="connsiteX15" fmla="*/ 784925 w 803994"/>
                  <a:gd name="connsiteY15" fmla="*/ 264839 h 1794069"/>
                  <a:gd name="connsiteX16" fmla="*/ 803975 w 803994"/>
                  <a:gd name="connsiteY16" fmla="*/ 486296 h 1794069"/>
                  <a:gd name="connsiteX17" fmla="*/ 782544 w 803994"/>
                  <a:gd name="connsiteY17" fmla="*/ 774427 h 1794069"/>
                  <a:gd name="connsiteX18" fmla="*/ 753969 w 803994"/>
                  <a:gd name="connsiteY18" fmla="*/ 995883 h 1794069"/>
                  <a:gd name="connsiteX19" fmla="*/ 725394 w 803994"/>
                  <a:gd name="connsiteY19" fmla="*/ 1155427 h 1794069"/>
                  <a:gd name="connsiteX20" fmla="*/ 675388 w 803994"/>
                  <a:gd name="connsiteY20" fmla="*/ 1348308 h 1794069"/>
                  <a:gd name="connsiteX21" fmla="*/ 592044 w 803994"/>
                  <a:gd name="connsiteY21" fmla="*/ 1565002 h 1794069"/>
                  <a:gd name="connsiteX22" fmla="*/ 499175 w 803994"/>
                  <a:gd name="connsiteY22" fmla="*/ 1724546 h 1794069"/>
                  <a:gd name="connsiteX23" fmla="*/ 394400 w 803994"/>
                  <a:gd name="connsiteY23" fmla="*/ 1793602 h 1794069"/>
                  <a:gd name="connsiteX0" fmla="*/ 394400 w 803994"/>
                  <a:gd name="connsiteY0" fmla="*/ 1793602 h 1794069"/>
                  <a:gd name="connsiteX1" fmla="*/ 325345 w 803994"/>
                  <a:gd name="connsiteY1" fmla="*/ 1748359 h 1794069"/>
                  <a:gd name="connsiteX2" fmla="*/ 258669 w 803994"/>
                  <a:gd name="connsiteY2" fmla="*/ 1629296 h 1794069"/>
                  <a:gd name="connsiteX3" fmla="*/ 199138 w 803994"/>
                  <a:gd name="connsiteY3" fmla="*/ 1481658 h 1794069"/>
                  <a:gd name="connsiteX4" fmla="*/ 111031 w 803994"/>
                  <a:gd name="connsiteY4" fmla="*/ 1193527 h 1794069"/>
                  <a:gd name="connsiteX5" fmla="*/ 32450 w 803994"/>
                  <a:gd name="connsiteY5" fmla="*/ 869677 h 1794069"/>
                  <a:gd name="connsiteX6" fmla="*/ 3875 w 803994"/>
                  <a:gd name="connsiteY6" fmla="*/ 514871 h 1794069"/>
                  <a:gd name="connsiteX7" fmla="*/ 3875 w 803994"/>
                  <a:gd name="connsiteY7" fmla="*/ 364852 h 1794069"/>
                  <a:gd name="connsiteX8" fmla="*/ 37213 w 803994"/>
                  <a:gd name="connsiteY8" fmla="*/ 226739 h 1794069"/>
                  <a:gd name="connsiteX9" fmla="*/ 103888 w 803994"/>
                  <a:gd name="connsiteY9" fmla="*/ 124346 h 1794069"/>
                  <a:gd name="connsiteX10" fmla="*/ 237238 w 803994"/>
                  <a:gd name="connsiteY10" fmla="*/ 33858 h 1794069"/>
                  <a:gd name="connsiteX11" fmla="*/ 377731 w 803994"/>
                  <a:gd name="connsiteY11" fmla="*/ 521 h 1794069"/>
                  <a:gd name="connsiteX12" fmla="*/ 518225 w 803994"/>
                  <a:gd name="connsiteY12" fmla="*/ 17189 h 1794069"/>
                  <a:gd name="connsiteX13" fmla="*/ 632525 w 803994"/>
                  <a:gd name="connsiteY13" fmla="*/ 64814 h 1794069"/>
                  <a:gd name="connsiteX14" fmla="*/ 720631 w 803994"/>
                  <a:gd name="connsiteY14" fmla="*/ 145777 h 1794069"/>
                  <a:gd name="connsiteX15" fmla="*/ 784925 w 803994"/>
                  <a:gd name="connsiteY15" fmla="*/ 264839 h 1794069"/>
                  <a:gd name="connsiteX16" fmla="*/ 803975 w 803994"/>
                  <a:gd name="connsiteY16" fmla="*/ 486296 h 1794069"/>
                  <a:gd name="connsiteX17" fmla="*/ 782544 w 803994"/>
                  <a:gd name="connsiteY17" fmla="*/ 774427 h 1794069"/>
                  <a:gd name="connsiteX18" fmla="*/ 753969 w 803994"/>
                  <a:gd name="connsiteY18" fmla="*/ 995883 h 1794069"/>
                  <a:gd name="connsiteX19" fmla="*/ 725394 w 803994"/>
                  <a:gd name="connsiteY19" fmla="*/ 1155427 h 1794069"/>
                  <a:gd name="connsiteX20" fmla="*/ 675388 w 803994"/>
                  <a:gd name="connsiteY20" fmla="*/ 1348308 h 1794069"/>
                  <a:gd name="connsiteX21" fmla="*/ 592044 w 803994"/>
                  <a:gd name="connsiteY21" fmla="*/ 1565002 h 1794069"/>
                  <a:gd name="connsiteX22" fmla="*/ 499175 w 803994"/>
                  <a:gd name="connsiteY22" fmla="*/ 1724546 h 1794069"/>
                  <a:gd name="connsiteX23" fmla="*/ 394400 w 803994"/>
                  <a:gd name="connsiteY23" fmla="*/ 1793602 h 1794069"/>
                  <a:gd name="connsiteX0" fmla="*/ 401591 w 811185"/>
                  <a:gd name="connsiteY0" fmla="*/ 1793602 h 1794069"/>
                  <a:gd name="connsiteX1" fmla="*/ 332536 w 811185"/>
                  <a:gd name="connsiteY1" fmla="*/ 1748359 h 1794069"/>
                  <a:gd name="connsiteX2" fmla="*/ 265860 w 811185"/>
                  <a:gd name="connsiteY2" fmla="*/ 1629296 h 1794069"/>
                  <a:gd name="connsiteX3" fmla="*/ 206329 w 811185"/>
                  <a:gd name="connsiteY3" fmla="*/ 1481658 h 1794069"/>
                  <a:gd name="connsiteX4" fmla="*/ 118222 w 811185"/>
                  <a:gd name="connsiteY4" fmla="*/ 1193527 h 1794069"/>
                  <a:gd name="connsiteX5" fmla="*/ 39641 w 811185"/>
                  <a:gd name="connsiteY5" fmla="*/ 869677 h 1794069"/>
                  <a:gd name="connsiteX6" fmla="*/ 1541 w 811185"/>
                  <a:gd name="connsiteY6" fmla="*/ 514871 h 1794069"/>
                  <a:gd name="connsiteX7" fmla="*/ 11066 w 811185"/>
                  <a:gd name="connsiteY7" fmla="*/ 364852 h 1794069"/>
                  <a:gd name="connsiteX8" fmla="*/ 44404 w 811185"/>
                  <a:gd name="connsiteY8" fmla="*/ 226739 h 1794069"/>
                  <a:gd name="connsiteX9" fmla="*/ 111079 w 811185"/>
                  <a:gd name="connsiteY9" fmla="*/ 124346 h 1794069"/>
                  <a:gd name="connsiteX10" fmla="*/ 244429 w 811185"/>
                  <a:gd name="connsiteY10" fmla="*/ 33858 h 1794069"/>
                  <a:gd name="connsiteX11" fmla="*/ 384922 w 811185"/>
                  <a:gd name="connsiteY11" fmla="*/ 521 h 1794069"/>
                  <a:gd name="connsiteX12" fmla="*/ 525416 w 811185"/>
                  <a:gd name="connsiteY12" fmla="*/ 17189 h 1794069"/>
                  <a:gd name="connsiteX13" fmla="*/ 639716 w 811185"/>
                  <a:gd name="connsiteY13" fmla="*/ 64814 h 1794069"/>
                  <a:gd name="connsiteX14" fmla="*/ 727822 w 811185"/>
                  <a:gd name="connsiteY14" fmla="*/ 145777 h 1794069"/>
                  <a:gd name="connsiteX15" fmla="*/ 792116 w 811185"/>
                  <a:gd name="connsiteY15" fmla="*/ 264839 h 1794069"/>
                  <a:gd name="connsiteX16" fmla="*/ 811166 w 811185"/>
                  <a:gd name="connsiteY16" fmla="*/ 486296 h 1794069"/>
                  <a:gd name="connsiteX17" fmla="*/ 789735 w 811185"/>
                  <a:gd name="connsiteY17" fmla="*/ 774427 h 1794069"/>
                  <a:gd name="connsiteX18" fmla="*/ 761160 w 811185"/>
                  <a:gd name="connsiteY18" fmla="*/ 995883 h 1794069"/>
                  <a:gd name="connsiteX19" fmla="*/ 732585 w 811185"/>
                  <a:gd name="connsiteY19" fmla="*/ 1155427 h 1794069"/>
                  <a:gd name="connsiteX20" fmla="*/ 682579 w 811185"/>
                  <a:gd name="connsiteY20" fmla="*/ 1348308 h 1794069"/>
                  <a:gd name="connsiteX21" fmla="*/ 599235 w 811185"/>
                  <a:gd name="connsiteY21" fmla="*/ 1565002 h 1794069"/>
                  <a:gd name="connsiteX22" fmla="*/ 506366 w 811185"/>
                  <a:gd name="connsiteY22" fmla="*/ 1724546 h 1794069"/>
                  <a:gd name="connsiteX23" fmla="*/ 401591 w 811185"/>
                  <a:gd name="connsiteY23" fmla="*/ 1793602 h 1794069"/>
                  <a:gd name="connsiteX0" fmla="*/ 402879 w 812473"/>
                  <a:gd name="connsiteY0" fmla="*/ 1793602 h 1794069"/>
                  <a:gd name="connsiteX1" fmla="*/ 333824 w 812473"/>
                  <a:gd name="connsiteY1" fmla="*/ 1748359 h 1794069"/>
                  <a:gd name="connsiteX2" fmla="*/ 267148 w 812473"/>
                  <a:gd name="connsiteY2" fmla="*/ 1629296 h 1794069"/>
                  <a:gd name="connsiteX3" fmla="*/ 207617 w 812473"/>
                  <a:gd name="connsiteY3" fmla="*/ 1481658 h 1794069"/>
                  <a:gd name="connsiteX4" fmla="*/ 119510 w 812473"/>
                  <a:gd name="connsiteY4" fmla="*/ 1193527 h 1794069"/>
                  <a:gd name="connsiteX5" fmla="*/ 40929 w 812473"/>
                  <a:gd name="connsiteY5" fmla="*/ 869677 h 1794069"/>
                  <a:gd name="connsiteX6" fmla="*/ 2829 w 812473"/>
                  <a:gd name="connsiteY6" fmla="*/ 514871 h 1794069"/>
                  <a:gd name="connsiteX7" fmla="*/ 7592 w 812473"/>
                  <a:gd name="connsiteY7" fmla="*/ 362471 h 1794069"/>
                  <a:gd name="connsiteX8" fmla="*/ 45692 w 812473"/>
                  <a:gd name="connsiteY8" fmla="*/ 226739 h 1794069"/>
                  <a:gd name="connsiteX9" fmla="*/ 112367 w 812473"/>
                  <a:gd name="connsiteY9" fmla="*/ 124346 h 1794069"/>
                  <a:gd name="connsiteX10" fmla="*/ 245717 w 812473"/>
                  <a:gd name="connsiteY10" fmla="*/ 33858 h 1794069"/>
                  <a:gd name="connsiteX11" fmla="*/ 386210 w 812473"/>
                  <a:gd name="connsiteY11" fmla="*/ 521 h 1794069"/>
                  <a:gd name="connsiteX12" fmla="*/ 526704 w 812473"/>
                  <a:gd name="connsiteY12" fmla="*/ 17189 h 1794069"/>
                  <a:gd name="connsiteX13" fmla="*/ 641004 w 812473"/>
                  <a:gd name="connsiteY13" fmla="*/ 64814 h 1794069"/>
                  <a:gd name="connsiteX14" fmla="*/ 729110 w 812473"/>
                  <a:gd name="connsiteY14" fmla="*/ 145777 h 1794069"/>
                  <a:gd name="connsiteX15" fmla="*/ 793404 w 812473"/>
                  <a:gd name="connsiteY15" fmla="*/ 264839 h 1794069"/>
                  <a:gd name="connsiteX16" fmla="*/ 812454 w 812473"/>
                  <a:gd name="connsiteY16" fmla="*/ 486296 h 1794069"/>
                  <a:gd name="connsiteX17" fmla="*/ 791023 w 812473"/>
                  <a:gd name="connsiteY17" fmla="*/ 774427 h 1794069"/>
                  <a:gd name="connsiteX18" fmla="*/ 762448 w 812473"/>
                  <a:gd name="connsiteY18" fmla="*/ 995883 h 1794069"/>
                  <a:gd name="connsiteX19" fmla="*/ 733873 w 812473"/>
                  <a:gd name="connsiteY19" fmla="*/ 1155427 h 1794069"/>
                  <a:gd name="connsiteX20" fmla="*/ 683867 w 812473"/>
                  <a:gd name="connsiteY20" fmla="*/ 1348308 h 1794069"/>
                  <a:gd name="connsiteX21" fmla="*/ 600523 w 812473"/>
                  <a:gd name="connsiteY21" fmla="*/ 1565002 h 1794069"/>
                  <a:gd name="connsiteX22" fmla="*/ 507654 w 812473"/>
                  <a:gd name="connsiteY22" fmla="*/ 1724546 h 1794069"/>
                  <a:gd name="connsiteX23" fmla="*/ 402879 w 812473"/>
                  <a:gd name="connsiteY23" fmla="*/ 1793602 h 1794069"/>
                  <a:gd name="connsiteX0" fmla="*/ 402448 w 812042"/>
                  <a:gd name="connsiteY0" fmla="*/ 1793602 h 1794069"/>
                  <a:gd name="connsiteX1" fmla="*/ 333393 w 812042"/>
                  <a:gd name="connsiteY1" fmla="*/ 1748359 h 1794069"/>
                  <a:gd name="connsiteX2" fmla="*/ 266717 w 812042"/>
                  <a:gd name="connsiteY2" fmla="*/ 1629296 h 1794069"/>
                  <a:gd name="connsiteX3" fmla="*/ 207186 w 812042"/>
                  <a:gd name="connsiteY3" fmla="*/ 1481658 h 1794069"/>
                  <a:gd name="connsiteX4" fmla="*/ 119079 w 812042"/>
                  <a:gd name="connsiteY4" fmla="*/ 1193527 h 1794069"/>
                  <a:gd name="connsiteX5" fmla="*/ 40498 w 812042"/>
                  <a:gd name="connsiteY5" fmla="*/ 869677 h 1794069"/>
                  <a:gd name="connsiteX6" fmla="*/ 2398 w 812042"/>
                  <a:gd name="connsiteY6" fmla="*/ 514871 h 1794069"/>
                  <a:gd name="connsiteX7" fmla="*/ 7161 w 812042"/>
                  <a:gd name="connsiteY7" fmla="*/ 362471 h 1794069"/>
                  <a:gd name="connsiteX8" fmla="*/ 33354 w 812042"/>
                  <a:gd name="connsiteY8" fmla="*/ 224358 h 1794069"/>
                  <a:gd name="connsiteX9" fmla="*/ 111936 w 812042"/>
                  <a:gd name="connsiteY9" fmla="*/ 124346 h 1794069"/>
                  <a:gd name="connsiteX10" fmla="*/ 245286 w 812042"/>
                  <a:gd name="connsiteY10" fmla="*/ 33858 h 1794069"/>
                  <a:gd name="connsiteX11" fmla="*/ 385779 w 812042"/>
                  <a:gd name="connsiteY11" fmla="*/ 521 h 1794069"/>
                  <a:gd name="connsiteX12" fmla="*/ 526273 w 812042"/>
                  <a:gd name="connsiteY12" fmla="*/ 17189 h 1794069"/>
                  <a:gd name="connsiteX13" fmla="*/ 640573 w 812042"/>
                  <a:gd name="connsiteY13" fmla="*/ 64814 h 1794069"/>
                  <a:gd name="connsiteX14" fmla="*/ 728679 w 812042"/>
                  <a:gd name="connsiteY14" fmla="*/ 145777 h 1794069"/>
                  <a:gd name="connsiteX15" fmla="*/ 792973 w 812042"/>
                  <a:gd name="connsiteY15" fmla="*/ 264839 h 1794069"/>
                  <a:gd name="connsiteX16" fmla="*/ 812023 w 812042"/>
                  <a:gd name="connsiteY16" fmla="*/ 486296 h 1794069"/>
                  <a:gd name="connsiteX17" fmla="*/ 790592 w 812042"/>
                  <a:gd name="connsiteY17" fmla="*/ 774427 h 1794069"/>
                  <a:gd name="connsiteX18" fmla="*/ 762017 w 812042"/>
                  <a:gd name="connsiteY18" fmla="*/ 995883 h 1794069"/>
                  <a:gd name="connsiteX19" fmla="*/ 733442 w 812042"/>
                  <a:gd name="connsiteY19" fmla="*/ 1155427 h 1794069"/>
                  <a:gd name="connsiteX20" fmla="*/ 683436 w 812042"/>
                  <a:gd name="connsiteY20" fmla="*/ 1348308 h 1794069"/>
                  <a:gd name="connsiteX21" fmla="*/ 600092 w 812042"/>
                  <a:gd name="connsiteY21" fmla="*/ 1565002 h 1794069"/>
                  <a:gd name="connsiteX22" fmla="*/ 507223 w 812042"/>
                  <a:gd name="connsiteY22" fmla="*/ 1724546 h 1794069"/>
                  <a:gd name="connsiteX23" fmla="*/ 402448 w 812042"/>
                  <a:gd name="connsiteY23" fmla="*/ 1793602 h 1794069"/>
                  <a:gd name="connsiteX0" fmla="*/ 404376 w 813970"/>
                  <a:gd name="connsiteY0" fmla="*/ 1793602 h 1794069"/>
                  <a:gd name="connsiteX1" fmla="*/ 335321 w 813970"/>
                  <a:gd name="connsiteY1" fmla="*/ 1748359 h 1794069"/>
                  <a:gd name="connsiteX2" fmla="*/ 268645 w 813970"/>
                  <a:gd name="connsiteY2" fmla="*/ 1629296 h 1794069"/>
                  <a:gd name="connsiteX3" fmla="*/ 209114 w 813970"/>
                  <a:gd name="connsiteY3" fmla="*/ 1481658 h 1794069"/>
                  <a:gd name="connsiteX4" fmla="*/ 121007 w 813970"/>
                  <a:gd name="connsiteY4" fmla="*/ 1193527 h 1794069"/>
                  <a:gd name="connsiteX5" fmla="*/ 42426 w 813970"/>
                  <a:gd name="connsiteY5" fmla="*/ 869677 h 1794069"/>
                  <a:gd name="connsiteX6" fmla="*/ 4326 w 813970"/>
                  <a:gd name="connsiteY6" fmla="*/ 514871 h 1794069"/>
                  <a:gd name="connsiteX7" fmla="*/ 4327 w 813970"/>
                  <a:gd name="connsiteY7" fmla="*/ 362471 h 1794069"/>
                  <a:gd name="connsiteX8" fmla="*/ 35282 w 813970"/>
                  <a:gd name="connsiteY8" fmla="*/ 224358 h 1794069"/>
                  <a:gd name="connsiteX9" fmla="*/ 113864 w 813970"/>
                  <a:gd name="connsiteY9" fmla="*/ 124346 h 1794069"/>
                  <a:gd name="connsiteX10" fmla="*/ 247214 w 813970"/>
                  <a:gd name="connsiteY10" fmla="*/ 33858 h 1794069"/>
                  <a:gd name="connsiteX11" fmla="*/ 387707 w 813970"/>
                  <a:gd name="connsiteY11" fmla="*/ 521 h 1794069"/>
                  <a:gd name="connsiteX12" fmla="*/ 528201 w 813970"/>
                  <a:gd name="connsiteY12" fmla="*/ 17189 h 1794069"/>
                  <a:gd name="connsiteX13" fmla="*/ 642501 w 813970"/>
                  <a:gd name="connsiteY13" fmla="*/ 64814 h 1794069"/>
                  <a:gd name="connsiteX14" fmla="*/ 730607 w 813970"/>
                  <a:gd name="connsiteY14" fmla="*/ 145777 h 1794069"/>
                  <a:gd name="connsiteX15" fmla="*/ 794901 w 813970"/>
                  <a:gd name="connsiteY15" fmla="*/ 264839 h 1794069"/>
                  <a:gd name="connsiteX16" fmla="*/ 813951 w 813970"/>
                  <a:gd name="connsiteY16" fmla="*/ 486296 h 1794069"/>
                  <a:gd name="connsiteX17" fmla="*/ 792520 w 813970"/>
                  <a:gd name="connsiteY17" fmla="*/ 774427 h 1794069"/>
                  <a:gd name="connsiteX18" fmla="*/ 763945 w 813970"/>
                  <a:gd name="connsiteY18" fmla="*/ 995883 h 1794069"/>
                  <a:gd name="connsiteX19" fmla="*/ 735370 w 813970"/>
                  <a:gd name="connsiteY19" fmla="*/ 1155427 h 1794069"/>
                  <a:gd name="connsiteX20" fmla="*/ 685364 w 813970"/>
                  <a:gd name="connsiteY20" fmla="*/ 1348308 h 1794069"/>
                  <a:gd name="connsiteX21" fmla="*/ 602020 w 813970"/>
                  <a:gd name="connsiteY21" fmla="*/ 1565002 h 1794069"/>
                  <a:gd name="connsiteX22" fmla="*/ 509151 w 813970"/>
                  <a:gd name="connsiteY22" fmla="*/ 1724546 h 1794069"/>
                  <a:gd name="connsiteX23" fmla="*/ 404376 w 813970"/>
                  <a:gd name="connsiteY23" fmla="*/ 1793602 h 1794069"/>
                  <a:gd name="connsiteX0" fmla="*/ 404376 w 813970"/>
                  <a:gd name="connsiteY0" fmla="*/ 1793602 h 1794069"/>
                  <a:gd name="connsiteX1" fmla="*/ 335321 w 813970"/>
                  <a:gd name="connsiteY1" fmla="*/ 1748359 h 1794069"/>
                  <a:gd name="connsiteX2" fmla="*/ 268645 w 813970"/>
                  <a:gd name="connsiteY2" fmla="*/ 1629296 h 1794069"/>
                  <a:gd name="connsiteX3" fmla="*/ 209114 w 813970"/>
                  <a:gd name="connsiteY3" fmla="*/ 1481658 h 1794069"/>
                  <a:gd name="connsiteX4" fmla="*/ 121007 w 813970"/>
                  <a:gd name="connsiteY4" fmla="*/ 1193527 h 1794069"/>
                  <a:gd name="connsiteX5" fmla="*/ 42426 w 813970"/>
                  <a:gd name="connsiteY5" fmla="*/ 869677 h 1794069"/>
                  <a:gd name="connsiteX6" fmla="*/ 4326 w 813970"/>
                  <a:gd name="connsiteY6" fmla="*/ 514871 h 1794069"/>
                  <a:gd name="connsiteX7" fmla="*/ 4327 w 813970"/>
                  <a:gd name="connsiteY7" fmla="*/ 362471 h 1794069"/>
                  <a:gd name="connsiteX8" fmla="*/ 35282 w 813970"/>
                  <a:gd name="connsiteY8" fmla="*/ 224358 h 1794069"/>
                  <a:gd name="connsiteX9" fmla="*/ 106720 w 813970"/>
                  <a:gd name="connsiteY9" fmla="*/ 117202 h 1794069"/>
                  <a:gd name="connsiteX10" fmla="*/ 247214 w 813970"/>
                  <a:gd name="connsiteY10" fmla="*/ 33858 h 1794069"/>
                  <a:gd name="connsiteX11" fmla="*/ 387707 w 813970"/>
                  <a:gd name="connsiteY11" fmla="*/ 521 h 1794069"/>
                  <a:gd name="connsiteX12" fmla="*/ 528201 w 813970"/>
                  <a:gd name="connsiteY12" fmla="*/ 17189 h 1794069"/>
                  <a:gd name="connsiteX13" fmla="*/ 642501 w 813970"/>
                  <a:gd name="connsiteY13" fmla="*/ 64814 h 1794069"/>
                  <a:gd name="connsiteX14" fmla="*/ 730607 w 813970"/>
                  <a:gd name="connsiteY14" fmla="*/ 145777 h 1794069"/>
                  <a:gd name="connsiteX15" fmla="*/ 794901 w 813970"/>
                  <a:gd name="connsiteY15" fmla="*/ 264839 h 1794069"/>
                  <a:gd name="connsiteX16" fmla="*/ 813951 w 813970"/>
                  <a:gd name="connsiteY16" fmla="*/ 486296 h 1794069"/>
                  <a:gd name="connsiteX17" fmla="*/ 792520 w 813970"/>
                  <a:gd name="connsiteY17" fmla="*/ 774427 h 1794069"/>
                  <a:gd name="connsiteX18" fmla="*/ 763945 w 813970"/>
                  <a:gd name="connsiteY18" fmla="*/ 995883 h 1794069"/>
                  <a:gd name="connsiteX19" fmla="*/ 735370 w 813970"/>
                  <a:gd name="connsiteY19" fmla="*/ 1155427 h 1794069"/>
                  <a:gd name="connsiteX20" fmla="*/ 685364 w 813970"/>
                  <a:gd name="connsiteY20" fmla="*/ 1348308 h 1794069"/>
                  <a:gd name="connsiteX21" fmla="*/ 602020 w 813970"/>
                  <a:gd name="connsiteY21" fmla="*/ 1565002 h 1794069"/>
                  <a:gd name="connsiteX22" fmla="*/ 509151 w 813970"/>
                  <a:gd name="connsiteY22" fmla="*/ 1724546 h 1794069"/>
                  <a:gd name="connsiteX23" fmla="*/ 404376 w 813970"/>
                  <a:gd name="connsiteY23" fmla="*/ 1793602 h 1794069"/>
                  <a:gd name="connsiteX0" fmla="*/ 404376 w 813970"/>
                  <a:gd name="connsiteY0" fmla="*/ 1793491 h 1793958"/>
                  <a:gd name="connsiteX1" fmla="*/ 335321 w 813970"/>
                  <a:gd name="connsiteY1" fmla="*/ 1748248 h 1793958"/>
                  <a:gd name="connsiteX2" fmla="*/ 268645 w 813970"/>
                  <a:gd name="connsiteY2" fmla="*/ 1629185 h 1793958"/>
                  <a:gd name="connsiteX3" fmla="*/ 209114 w 813970"/>
                  <a:gd name="connsiteY3" fmla="*/ 1481547 h 1793958"/>
                  <a:gd name="connsiteX4" fmla="*/ 121007 w 813970"/>
                  <a:gd name="connsiteY4" fmla="*/ 1193416 h 1793958"/>
                  <a:gd name="connsiteX5" fmla="*/ 42426 w 813970"/>
                  <a:gd name="connsiteY5" fmla="*/ 869566 h 1793958"/>
                  <a:gd name="connsiteX6" fmla="*/ 4326 w 813970"/>
                  <a:gd name="connsiteY6" fmla="*/ 514760 h 1793958"/>
                  <a:gd name="connsiteX7" fmla="*/ 4327 w 813970"/>
                  <a:gd name="connsiteY7" fmla="*/ 362360 h 1793958"/>
                  <a:gd name="connsiteX8" fmla="*/ 35282 w 813970"/>
                  <a:gd name="connsiteY8" fmla="*/ 224247 h 1793958"/>
                  <a:gd name="connsiteX9" fmla="*/ 106720 w 813970"/>
                  <a:gd name="connsiteY9" fmla="*/ 117091 h 1793958"/>
                  <a:gd name="connsiteX10" fmla="*/ 240070 w 813970"/>
                  <a:gd name="connsiteY10" fmla="*/ 31365 h 1793958"/>
                  <a:gd name="connsiteX11" fmla="*/ 387707 w 813970"/>
                  <a:gd name="connsiteY11" fmla="*/ 410 h 1793958"/>
                  <a:gd name="connsiteX12" fmla="*/ 528201 w 813970"/>
                  <a:gd name="connsiteY12" fmla="*/ 17078 h 1793958"/>
                  <a:gd name="connsiteX13" fmla="*/ 642501 w 813970"/>
                  <a:gd name="connsiteY13" fmla="*/ 64703 h 1793958"/>
                  <a:gd name="connsiteX14" fmla="*/ 730607 w 813970"/>
                  <a:gd name="connsiteY14" fmla="*/ 145666 h 1793958"/>
                  <a:gd name="connsiteX15" fmla="*/ 794901 w 813970"/>
                  <a:gd name="connsiteY15" fmla="*/ 264728 h 1793958"/>
                  <a:gd name="connsiteX16" fmla="*/ 813951 w 813970"/>
                  <a:gd name="connsiteY16" fmla="*/ 486185 h 1793958"/>
                  <a:gd name="connsiteX17" fmla="*/ 792520 w 813970"/>
                  <a:gd name="connsiteY17" fmla="*/ 774316 h 1793958"/>
                  <a:gd name="connsiteX18" fmla="*/ 763945 w 813970"/>
                  <a:gd name="connsiteY18" fmla="*/ 995772 h 1793958"/>
                  <a:gd name="connsiteX19" fmla="*/ 735370 w 813970"/>
                  <a:gd name="connsiteY19" fmla="*/ 1155316 h 1793958"/>
                  <a:gd name="connsiteX20" fmla="*/ 685364 w 813970"/>
                  <a:gd name="connsiteY20" fmla="*/ 1348197 h 1793958"/>
                  <a:gd name="connsiteX21" fmla="*/ 602020 w 813970"/>
                  <a:gd name="connsiteY21" fmla="*/ 1564891 h 1793958"/>
                  <a:gd name="connsiteX22" fmla="*/ 509151 w 813970"/>
                  <a:gd name="connsiteY22" fmla="*/ 1724435 h 1793958"/>
                  <a:gd name="connsiteX23" fmla="*/ 404376 w 813970"/>
                  <a:gd name="connsiteY23" fmla="*/ 1793491 h 1793958"/>
                  <a:gd name="connsiteX0" fmla="*/ 404376 w 813970"/>
                  <a:gd name="connsiteY0" fmla="*/ 1793491 h 1793958"/>
                  <a:gd name="connsiteX1" fmla="*/ 335321 w 813970"/>
                  <a:gd name="connsiteY1" fmla="*/ 1748248 h 1793958"/>
                  <a:gd name="connsiteX2" fmla="*/ 268645 w 813970"/>
                  <a:gd name="connsiteY2" fmla="*/ 1629185 h 1793958"/>
                  <a:gd name="connsiteX3" fmla="*/ 209114 w 813970"/>
                  <a:gd name="connsiteY3" fmla="*/ 1481547 h 1793958"/>
                  <a:gd name="connsiteX4" fmla="*/ 116244 w 813970"/>
                  <a:gd name="connsiteY4" fmla="*/ 1198178 h 1793958"/>
                  <a:gd name="connsiteX5" fmla="*/ 42426 w 813970"/>
                  <a:gd name="connsiteY5" fmla="*/ 869566 h 1793958"/>
                  <a:gd name="connsiteX6" fmla="*/ 4326 w 813970"/>
                  <a:gd name="connsiteY6" fmla="*/ 514760 h 1793958"/>
                  <a:gd name="connsiteX7" fmla="*/ 4327 w 813970"/>
                  <a:gd name="connsiteY7" fmla="*/ 362360 h 1793958"/>
                  <a:gd name="connsiteX8" fmla="*/ 35282 w 813970"/>
                  <a:gd name="connsiteY8" fmla="*/ 224247 h 1793958"/>
                  <a:gd name="connsiteX9" fmla="*/ 106720 w 813970"/>
                  <a:gd name="connsiteY9" fmla="*/ 117091 h 1793958"/>
                  <a:gd name="connsiteX10" fmla="*/ 240070 w 813970"/>
                  <a:gd name="connsiteY10" fmla="*/ 31365 h 1793958"/>
                  <a:gd name="connsiteX11" fmla="*/ 387707 w 813970"/>
                  <a:gd name="connsiteY11" fmla="*/ 410 h 1793958"/>
                  <a:gd name="connsiteX12" fmla="*/ 528201 w 813970"/>
                  <a:gd name="connsiteY12" fmla="*/ 17078 h 1793958"/>
                  <a:gd name="connsiteX13" fmla="*/ 642501 w 813970"/>
                  <a:gd name="connsiteY13" fmla="*/ 64703 h 1793958"/>
                  <a:gd name="connsiteX14" fmla="*/ 730607 w 813970"/>
                  <a:gd name="connsiteY14" fmla="*/ 145666 h 1793958"/>
                  <a:gd name="connsiteX15" fmla="*/ 794901 w 813970"/>
                  <a:gd name="connsiteY15" fmla="*/ 264728 h 1793958"/>
                  <a:gd name="connsiteX16" fmla="*/ 813951 w 813970"/>
                  <a:gd name="connsiteY16" fmla="*/ 486185 h 1793958"/>
                  <a:gd name="connsiteX17" fmla="*/ 792520 w 813970"/>
                  <a:gd name="connsiteY17" fmla="*/ 774316 h 1793958"/>
                  <a:gd name="connsiteX18" fmla="*/ 763945 w 813970"/>
                  <a:gd name="connsiteY18" fmla="*/ 995772 h 1793958"/>
                  <a:gd name="connsiteX19" fmla="*/ 735370 w 813970"/>
                  <a:gd name="connsiteY19" fmla="*/ 1155316 h 1793958"/>
                  <a:gd name="connsiteX20" fmla="*/ 685364 w 813970"/>
                  <a:gd name="connsiteY20" fmla="*/ 1348197 h 1793958"/>
                  <a:gd name="connsiteX21" fmla="*/ 602020 w 813970"/>
                  <a:gd name="connsiteY21" fmla="*/ 1564891 h 1793958"/>
                  <a:gd name="connsiteX22" fmla="*/ 509151 w 813970"/>
                  <a:gd name="connsiteY22" fmla="*/ 1724435 h 1793958"/>
                  <a:gd name="connsiteX23" fmla="*/ 404376 w 813970"/>
                  <a:gd name="connsiteY23" fmla="*/ 1793491 h 1793958"/>
                  <a:gd name="connsiteX0" fmla="*/ 404376 w 813970"/>
                  <a:gd name="connsiteY0" fmla="*/ 1793491 h 1793958"/>
                  <a:gd name="connsiteX1" fmla="*/ 335321 w 813970"/>
                  <a:gd name="connsiteY1" fmla="*/ 1748248 h 1793958"/>
                  <a:gd name="connsiteX2" fmla="*/ 268645 w 813970"/>
                  <a:gd name="connsiteY2" fmla="*/ 1629185 h 1793958"/>
                  <a:gd name="connsiteX3" fmla="*/ 204351 w 813970"/>
                  <a:gd name="connsiteY3" fmla="*/ 1481547 h 1793958"/>
                  <a:gd name="connsiteX4" fmla="*/ 116244 w 813970"/>
                  <a:gd name="connsiteY4" fmla="*/ 1198178 h 1793958"/>
                  <a:gd name="connsiteX5" fmla="*/ 42426 w 813970"/>
                  <a:gd name="connsiteY5" fmla="*/ 869566 h 1793958"/>
                  <a:gd name="connsiteX6" fmla="*/ 4326 w 813970"/>
                  <a:gd name="connsiteY6" fmla="*/ 514760 h 1793958"/>
                  <a:gd name="connsiteX7" fmla="*/ 4327 w 813970"/>
                  <a:gd name="connsiteY7" fmla="*/ 362360 h 1793958"/>
                  <a:gd name="connsiteX8" fmla="*/ 35282 w 813970"/>
                  <a:gd name="connsiteY8" fmla="*/ 224247 h 1793958"/>
                  <a:gd name="connsiteX9" fmla="*/ 106720 w 813970"/>
                  <a:gd name="connsiteY9" fmla="*/ 117091 h 1793958"/>
                  <a:gd name="connsiteX10" fmla="*/ 240070 w 813970"/>
                  <a:gd name="connsiteY10" fmla="*/ 31365 h 1793958"/>
                  <a:gd name="connsiteX11" fmla="*/ 387707 w 813970"/>
                  <a:gd name="connsiteY11" fmla="*/ 410 h 1793958"/>
                  <a:gd name="connsiteX12" fmla="*/ 528201 w 813970"/>
                  <a:gd name="connsiteY12" fmla="*/ 17078 h 1793958"/>
                  <a:gd name="connsiteX13" fmla="*/ 642501 w 813970"/>
                  <a:gd name="connsiteY13" fmla="*/ 64703 h 1793958"/>
                  <a:gd name="connsiteX14" fmla="*/ 730607 w 813970"/>
                  <a:gd name="connsiteY14" fmla="*/ 145666 h 1793958"/>
                  <a:gd name="connsiteX15" fmla="*/ 794901 w 813970"/>
                  <a:gd name="connsiteY15" fmla="*/ 264728 h 1793958"/>
                  <a:gd name="connsiteX16" fmla="*/ 813951 w 813970"/>
                  <a:gd name="connsiteY16" fmla="*/ 486185 h 1793958"/>
                  <a:gd name="connsiteX17" fmla="*/ 792520 w 813970"/>
                  <a:gd name="connsiteY17" fmla="*/ 774316 h 1793958"/>
                  <a:gd name="connsiteX18" fmla="*/ 763945 w 813970"/>
                  <a:gd name="connsiteY18" fmla="*/ 995772 h 1793958"/>
                  <a:gd name="connsiteX19" fmla="*/ 735370 w 813970"/>
                  <a:gd name="connsiteY19" fmla="*/ 1155316 h 1793958"/>
                  <a:gd name="connsiteX20" fmla="*/ 685364 w 813970"/>
                  <a:gd name="connsiteY20" fmla="*/ 1348197 h 1793958"/>
                  <a:gd name="connsiteX21" fmla="*/ 602020 w 813970"/>
                  <a:gd name="connsiteY21" fmla="*/ 1564891 h 1793958"/>
                  <a:gd name="connsiteX22" fmla="*/ 509151 w 813970"/>
                  <a:gd name="connsiteY22" fmla="*/ 1724435 h 1793958"/>
                  <a:gd name="connsiteX23" fmla="*/ 404376 w 813970"/>
                  <a:gd name="connsiteY23" fmla="*/ 1793491 h 1793958"/>
                  <a:gd name="connsiteX0" fmla="*/ 404376 w 813970"/>
                  <a:gd name="connsiteY0" fmla="*/ 1793491 h 1793951"/>
                  <a:gd name="connsiteX1" fmla="*/ 335321 w 813970"/>
                  <a:gd name="connsiteY1" fmla="*/ 1748248 h 1793951"/>
                  <a:gd name="connsiteX2" fmla="*/ 266264 w 813970"/>
                  <a:gd name="connsiteY2" fmla="*/ 1631566 h 1793951"/>
                  <a:gd name="connsiteX3" fmla="*/ 204351 w 813970"/>
                  <a:gd name="connsiteY3" fmla="*/ 1481547 h 1793951"/>
                  <a:gd name="connsiteX4" fmla="*/ 116244 w 813970"/>
                  <a:gd name="connsiteY4" fmla="*/ 1198178 h 1793951"/>
                  <a:gd name="connsiteX5" fmla="*/ 42426 w 813970"/>
                  <a:gd name="connsiteY5" fmla="*/ 869566 h 1793951"/>
                  <a:gd name="connsiteX6" fmla="*/ 4326 w 813970"/>
                  <a:gd name="connsiteY6" fmla="*/ 514760 h 1793951"/>
                  <a:gd name="connsiteX7" fmla="*/ 4327 w 813970"/>
                  <a:gd name="connsiteY7" fmla="*/ 362360 h 1793951"/>
                  <a:gd name="connsiteX8" fmla="*/ 35282 w 813970"/>
                  <a:gd name="connsiteY8" fmla="*/ 224247 h 1793951"/>
                  <a:gd name="connsiteX9" fmla="*/ 106720 w 813970"/>
                  <a:gd name="connsiteY9" fmla="*/ 117091 h 1793951"/>
                  <a:gd name="connsiteX10" fmla="*/ 240070 w 813970"/>
                  <a:gd name="connsiteY10" fmla="*/ 31365 h 1793951"/>
                  <a:gd name="connsiteX11" fmla="*/ 387707 w 813970"/>
                  <a:gd name="connsiteY11" fmla="*/ 410 h 1793951"/>
                  <a:gd name="connsiteX12" fmla="*/ 528201 w 813970"/>
                  <a:gd name="connsiteY12" fmla="*/ 17078 h 1793951"/>
                  <a:gd name="connsiteX13" fmla="*/ 642501 w 813970"/>
                  <a:gd name="connsiteY13" fmla="*/ 64703 h 1793951"/>
                  <a:gd name="connsiteX14" fmla="*/ 730607 w 813970"/>
                  <a:gd name="connsiteY14" fmla="*/ 145666 h 1793951"/>
                  <a:gd name="connsiteX15" fmla="*/ 794901 w 813970"/>
                  <a:gd name="connsiteY15" fmla="*/ 264728 h 1793951"/>
                  <a:gd name="connsiteX16" fmla="*/ 813951 w 813970"/>
                  <a:gd name="connsiteY16" fmla="*/ 486185 h 1793951"/>
                  <a:gd name="connsiteX17" fmla="*/ 792520 w 813970"/>
                  <a:gd name="connsiteY17" fmla="*/ 774316 h 1793951"/>
                  <a:gd name="connsiteX18" fmla="*/ 763945 w 813970"/>
                  <a:gd name="connsiteY18" fmla="*/ 995772 h 1793951"/>
                  <a:gd name="connsiteX19" fmla="*/ 735370 w 813970"/>
                  <a:gd name="connsiteY19" fmla="*/ 1155316 h 1793951"/>
                  <a:gd name="connsiteX20" fmla="*/ 685364 w 813970"/>
                  <a:gd name="connsiteY20" fmla="*/ 1348197 h 1793951"/>
                  <a:gd name="connsiteX21" fmla="*/ 602020 w 813970"/>
                  <a:gd name="connsiteY21" fmla="*/ 1564891 h 1793951"/>
                  <a:gd name="connsiteX22" fmla="*/ 509151 w 813970"/>
                  <a:gd name="connsiteY22" fmla="*/ 1724435 h 1793951"/>
                  <a:gd name="connsiteX23" fmla="*/ 404376 w 813970"/>
                  <a:gd name="connsiteY23" fmla="*/ 1793491 h 1793951"/>
                  <a:gd name="connsiteX0" fmla="*/ 404376 w 813970"/>
                  <a:gd name="connsiteY0" fmla="*/ 1793491 h 1793951"/>
                  <a:gd name="connsiteX1" fmla="*/ 335321 w 813970"/>
                  <a:gd name="connsiteY1" fmla="*/ 1748248 h 1793951"/>
                  <a:gd name="connsiteX2" fmla="*/ 266264 w 813970"/>
                  <a:gd name="connsiteY2" fmla="*/ 1631566 h 1793951"/>
                  <a:gd name="connsiteX3" fmla="*/ 204351 w 813970"/>
                  <a:gd name="connsiteY3" fmla="*/ 1481547 h 1793951"/>
                  <a:gd name="connsiteX4" fmla="*/ 116244 w 813970"/>
                  <a:gd name="connsiteY4" fmla="*/ 1198178 h 1793951"/>
                  <a:gd name="connsiteX5" fmla="*/ 42426 w 813970"/>
                  <a:gd name="connsiteY5" fmla="*/ 869566 h 1793951"/>
                  <a:gd name="connsiteX6" fmla="*/ 4326 w 813970"/>
                  <a:gd name="connsiteY6" fmla="*/ 514760 h 1793951"/>
                  <a:gd name="connsiteX7" fmla="*/ 4327 w 813970"/>
                  <a:gd name="connsiteY7" fmla="*/ 362360 h 1793951"/>
                  <a:gd name="connsiteX8" fmla="*/ 35282 w 813970"/>
                  <a:gd name="connsiteY8" fmla="*/ 224247 h 1793951"/>
                  <a:gd name="connsiteX9" fmla="*/ 106720 w 813970"/>
                  <a:gd name="connsiteY9" fmla="*/ 117091 h 1793951"/>
                  <a:gd name="connsiteX10" fmla="*/ 240070 w 813970"/>
                  <a:gd name="connsiteY10" fmla="*/ 31365 h 1793951"/>
                  <a:gd name="connsiteX11" fmla="*/ 387707 w 813970"/>
                  <a:gd name="connsiteY11" fmla="*/ 410 h 1793951"/>
                  <a:gd name="connsiteX12" fmla="*/ 528201 w 813970"/>
                  <a:gd name="connsiteY12" fmla="*/ 17078 h 1793951"/>
                  <a:gd name="connsiteX13" fmla="*/ 642501 w 813970"/>
                  <a:gd name="connsiteY13" fmla="*/ 64703 h 1793951"/>
                  <a:gd name="connsiteX14" fmla="*/ 730607 w 813970"/>
                  <a:gd name="connsiteY14" fmla="*/ 145666 h 1793951"/>
                  <a:gd name="connsiteX15" fmla="*/ 794901 w 813970"/>
                  <a:gd name="connsiteY15" fmla="*/ 264728 h 1793951"/>
                  <a:gd name="connsiteX16" fmla="*/ 813951 w 813970"/>
                  <a:gd name="connsiteY16" fmla="*/ 486185 h 1793951"/>
                  <a:gd name="connsiteX17" fmla="*/ 792520 w 813970"/>
                  <a:gd name="connsiteY17" fmla="*/ 774316 h 1793951"/>
                  <a:gd name="connsiteX18" fmla="*/ 763945 w 813970"/>
                  <a:gd name="connsiteY18" fmla="*/ 995772 h 1793951"/>
                  <a:gd name="connsiteX19" fmla="*/ 735370 w 813970"/>
                  <a:gd name="connsiteY19" fmla="*/ 1155316 h 1793951"/>
                  <a:gd name="connsiteX20" fmla="*/ 685364 w 813970"/>
                  <a:gd name="connsiteY20" fmla="*/ 1348197 h 1793951"/>
                  <a:gd name="connsiteX21" fmla="*/ 602020 w 813970"/>
                  <a:gd name="connsiteY21" fmla="*/ 1564891 h 1793951"/>
                  <a:gd name="connsiteX22" fmla="*/ 509151 w 813970"/>
                  <a:gd name="connsiteY22" fmla="*/ 1724435 h 1793951"/>
                  <a:gd name="connsiteX23" fmla="*/ 404376 w 813970"/>
                  <a:gd name="connsiteY23" fmla="*/ 1793491 h 1793951"/>
                  <a:gd name="connsiteX0" fmla="*/ 404376 w 813970"/>
                  <a:gd name="connsiteY0" fmla="*/ 1793491 h 1793951"/>
                  <a:gd name="connsiteX1" fmla="*/ 335321 w 813970"/>
                  <a:gd name="connsiteY1" fmla="*/ 1748248 h 1793951"/>
                  <a:gd name="connsiteX2" fmla="*/ 266264 w 813970"/>
                  <a:gd name="connsiteY2" fmla="*/ 1631566 h 1793951"/>
                  <a:gd name="connsiteX3" fmla="*/ 204351 w 813970"/>
                  <a:gd name="connsiteY3" fmla="*/ 1481547 h 1793951"/>
                  <a:gd name="connsiteX4" fmla="*/ 116244 w 813970"/>
                  <a:gd name="connsiteY4" fmla="*/ 1198178 h 1793951"/>
                  <a:gd name="connsiteX5" fmla="*/ 42426 w 813970"/>
                  <a:gd name="connsiteY5" fmla="*/ 869566 h 1793951"/>
                  <a:gd name="connsiteX6" fmla="*/ 4326 w 813970"/>
                  <a:gd name="connsiteY6" fmla="*/ 514760 h 1793951"/>
                  <a:gd name="connsiteX7" fmla="*/ 4327 w 813970"/>
                  <a:gd name="connsiteY7" fmla="*/ 362360 h 1793951"/>
                  <a:gd name="connsiteX8" fmla="*/ 35282 w 813970"/>
                  <a:gd name="connsiteY8" fmla="*/ 224247 h 1793951"/>
                  <a:gd name="connsiteX9" fmla="*/ 106720 w 813970"/>
                  <a:gd name="connsiteY9" fmla="*/ 117091 h 1793951"/>
                  <a:gd name="connsiteX10" fmla="*/ 240070 w 813970"/>
                  <a:gd name="connsiteY10" fmla="*/ 31365 h 1793951"/>
                  <a:gd name="connsiteX11" fmla="*/ 387707 w 813970"/>
                  <a:gd name="connsiteY11" fmla="*/ 410 h 1793951"/>
                  <a:gd name="connsiteX12" fmla="*/ 528201 w 813970"/>
                  <a:gd name="connsiteY12" fmla="*/ 17078 h 1793951"/>
                  <a:gd name="connsiteX13" fmla="*/ 642501 w 813970"/>
                  <a:gd name="connsiteY13" fmla="*/ 64703 h 1793951"/>
                  <a:gd name="connsiteX14" fmla="*/ 730607 w 813970"/>
                  <a:gd name="connsiteY14" fmla="*/ 145666 h 1793951"/>
                  <a:gd name="connsiteX15" fmla="*/ 794901 w 813970"/>
                  <a:gd name="connsiteY15" fmla="*/ 264728 h 1793951"/>
                  <a:gd name="connsiteX16" fmla="*/ 813951 w 813970"/>
                  <a:gd name="connsiteY16" fmla="*/ 486185 h 1793951"/>
                  <a:gd name="connsiteX17" fmla="*/ 792520 w 813970"/>
                  <a:gd name="connsiteY17" fmla="*/ 774316 h 1793951"/>
                  <a:gd name="connsiteX18" fmla="*/ 768708 w 813970"/>
                  <a:gd name="connsiteY18" fmla="*/ 995772 h 1793951"/>
                  <a:gd name="connsiteX19" fmla="*/ 735370 w 813970"/>
                  <a:gd name="connsiteY19" fmla="*/ 1155316 h 1793951"/>
                  <a:gd name="connsiteX20" fmla="*/ 685364 w 813970"/>
                  <a:gd name="connsiteY20" fmla="*/ 1348197 h 1793951"/>
                  <a:gd name="connsiteX21" fmla="*/ 602020 w 813970"/>
                  <a:gd name="connsiteY21" fmla="*/ 1564891 h 1793951"/>
                  <a:gd name="connsiteX22" fmla="*/ 509151 w 813970"/>
                  <a:gd name="connsiteY22" fmla="*/ 1724435 h 1793951"/>
                  <a:gd name="connsiteX23" fmla="*/ 404376 w 813970"/>
                  <a:gd name="connsiteY23" fmla="*/ 1793491 h 1793951"/>
                  <a:gd name="connsiteX0" fmla="*/ 404376 w 814008"/>
                  <a:gd name="connsiteY0" fmla="*/ 1793491 h 1793951"/>
                  <a:gd name="connsiteX1" fmla="*/ 335321 w 814008"/>
                  <a:gd name="connsiteY1" fmla="*/ 1748248 h 1793951"/>
                  <a:gd name="connsiteX2" fmla="*/ 266264 w 814008"/>
                  <a:gd name="connsiteY2" fmla="*/ 1631566 h 1793951"/>
                  <a:gd name="connsiteX3" fmla="*/ 204351 w 814008"/>
                  <a:gd name="connsiteY3" fmla="*/ 1481547 h 1793951"/>
                  <a:gd name="connsiteX4" fmla="*/ 116244 w 814008"/>
                  <a:gd name="connsiteY4" fmla="*/ 1198178 h 1793951"/>
                  <a:gd name="connsiteX5" fmla="*/ 42426 w 814008"/>
                  <a:gd name="connsiteY5" fmla="*/ 869566 h 1793951"/>
                  <a:gd name="connsiteX6" fmla="*/ 4326 w 814008"/>
                  <a:gd name="connsiteY6" fmla="*/ 514760 h 1793951"/>
                  <a:gd name="connsiteX7" fmla="*/ 4327 w 814008"/>
                  <a:gd name="connsiteY7" fmla="*/ 362360 h 1793951"/>
                  <a:gd name="connsiteX8" fmla="*/ 35282 w 814008"/>
                  <a:gd name="connsiteY8" fmla="*/ 224247 h 1793951"/>
                  <a:gd name="connsiteX9" fmla="*/ 106720 w 814008"/>
                  <a:gd name="connsiteY9" fmla="*/ 117091 h 1793951"/>
                  <a:gd name="connsiteX10" fmla="*/ 240070 w 814008"/>
                  <a:gd name="connsiteY10" fmla="*/ 31365 h 1793951"/>
                  <a:gd name="connsiteX11" fmla="*/ 387707 w 814008"/>
                  <a:gd name="connsiteY11" fmla="*/ 410 h 1793951"/>
                  <a:gd name="connsiteX12" fmla="*/ 528201 w 814008"/>
                  <a:gd name="connsiteY12" fmla="*/ 17078 h 1793951"/>
                  <a:gd name="connsiteX13" fmla="*/ 642501 w 814008"/>
                  <a:gd name="connsiteY13" fmla="*/ 64703 h 1793951"/>
                  <a:gd name="connsiteX14" fmla="*/ 730607 w 814008"/>
                  <a:gd name="connsiteY14" fmla="*/ 145666 h 1793951"/>
                  <a:gd name="connsiteX15" fmla="*/ 794901 w 814008"/>
                  <a:gd name="connsiteY15" fmla="*/ 264728 h 1793951"/>
                  <a:gd name="connsiteX16" fmla="*/ 813951 w 814008"/>
                  <a:gd name="connsiteY16" fmla="*/ 486185 h 1793951"/>
                  <a:gd name="connsiteX17" fmla="*/ 799664 w 814008"/>
                  <a:gd name="connsiteY17" fmla="*/ 776697 h 1793951"/>
                  <a:gd name="connsiteX18" fmla="*/ 768708 w 814008"/>
                  <a:gd name="connsiteY18" fmla="*/ 995772 h 1793951"/>
                  <a:gd name="connsiteX19" fmla="*/ 735370 w 814008"/>
                  <a:gd name="connsiteY19" fmla="*/ 1155316 h 1793951"/>
                  <a:gd name="connsiteX20" fmla="*/ 685364 w 814008"/>
                  <a:gd name="connsiteY20" fmla="*/ 1348197 h 1793951"/>
                  <a:gd name="connsiteX21" fmla="*/ 602020 w 814008"/>
                  <a:gd name="connsiteY21" fmla="*/ 1564891 h 1793951"/>
                  <a:gd name="connsiteX22" fmla="*/ 509151 w 814008"/>
                  <a:gd name="connsiteY22" fmla="*/ 1724435 h 1793951"/>
                  <a:gd name="connsiteX23" fmla="*/ 404376 w 814008"/>
                  <a:gd name="connsiteY23" fmla="*/ 1793491 h 1793951"/>
                  <a:gd name="connsiteX0" fmla="*/ 404376 w 821128"/>
                  <a:gd name="connsiteY0" fmla="*/ 1793491 h 1793951"/>
                  <a:gd name="connsiteX1" fmla="*/ 335321 w 821128"/>
                  <a:gd name="connsiteY1" fmla="*/ 1748248 h 1793951"/>
                  <a:gd name="connsiteX2" fmla="*/ 266264 w 821128"/>
                  <a:gd name="connsiteY2" fmla="*/ 1631566 h 1793951"/>
                  <a:gd name="connsiteX3" fmla="*/ 204351 w 821128"/>
                  <a:gd name="connsiteY3" fmla="*/ 1481547 h 1793951"/>
                  <a:gd name="connsiteX4" fmla="*/ 116244 w 821128"/>
                  <a:gd name="connsiteY4" fmla="*/ 1198178 h 1793951"/>
                  <a:gd name="connsiteX5" fmla="*/ 42426 w 821128"/>
                  <a:gd name="connsiteY5" fmla="*/ 869566 h 1793951"/>
                  <a:gd name="connsiteX6" fmla="*/ 4326 w 821128"/>
                  <a:gd name="connsiteY6" fmla="*/ 514760 h 1793951"/>
                  <a:gd name="connsiteX7" fmla="*/ 4327 w 821128"/>
                  <a:gd name="connsiteY7" fmla="*/ 362360 h 1793951"/>
                  <a:gd name="connsiteX8" fmla="*/ 35282 w 821128"/>
                  <a:gd name="connsiteY8" fmla="*/ 224247 h 1793951"/>
                  <a:gd name="connsiteX9" fmla="*/ 106720 w 821128"/>
                  <a:gd name="connsiteY9" fmla="*/ 117091 h 1793951"/>
                  <a:gd name="connsiteX10" fmla="*/ 240070 w 821128"/>
                  <a:gd name="connsiteY10" fmla="*/ 31365 h 1793951"/>
                  <a:gd name="connsiteX11" fmla="*/ 387707 w 821128"/>
                  <a:gd name="connsiteY11" fmla="*/ 410 h 1793951"/>
                  <a:gd name="connsiteX12" fmla="*/ 528201 w 821128"/>
                  <a:gd name="connsiteY12" fmla="*/ 17078 h 1793951"/>
                  <a:gd name="connsiteX13" fmla="*/ 642501 w 821128"/>
                  <a:gd name="connsiteY13" fmla="*/ 64703 h 1793951"/>
                  <a:gd name="connsiteX14" fmla="*/ 730607 w 821128"/>
                  <a:gd name="connsiteY14" fmla="*/ 145666 h 1793951"/>
                  <a:gd name="connsiteX15" fmla="*/ 794901 w 821128"/>
                  <a:gd name="connsiteY15" fmla="*/ 264728 h 1793951"/>
                  <a:gd name="connsiteX16" fmla="*/ 821095 w 821128"/>
                  <a:gd name="connsiteY16" fmla="*/ 486185 h 1793951"/>
                  <a:gd name="connsiteX17" fmla="*/ 799664 w 821128"/>
                  <a:gd name="connsiteY17" fmla="*/ 776697 h 1793951"/>
                  <a:gd name="connsiteX18" fmla="*/ 768708 w 821128"/>
                  <a:gd name="connsiteY18" fmla="*/ 995772 h 1793951"/>
                  <a:gd name="connsiteX19" fmla="*/ 735370 w 821128"/>
                  <a:gd name="connsiteY19" fmla="*/ 1155316 h 1793951"/>
                  <a:gd name="connsiteX20" fmla="*/ 685364 w 821128"/>
                  <a:gd name="connsiteY20" fmla="*/ 1348197 h 1793951"/>
                  <a:gd name="connsiteX21" fmla="*/ 602020 w 821128"/>
                  <a:gd name="connsiteY21" fmla="*/ 1564891 h 1793951"/>
                  <a:gd name="connsiteX22" fmla="*/ 509151 w 821128"/>
                  <a:gd name="connsiteY22" fmla="*/ 1724435 h 1793951"/>
                  <a:gd name="connsiteX23" fmla="*/ 404376 w 821128"/>
                  <a:gd name="connsiteY23" fmla="*/ 1793491 h 1793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21128" h="1793951">
                    <a:moveTo>
                      <a:pt x="404376" y="1793491"/>
                    </a:moveTo>
                    <a:cubicBezTo>
                      <a:pt x="375404" y="1797460"/>
                      <a:pt x="358340" y="1775236"/>
                      <a:pt x="335321" y="1748248"/>
                    </a:cubicBezTo>
                    <a:cubicBezTo>
                      <a:pt x="312302" y="1721261"/>
                      <a:pt x="288092" y="1676016"/>
                      <a:pt x="266264" y="1631566"/>
                    </a:cubicBezTo>
                    <a:cubicBezTo>
                      <a:pt x="244436" y="1587116"/>
                      <a:pt x="229354" y="1553778"/>
                      <a:pt x="204351" y="1481547"/>
                    </a:cubicBezTo>
                    <a:cubicBezTo>
                      <a:pt x="179348" y="1409316"/>
                      <a:pt x="143231" y="1300175"/>
                      <a:pt x="116244" y="1198178"/>
                    </a:cubicBezTo>
                    <a:cubicBezTo>
                      <a:pt x="89257" y="1096181"/>
                      <a:pt x="61079" y="983469"/>
                      <a:pt x="42426" y="869566"/>
                    </a:cubicBezTo>
                    <a:cubicBezTo>
                      <a:pt x="23773" y="755663"/>
                      <a:pt x="10676" y="599294"/>
                      <a:pt x="4326" y="514760"/>
                    </a:cubicBezTo>
                    <a:cubicBezTo>
                      <a:pt x="-2024" y="430226"/>
                      <a:pt x="-832" y="410779"/>
                      <a:pt x="4327" y="362360"/>
                    </a:cubicBezTo>
                    <a:cubicBezTo>
                      <a:pt x="9486" y="313941"/>
                      <a:pt x="18217" y="265125"/>
                      <a:pt x="35282" y="224247"/>
                    </a:cubicBezTo>
                    <a:cubicBezTo>
                      <a:pt x="52347" y="183369"/>
                      <a:pt x="72589" y="149238"/>
                      <a:pt x="106720" y="117091"/>
                    </a:cubicBezTo>
                    <a:cubicBezTo>
                      <a:pt x="140851" y="84944"/>
                      <a:pt x="193239" y="50812"/>
                      <a:pt x="240070" y="31365"/>
                    </a:cubicBezTo>
                    <a:cubicBezTo>
                      <a:pt x="286901" y="11918"/>
                      <a:pt x="339685" y="2791"/>
                      <a:pt x="387707" y="410"/>
                    </a:cubicBezTo>
                    <a:cubicBezTo>
                      <a:pt x="435729" y="-1971"/>
                      <a:pt x="485735" y="6363"/>
                      <a:pt x="528201" y="17078"/>
                    </a:cubicBezTo>
                    <a:cubicBezTo>
                      <a:pt x="570667" y="27793"/>
                      <a:pt x="608767" y="43272"/>
                      <a:pt x="642501" y="64703"/>
                    </a:cubicBezTo>
                    <a:cubicBezTo>
                      <a:pt x="676235" y="86134"/>
                      <a:pt x="705207" y="112329"/>
                      <a:pt x="730607" y="145666"/>
                    </a:cubicBezTo>
                    <a:cubicBezTo>
                      <a:pt x="756007" y="179003"/>
                      <a:pt x="779820" y="207975"/>
                      <a:pt x="794901" y="264728"/>
                    </a:cubicBezTo>
                    <a:cubicBezTo>
                      <a:pt x="809982" y="321481"/>
                      <a:pt x="820301" y="400857"/>
                      <a:pt x="821095" y="486185"/>
                    </a:cubicBezTo>
                    <a:cubicBezTo>
                      <a:pt x="821889" y="571513"/>
                      <a:pt x="808395" y="691766"/>
                      <a:pt x="799664" y="776697"/>
                    </a:cubicBezTo>
                    <a:cubicBezTo>
                      <a:pt x="790933" y="861628"/>
                      <a:pt x="779424" y="932669"/>
                      <a:pt x="768708" y="995772"/>
                    </a:cubicBezTo>
                    <a:cubicBezTo>
                      <a:pt x="757992" y="1058875"/>
                      <a:pt x="749261" y="1096579"/>
                      <a:pt x="735370" y="1155316"/>
                    </a:cubicBezTo>
                    <a:cubicBezTo>
                      <a:pt x="721479" y="1214053"/>
                      <a:pt x="707589" y="1279935"/>
                      <a:pt x="685364" y="1348197"/>
                    </a:cubicBezTo>
                    <a:cubicBezTo>
                      <a:pt x="663139" y="1416459"/>
                      <a:pt x="631389" y="1502185"/>
                      <a:pt x="602020" y="1564891"/>
                    </a:cubicBezTo>
                    <a:cubicBezTo>
                      <a:pt x="572651" y="1627597"/>
                      <a:pt x="542092" y="1686335"/>
                      <a:pt x="509151" y="1724435"/>
                    </a:cubicBezTo>
                    <a:cubicBezTo>
                      <a:pt x="476210" y="1762535"/>
                      <a:pt x="433348" y="1789522"/>
                      <a:pt x="404376" y="1793491"/>
                    </a:cubicBezTo>
                    <a:close/>
                  </a:path>
                </a:pathLst>
              </a:custGeom>
              <a:solidFill>
                <a:srgbClr val="67AEB6">
                  <a:alpha val="45000"/>
                </a:srgbClr>
              </a:solidFill>
              <a:ln w="12700">
                <a:noFill/>
              </a:ln>
              <a:effectLst>
                <a:outerShdw blurRad="76200" dist="50800" dir="5400000" sy="-23000" kx="800400" algn="br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extrusionH="215900" contourW="6350" prstMaterial="powder">
                <a:bevelT w="88900" h="88900"/>
                <a:bevelB/>
                <a:extrusionClr>
                  <a:srgbClr val="67AEB6"/>
                </a:extrusionClr>
                <a:contourClr>
                  <a:srgbClr val="56A6AE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4">
                <a:extLst>
                  <a:ext uri="{FF2B5EF4-FFF2-40B4-BE49-F238E27FC236}">
                    <a16:creationId xmlns:a16="http://schemas.microsoft.com/office/drawing/2014/main" id="{CC9CD33F-E2EC-42B2-B20F-53EB18E8F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0478" y="6465190"/>
                <a:ext cx="123339" cy="194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F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AF82F7-1F4F-40B8-A8DD-747D92C534FE}"/>
                </a:ext>
              </a:extLst>
            </p:cNvPr>
            <p:cNvSpPr/>
            <p:nvPr/>
          </p:nvSpPr>
          <p:spPr>
            <a:xfrm>
              <a:off x="1678845" y="2329841"/>
              <a:ext cx="524577" cy="524577"/>
            </a:xfrm>
            <a:prstGeom prst="ellipse">
              <a:avLst/>
            </a:prstGeom>
            <a:solidFill>
              <a:srgbClr val="8776A2">
                <a:alpha val="60000"/>
              </a:srgbClr>
            </a:solidFill>
            <a:ln w="6350" cap="rnd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bevelB w="88900"/>
              <a:extrusionClr>
                <a:srgbClr val="8776A2"/>
              </a:extrusionClr>
              <a:contourClr>
                <a:srgbClr val="7E6C9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C990ABDD-9322-4094-BAEB-87A0A91D5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289" y="2380352"/>
              <a:ext cx="298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1F1E749-4A4D-4902-88B6-AA048042EAD3}"/>
                </a:ext>
              </a:extLst>
            </p:cNvPr>
            <p:cNvCxnSpPr/>
            <p:nvPr/>
          </p:nvCxnSpPr>
          <p:spPr>
            <a:xfrm>
              <a:off x="4488766" y="2718784"/>
              <a:ext cx="586814" cy="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7D6AC89-5F93-40CA-9C68-A0E89228C9A2}"/>
                </a:ext>
              </a:extLst>
            </p:cNvPr>
            <p:cNvSpPr/>
            <p:nvPr/>
          </p:nvSpPr>
          <p:spPr>
            <a:xfrm>
              <a:off x="5135604" y="2319038"/>
              <a:ext cx="524577" cy="524577"/>
            </a:xfrm>
            <a:prstGeom prst="ellipse">
              <a:avLst/>
            </a:prstGeom>
            <a:solidFill>
              <a:srgbClr val="8776A2">
                <a:alpha val="60000"/>
              </a:srgbClr>
            </a:solidFill>
            <a:ln w="6350" cap="rnd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bevelB w="88900"/>
              <a:extrusionClr>
                <a:srgbClr val="8776A2"/>
              </a:extrusionClr>
              <a:contourClr>
                <a:srgbClr val="7E6C9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653B3FF-7584-42C8-85E2-7EFF41C1241C}"/>
                </a:ext>
              </a:extLst>
            </p:cNvPr>
            <p:cNvGrpSpPr/>
            <p:nvPr/>
          </p:nvGrpSpPr>
          <p:grpSpPr>
            <a:xfrm>
              <a:off x="5528157" y="1710619"/>
              <a:ext cx="1743781" cy="1743781"/>
              <a:chOff x="3416085" y="6088733"/>
              <a:chExt cx="899934" cy="899934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36D77C8-32A3-4834-A6DA-E8891171D1A0}"/>
                  </a:ext>
                </a:extLst>
              </p:cNvPr>
              <p:cNvSpPr/>
              <p:nvPr/>
            </p:nvSpPr>
            <p:spPr>
              <a:xfrm rot="3642899">
                <a:off x="3933193" y="6261872"/>
                <a:ext cx="180572" cy="361054"/>
              </a:xfrm>
              <a:custGeom>
                <a:avLst/>
                <a:gdLst>
                  <a:gd name="connsiteX0" fmla="*/ 375545 w 794664"/>
                  <a:gd name="connsiteY0" fmla="*/ 1793602 h 1793867"/>
                  <a:gd name="connsiteX1" fmla="*/ 323158 w 794664"/>
                  <a:gd name="connsiteY1" fmla="*/ 1743596 h 1793867"/>
                  <a:gd name="connsiteX2" fmla="*/ 249339 w 794664"/>
                  <a:gd name="connsiteY2" fmla="*/ 1629296 h 1793867"/>
                  <a:gd name="connsiteX3" fmla="*/ 189808 w 794664"/>
                  <a:gd name="connsiteY3" fmla="*/ 1481658 h 1793867"/>
                  <a:gd name="connsiteX4" fmla="*/ 101701 w 794664"/>
                  <a:gd name="connsiteY4" fmla="*/ 1193527 h 1793867"/>
                  <a:gd name="connsiteX5" fmla="*/ 23120 w 794664"/>
                  <a:gd name="connsiteY5" fmla="*/ 869677 h 1793867"/>
                  <a:gd name="connsiteX6" fmla="*/ 1689 w 794664"/>
                  <a:gd name="connsiteY6" fmla="*/ 514871 h 1793867"/>
                  <a:gd name="connsiteX7" fmla="*/ 4070 w 794664"/>
                  <a:gd name="connsiteY7" fmla="*/ 362471 h 1793867"/>
                  <a:gd name="connsiteX8" fmla="*/ 25501 w 794664"/>
                  <a:gd name="connsiteY8" fmla="*/ 262458 h 1793867"/>
                  <a:gd name="connsiteX9" fmla="*/ 94558 w 794664"/>
                  <a:gd name="connsiteY9" fmla="*/ 136252 h 1793867"/>
                  <a:gd name="connsiteX10" fmla="*/ 227908 w 794664"/>
                  <a:gd name="connsiteY10" fmla="*/ 33858 h 1793867"/>
                  <a:gd name="connsiteX11" fmla="*/ 368401 w 794664"/>
                  <a:gd name="connsiteY11" fmla="*/ 521 h 1793867"/>
                  <a:gd name="connsiteX12" fmla="*/ 508895 w 794664"/>
                  <a:gd name="connsiteY12" fmla="*/ 17189 h 1793867"/>
                  <a:gd name="connsiteX13" fmla="*/ 623195 w 794664"/>
                  <a:gd name="connsiteY13" fmla="*/ 64814 h 1793867"/>
                  <a:gd name="connsiteX14" fmla="*/ 711301 w 794664"/>
                  <a:gd name="connsiteY14" fmla="*/ 145777 h 1793867"/>
                  <a:gd name="connsiteX15" fmla="*/ 775595 w 794664"/>
                  <a:gd name="connsiteY15" fmla="*/ 264839 h 1793867"/>
                  <a:gd name="connsiteX16" fmla="*/ 794645 w 794664"/>
                  <a:gd name="connsiteY16" fmla="*/ 486296 h 1793867"/>
                  <a:gd name="connsiteX17" fmla="*/ 773214 w 794664"/>
                  <a:gd name="connsiteY17" fmla="*/ 774427 h 1793867"/>
                  <a:gd name="connsiteX18" fmla="*/ 744639 w 794664"/>
                  <a:gd name="connsiteY18" fmla="*/ 995883 h 1793867"/>
                  <a:gd name="connsiteX19" fmla="*/ 716064 w 794664"/>
                  <a:gd name="connsiteY19" fmla="*/ 1155427 h 1793867"/>
                  <a:gd name="connsiteX20" fmla="*/ 666058 w 794664"/>
                  <a:gd name="connsiteY20" fmla="*/ 1348308 h 1793867"/>
                  <a:gd name="connsiteX21" fmla="*/ 582714 w 794664"/>
                  <a:gd name="connsiteY21" fmla="*/ 1565002 h 1793867"/>
                  <a:gd name="connsiteX22" fmla="*/ 489845 w 794664"/>
                  <a:gd name="connsiteY22" fmla="*/ 1724546 h 1793867"/>
                  <a:gd name="connsiteX23" fmla="*/ 375545 w 794664"/>
                  <a:gd name="connsiteY23" fmla="*/ 1793602 h 1793867"/>
                  <a:gd name="connsiteX0" fmla="*/ 375545 w 794664"/>
                  <a:gd name="connsiteY0" fmla="*/ 1793602 h 1794069"/>
                  <a:gd name="connsiteX1" fmla="*/ 316015 w 794664"/>
                  <a:gd name="connsiteY1" fmla="*/ 1748359 h 1794069"/>
                  <a:gd name="connsiteX2" fmla="*/ 249339 w 794664"/>
                  <a:gd name="connsiteY2" fmla="*/ 1629296 h 1794069"/>
                  <a:gd name="connsiteX3" fmla="*/ 189808 w 794664"/>
                  <a:gd name="connsiteY3" fmla="*/ 1481658 h 1794069"/>
                  <a:gd name="connsiteX4" fmla="*/ 101701 w 794664"/>
                  <a:gd name="connsiteY4" fmla="*/ 1193527 h 1794069"/>
                  <a:gd name="connsiteX5" fmla="*/ 23120 w 794664"/>
                  <a:gd name="connsiteY5" fmla="*/ 869677 h 1794069"/>
                  <a:gd name="connsiteX6" fmla="*/ 1689 w 794664"/>
                  <a:gd name="connsiteY6" fmla="*/ 514871 h 1794069"/>
                  <a:gd name="connsiteX7" fmla="*/ 4070 w 794664"/>
                  <a:gd name="connsiteY7" fmla="*/ 362471 h 1794069"/>
                  <a:gd name="connsiteX8" fmla="*/ 25501 w 794664"/>
                  <a:gd name="connsiteY8" fmla="*/ 262458 h 1794069"/>
                  <a:gd name="connsiteX9" fmla="*/ 94558 w 794664"/>
                  <a:gd name="connsiteY9" fmla="*/ 136252 h 1794069"/>
                  <a:gd name="connsiteX10" fmla="*/ 227908 w 794664"/>
                  <a:gd name="connsiteY10" fmla="*/ 33858 h 1794069"/>
                  <a:gd name="connsiteX11" fmla="*/ 368401 w 794664"/>
                  <a:gd name="connsiteY11" fmla="*/ 521 h 1794069"/>
                  <a:gd name="connsiteX12" fmla="*/ 508895 w 794664"/>
                  <a:gd name="connsiteY12" fmla="*/ 17189 h 1794069"/>
                  <a:gd name="connsiteX13" fmla="*/ 623195 w 794664"/>
                  <a:gd name="connsiteY13" fmla="*/ 64814 h 1794069"/>
                  <a:gd name="connsiteX14" fmla="*/ 711301 w 794664"/>
                  <a:gd name="connsiteY14" fmla="*/ 145777 h 1794069"/>
                  <a:gd name="connsiteX15" fmla="*/ 775595 w 794664"/>
                  <a:gd name="connsiteY15" fmla="*/ 264839 h 1794069"/>
                  <a:gd name="connsiteX16" fmla="*/ 794645 w 794664"/>
                  <a:gd name="connsiteY16" fmla="*/ 486296 h 1794069"/>
                  <a:gd name="connsiteX17" fmla="*/ 773214 w 794664"/>
                  <a:gd name="connsiteY17" fmla="*/ 774427 h 1794069"/>
                  <a:gd name="connsiteX18" fmla="*/ 744639 w 794664"/>
                  <a:gd name="connsiteY18" fmla="*/ 995883 h 1794069"/>
                  <a:gd name="connsiteX19" fmla="*/ 716064 w 794664"/>
                  <a:gd name="connsiteY19" fmla="*/ 1155427 h 1794069"/>
                  <a:gd name="connsiteX20" fmla="*/ 666058 w 794664"/>
                  <a:gd name="connsiteY20" fmla="*/ 1348308 h 1794069"/>
                  <a:gd name="connsiteX21" fmla="*/ 582714 w 794664"/>
                  <a:gd name="connsiteY21" fmla="*/ 1565002 h 1794069"/>
                  <a:gd name="connsiteX22" fmla="*/ 489845 w 794664"/>
                  <a:gd name="connsiteY22" fmla="*/ 1724546 h 1794069"/>
                  <a:gd name="connsiteX23" fmla="*/ 375545 w 794664"/>
                  <a:gd name="connsiteY23" fmla="*/ 1793602 h 1794069"/>
                  <a:gd name="connsiteX0" fmla="*/ 385070 w 794664"/>
                  <a:gd name="connsiteY0" fmla="*/ 1793602 h 1794069"/>
                  <a:gd name="connsiteX1" fmla="*/ 316015 w 794664"/>
                  <a:gd name="connsiteY1" fmla="*/ 1748359 h 1794069"/>
                  <a:gd name="connsiteX2" fmla="*/ 249339 w 794664"/>
                  <a:gd name="connsiteY2" fmla="*/ 1629296 h 1794069"/>
                  <a:gd name="connsiteX3" fmla="*/ 189808 w 794664"/>
                  <a:gd name="connsiteY3" fmla="*/ 1481658 h 1794069"/>
                  <a:gd name="connsiteX4" fmla="*/ 101701 w 794664"/>
                  <a:gd name="connsiteY4" fmla="*/ 1193527 h 1794069"/>
                  <a:gd name="connsiteX5" fmla="*/ 23120 w 794664"/>
                  <a:gd name="connsiteY5" fmla="*/ 869677 h 1794069"/>
                  <a:gd name="connsiteX6" fmla="*/ 1689 w 794664"/>
                  <a:gd name="connsiteY6" fmla="*/ 514871 h 1794069"/>
                  <a:gd name="connsiteX7" fmla="*/ 4070 w 794664"/>
                  <a:gd name="connsiteY7" fmla="*/ 362471 h 1794069"/>
                  <a:gd name="connsiteX8" fmla="*/ 25501 w 794664"/>
                  <a:gd name="connsiteY8" fmla="*/ 262458 h 1794069"/>
                  <a:gd name="connsiteX9" fmla="*/ 94558 w 794664"/>
                  <a:gd name="connsiteY9" fmla="*/ 136252 h 1794069"/>
                  <a:gd name="connsiteX10" fmla="*/ 227908 w 794664"/>
                  <a:gd name="connsiteY10" fmla="*/ 33858 h 1794069"/>
                  <a:gd name="connsiteX11" fmla="*/ 368401 w 794664"/>
                  <a:gd name="connsiteY11" fmla="*/ 521 h 1794069"/>
                  <a:gd name="connsiteX12" fmla="*/ 508895 w 794664"/>
                  <a:gd name="connsiteY12" fmla="*/ 17189 h 1794069"/>
                  <a:gd name="connsiteX13" fmla="*/ 623195 w 794664"/>
                  <a:gd name="connsiteY13" fmla="*/ 64814 h 1794069"/>
                  <a:gd name="connsiteX14" fmla="*/ 711301 w 794664"/>
                  <a:gd name="connsiteY14" fmla="*/ 145777 h 1794069"/>
                  <a:gd name="connsiteX15" fmla="*/ 775595 w 794664"/>
                  <a:gd name="connsiteY15" fmla="*/ 264839 h 1794069"/>
                  <a:gd name="connsiteX16" fmla="*/ 794645 w 794664"/>
                  <a:gd name="connsiteY16" fmla="*/ 486296 h 1794069"/>
                  <a:gd name="connsiteX17" fmla="*/ 773214 w 794664"/>
                  <a:gd name="connsiteY17" fmla="*/ 774427 h 1794069"/>
                  <a:gd name="connsiteX18" fmla="*/ 744639 w 794664"/>
                  <a:gd name="connsiteY18" fmla="*/ 995883 h 1794069"/>
                  <a:gd name="connsiteX19" fmla="*/ 716064 w 794664"/>
                  <a:gd name="connsiteY19" fmla="*/ 1155427 h 1794069"/>
                  <a:gd name="connsiteX20" fmla="*/ 666058 w 794664"/>
                  <a:gd name="connsiteY20" fmla="*/ 1348308 h 1794069"/>
                  <a:gd name="connsiteX21" fmla="*/ 582714 w 794664"/>
                  <a:gd name="connsiteY21" fmla="*/ 1565002 h 1794069"/>
                  <a:gd name="connsiteX22" fmla="*/ 489845 w 794664"/>
                  <a:gd name="connsiteY22" fmla="*/ 1724546 h 1794069"/>
                  <a:gd name="connsiteX23" fmla="*/ 385070 w 794664"/>
                  <a:gd name="connsiteY23" fmla="*/ 1793602 h 1794069"/>
                  <a:gd name="connsiteX0" fmla="*/ 391280 w 800874"/>
                  <a:gd name="connsiteY0" fmla="*/ 1793602 h 1794069"/>
                  <a:gd name="connsiteX1" fmla="*/ 322225 w 800874"/>
                  <a:gd name="connsiteY1" fmla="*/ 1748359 h 1794069"/>
                  <a:gd name="connsiteX2" fmla="*/ 255549 w 800874"/>
                  <a:gd name="connsiteY2" fmla="*/ 1629296 h 1794069"/>
                  <a:gd name="connsiteX3" fmla="*/ 196018 w 800874"/>
                  <a:gd name="connsiteY3" fmla="*/ 1481658 h 1794069"/>
                  <a:gd name="connsiteX4" fmla="*/ 107911 w 800874"/>
                  <a:gd name="connsiteY4" fmla="*/ 1193527 h 1794069"/>
                  <a:gd name="connsiteX5" fmla="*/ 29330 w 800874"/>
                  <a:gd name="connsiteY5" fmla="*/ 869677 h 1794069"/>
                  <a:gd name="connsiteX6" fmla="*/ 755 w 800874"/>
                  <a:gd name="connsiteY6" fmla="*/ 514871 h 1794069"/>
                  <a:gd name="connsiteX7" fmla="*/ 10280 w 800874"/>
                  <a:gd name="connsiteY7" fmla="*/ 362471 h 1794069"/>
                  <a:gd name="connsiteX8" fmla="*/ 31711 w 800874"/>
                  <a:gd name="connsiteY8" fmla="*/ 262458 h 1794069"/>
                  <a:gd name="connsiteX9" fmla="*/ 100768 w 800874"/>
                  <a:gd name="connsiteY9" fmla="*/ 136252 h 1794069"/>
                  <a:gd name="connsiteX10" fmla="*/ 234118 w 800874"/>
                  <a:gd name="connsiteY10" fmla="*/ 33858 h 1794069"/>
                  <a:gd name="connsiteX11" fmla="*/ 374611 w 800874"/>
                  <a:gd name="connsiteY11" fmla="*/ 521 h 1794069"/>
                  <a:gd name="connsiteX12" fmla="*/ 515105 w 800874"/>
                  <a:gd name="connsiteY12" fmla="*/ 17189 h 1794069"/>
                  <a:gd name="connsiteX13" fmla="*/ 629405 w 800874"/>
                  <a:gd name="connsiteY13" fmla="*/ 64814 h 1794069"/>
                  <a:gd name="connsiteX14" fmla="*/ 717511 w 800874"/>
                  <a:gd name="connsiteY14" fmla="*/ 145777 h 1794069"/>
                  <a:gd name="connsiteX15" fmla="*/ 781805 w 800874"/>
                  <a:gd name="connsiteY15" fmla="*/ 264839 h 1794069"/>
                  <a:gd name="connsiteX16" fmla="*/ 800855 w 800874"/>
                  <a:gd name="connsiteY16" fmla="*/ 486296 h 1794069"/>
                  <a:gd name="connsiteX17" fmla="*/ 779424 w 800874"/>
                  <a:gd name="connsiteY17" fmla="*/ 774427 h 1794069"/>
                  <a:gd name="connsiteX18" fmla="*/ 750849 w 800874"/>
                  <a:gd name="connsiteY18" fmla="*/ 995883 h 1794069"/>
                  <a:gd name="connsiteX19" fmla="*/ 722274 w 800874"/>
                  <a:gd name="connsiteY19" fmla="*/ 1155427 h 1794069"/>
                  <a:gd name="connsiteX20" fmla="*/ 672268 w 800874"/>
                  <a:gd name="connsiteY20" fmla="*/ 1348308 h 1794069"/>
                  <a:gd name="connsiteX21" fmla="*/ 588924 w 800874"/>
                  <a:gd name="connsiteY21" fmla="*/ 1565002 h 1794069"/>
                  <a:gd name="connsiteX22" fmla="*/ 496055 w 800874"/>
                  <a:gd name="connsiteY22" fmla="*/ 1724546 h 1794069"/>
                  <a:gd name="connsiteX23" fmla="*/ 391280 w 800874"/>
                  <a:gd name="connsiteY23" fmla="*/ 1793602 h 1794069"/>
                  <a:gd name="connsiteX0" fmla="*/ 394246 w 803840"/>
                  <a:gd name="connsiteY0" fmla="*/ 1793602 h 1794069"/>
                  <a:gd name="connsiteX1" fmla="*/ 325191 w 803840"/>
                  <a:gd name="connsiteY1" fmla="*/ 1748359 h 1794069"/>
                  <a:gd name="connsiteX2" fmla="*/ 258515 w 803840"/>
                  <a:gd name="connsiteY2" fmla="*/ 1629296 h 1794069"/>
                  <a:gd name="connsiteX3" fmla="*/ 198984 w 803840"/>
                  <a:gd name="connsiteY3" fmla="*/ 1481658 h 1794069"/>
                  <a:gd name="connsiteX4" fmla="*/ 110877 w 803840"/>
                  <a:gd name="connsiteY4" fmla="*/ 1193527 h 1794069"/>
                  <a:gd name="connsiteX5" fmla="*/ 32296 w 803840"/>
                  <a:gd name="connsiteY5" fmla="*/ 869677 h 1794069"/>
                  <a:gd name="connsiteX6" fmla="*/ 3721 w 803840"/>
                  <a:gd name="connsiteY6" fmla="*/ 514871 h 1794069"/>
                  <a:gd name="connsiteX7" fmla="*/ 3721 w 803840"/>
                  <a:gd name="connsiteY7" fmla="*/ 364852 h 1794069"/>
                  <a:gd name="connsiteX8" fmla="*/ 34677 w 803840"/>
                  <a:gd name="connsiteY8" fmla="*/ 262458 h 1794069"/>
                  <a:gd name="connsiteX9" fmla="*/ 103734 w 803840"/>
                  <a:gd name="connsiteY9" fmla="*/ 136252 h 1794069"/>
                  <a:gd name="connsiteX10" fmla="*/ 237084 w 803840"/>
                  <a:gd name="connsiteY10" fmla="*/ 33858 h 1794069"/>
                  <a:gd name="connsiteX11" fmla="*/ 377577 w 803840"/>
                  <a:gd name="connsiteY11" fmla="*/ 521 h 1794069"/>
                  <a:gd name="connsiteX12" fmla="*/ 518071 w 803840"/>
                  <a:gd name="connsiteY12" fmla="*/ 17189 h 1794069"/>
                  <a:gd name="connsiteX13" fmla="*/ 632371 w 803840"/>
                  <a:gd name="connsiteY13" fmla="*/ 64814 h 1794069"/>
                  <a:gd name="connsiteX14" fmla="*/ 720477 w 803840"/>
                  <a:gd name="connsiteY14" fmla="*/ 145777 h 1794069"/>
                  <a:gd name="connsiteX15" fmla="*/ 784771 w 803840"/>
                  <a:gd name="connsiteY15" fmla="*/ 264839 h 1794069"/>
                  <a:gd name="connsiteX16" fmla="*/ 803821 w 803840"/>
                  <a:gd name="connsiteY16" fmla="*/ 486296 h 1794069"/>
                  <a:gd name="connsiteX17" fmla="*/ 782390 w 803840"/>
                  <a:gd name="connsiteY17" fmla="*/ 774427 h 1794069"/>
                  <a:gd name="connsiteX18" fmla="*/ 753815 w 803840"/>
                  <a:gd name="connsiteY18" fmla="*/ 995883 h 1794069"/>
                  <a:gd name="connsiteX19" fmla="*/ 725240 w 803840"/>
                  <a:gd name="connsiteY19" fmla="*/ 1155427 h 1794069"/>
                  <a:gd name="connsiteX20" fmla="*/ 675234 w 803840"/>
                  <a:gd name="connsiteY20" fmla="*/ 1348308 h 1794069"/>
                  <a:gd name="connsiteX21" fmla="*/ 591890 w 803840"/>
                  <a:gd name="connsiteY21" fmla="*/ 1565002 h 1794069"/>
                  <a:gd name="connsiteX22" fmla="*/ 499021 w 803840"/>
                  <a:gd name="connsiteY22" fmla="*/ 1724546 h 1794069"/>
                  <a:gd name="connsiteX23" fmla="*/ 394246 w 803840"/>
                  <a:gd name="connsiteY23" fmla="*/ 1793602 h 1794069"/>
                  <a:gd name="connsiteX0" fmla="*/ 393667 w 803261"/>
                  <a:gd name="connsiteY0" fmla="*/ 1793602 h 1794069"/>
                  <a:gd name="connsiteX1" fmla="*/ 324612 w 803261"/>
                  <a:gd name="connsiteY1" fmla="*/ 1748359 h 1794069"/>
                  <a:gd name="connsiteX2" fmla="*/ 257936 w 803261"/>
                  <a:gd name="connsiteY2" fmla="*/ 1629296 h 1794069"/>
                  <a:gd name="connsiteX3" fmla="*/ 198405 w 803261"/>
                  <a:gd name="connsiteY3" fmla="*/ 1481658 h 1794069"/>
                  <a:gd name="connsiteX4" fmla="*/ 110298 w 803261"/>
                  <a:gd name="connsiteY4" fmla="*/ 1193527 h 1794069"/>
                  <a:gd name="connsiteX5" fmla="*/ 31717 w 803261"/>
                  <a:gd name="connsiteY5" fmla="*/ 869677 h 1794069"/>
                  <a:gd name="connsiteX6" fmla="*/ 3142 w 803261"/>
                  <a:gd name="connsiteY6" fmla="*/ 514871 h 1794069"/>
                  <a:gd name="connsiteX7" fmla="*/ 3142 w 803261"/>
                  <a:gd name="connsiteY7" fmla="*/ 364852 h 1794069"/>
                  <a:gd name="connsiteX8" fmla="*/ 24573 w 803261"/>
                  <a:gd name="connsiteY8" fmla="*/ 248171 h 1794069"/>
                  <a:gd name="connsiteX9" fmla="*/ 103155 w 803261"/>
                  <a:gd name="connsiteY9" fmla="*/ 136252 h 1794069"/>
                  <a:gd name="connsiteX10" fmla="*/ 236505 w 803261"/>
                  <a:gd name="connsiteY10" fmla="*/ 33858 h 1794069"/>
                  <a:gd name="connsiteX11" fmla="*/ 376998 w 803261"/>
                  <a:gd name="connsiteY11" fmla="*/ 521 h 1794069"/>
                  <a:gd name="connsiteX12" fmla="*/ 517492 w 803261"/>
                  <a:gd name="connsiteY12" fmla="*/ 17189 h 1794069"/>
                  <a:gd name="connsiteX13" fmla="*/ 631792 w 803261"/>
                  <a:gd name="connsiteY13" fmla="*/ 64814 h 1794069"/>
                  <a:gd name="connsiteX14" fmla="*/ 719898 w 803261"/>
                  <a:gd name="connsiteY14" fmla="*/ 145777 h 1794069"/>
                  <a:gd name="connsiteX15" fmla="*/ 784192 w 803261"/>
                  <a:gd name="connsiteY15" fmla="*/ 264839 h 1794069"/>
                  <a:gd name="connsiteX16" fmla="*/ 803242 w 803261"/>
                  <a:gd name="connsiteY16" fmla="*/ 486296 h 1794069"/>
                  <a:gd name="connsiteX17" fmla="*/ 781811 w 803261"/>
                  <a:gd name="connsiteY17" fmla="*/ 774427 h 1794069"/>
                  <a:gd name="connsiteX18" fmla="*/ 753236 w 803261"/>
                  <a:gd name="connsiteY18" fmla="*/ 995883 h 1794069"/>
                  <a:gd name="connsiteX19" fmla="*/ 724661 w 803261"/>
                  <a:gd name="connsiteY19" fmla="*/ 1155427 h 1794069"/>
                  <a:gd name="connsiteX20" fmla="*/ 674655 w 803261"/>
                  <a:gd name="connsiteY20" fmla="*/ 1348308 h 1794069"/>
                  <a:gd name="connsiteX21" fmla="*/ 591311 w 803261"/>
                  <a:gd name="connsiteY21" fmla="*/ 1565002 h 1794069"/>
                  <a:gd name="connsiteX22" fmla="*/ 498442 w 803261"/>
                  <a:gd name="connsiteY22" fmla="*/ 1724546 h 1794069"/>
                  <a:gd name="connsiteX23" fmla="*/ 393667 w 803261"/>
                  <a:gd name="connsiteY23" fmla="*/ 1793602 h 1794069"/>
                  <a:gd name="connsiteX0" fmla="*/ 394555 w 804149"/>
                  <a:gd name="connsiteY0" fmla="*/ 1793602 h 1794069"/>
                  <a:gd name="connsiteX1" fmla="*/ 325500 w 804149"/>
                  <a:gd name="connsiteY1" fmla="*/ 1748359 h 1794069"/>
                  <a:gd name="connsiteX2" fmla="*/ 258824 w 804149"/>
                  <a:gd name="connsiteY2" fmla="*/ 1629296 h 1794069"/>
                  <a:gd name="connsiteX3" fmla="*/ 199293 w 804149"/>
                  <a:gd name="connsiteY3" fmla="*/ 1481658 h 1794069"/>
                  <a:gd name="connsiteX4" fmla="*/ 111186 w 804149"/>
                  <a:gd name="connsiteY4" fmla="*/ 1193527 h 1794069"/>
                  <a:gd name="connsiteX5" fmla="*/ 32605 w 804149"/>
                  <a:gd name="connsiteY5" fmla="*/ 869677 h 1794069"/>
                  <a:gd name="connsiteX6" fmla="*/ 4030 w 804149"/>
                  <a:gd name="connsiteY6" fmla="*/ 514871 h 1794069"/>
                  <a:gd name="connsiteX7" fmla="*/ 4030 w 804149"/>
                  <a:gd name="connsiteY7" fmla="*/ 364852 h 1794069"/>
                  <a:gd name="connsiteX8" fmla="*/ 39749 w 804149"/>
                  <a:gd name="connsiteY8" fmla="*/ 241027 h 1794069"/>
                  <a:gd name="connsiteX9" fmla="*/ 104043 w 804149"/>
                  <a:gd name="connsiteY9" fmla="*/ 136252 h 1794069"/>
                  <a:gd name="connsiteX10" fmla="*/ 237393 w 804149"/>
                  <a:gd name="connsiteY10" fmla="*/ 33858 h 1794069"/>
                  <a:gd name="connsiteX11" fmla="*/ 377886 w 804149"/>
                  <a:gd name="connsiteY11" fmla="*/ 521 h 1794069"/>
                  <a:gd name="connsiteX12" fmla="*/ 518380 w 804149"/>
                  <a:gd name="connsiteY12" fmla="*/ 17189 h 1794069"/>
                  <a:gd name="connsiteX13" fmla="*/ 632680 w 804149"/>
                  <a:gd name="connsiteY13" fmla="*/ 64814 h 1794069"/>
                  <a:gd name="connsiteX14" fmla="*/ 720786 w 804149"/>
                  <a:gd name="connsiteY14" fmla="*/ 145777 h 1794069"/>
                  <a:gd name="connsiteX15" fmla="*/ 785080 w 804149"/>
                  <a:gd name="connsiteY15" fmla="*/ 264839 h 1794069"/>
                  <a:gd name="connsiteX16" fmla="*/ 804130 w 804149"/>
                  <a:gd name="connsiteY16" fmla="*/ 486296 h 1794069"/>
                  <a:gd name="connsiteX17" fmla="*/ 782699 w 804149"/>
                  <a:gd name="connsiteY17" fmla="*/ 774427 h 1794069"/>
                  <a:gd name="connsiteX18" fmla="*/ 754124 w 804149"/>
                  <a:gd name="connsiteY18" fmla="*/ 995883 h 1794069"/>
                  <a:gd name="connsiteX19" fmla="*/ 725549 w 804149"/>
                  <a:gd name="connsiteY19" fmla="*/ 1155427 h 1794069"/>
                  <a:gd name="connsiteX20" fmla="*/ 675543 w 804149"/>
                  <a:gd name="connsiteY20" fmla="*/ 1348308 h 1794069"/>
                  <a:gd name="connsiteX21" fmla="*/ 592199 w 804149"/>
                  <a:gd name="connsiteY21" fmla="*/ 1565002 h 1794069"/>
                  <a:gd name="connsiteX22" fmla="*/ 499330 w 804149"/>
                  <a:gd name="connsiteY22" fmla="*/ 1724546 h 1794069"/>
                  <a:gd name="connsiteX23" fmla="*/ 394555 w 804149"/>
                  <a:gd name="connsiteY23" fmla="*/ 1793602 h 1794069"/>
                  <a:gd name="connsiteX0" fmla="*/ 394400 w 803994"/>
                  <a:gd name="connsiteY0" fmla="*/ 1793602 h 1794069"/>
                  <a:gd name="connsiteX1" fmla="*/ 325345 w 803994"/>
                  <a:gd name="connsiteY1" fmla="*/ 1748359 h 1794069"/>
                  <a:gd name="connsiteX2" fmla="*/ 258669 w 803994"/>
                  <a:gd name="connsiteY2" fmla="*/ 1629296 h 1794069"/>
                  <a:gd name="connsiteX3" fmla="*/ 199138 w 803994"/>
                  <a:gd name="connsiteY3" fmla="*/ 1481658 h 1794069"/>
                  <a:gd name="connsiteX4" fmla="*/ 111031 w 803994"/>
                  <a:gd name="connsiteY4" fmla="*/ 1193527 h 1794069"/>
                  <a:gd name="connsiteX5" fmla="*/ 32450 w 803994"/>
                  <a:gd name="connsiteY5" fmla="*/ 869677 h 1794069"/>
                  <a:gd name="connsiteX6" fmla="*/ 3875 w 803994"/>
                  <a:gd name="connsiteY6" fmla="*/ 514871 h 1794069"/>
                  <a:gd name="connsiteX7" fmla="*/ 3875 w 803994"/>
                  <a:gd name="connsiteY7" fmla="*/ 364852 h 1794069"/>
                  <a:gd name="connsiteX8" fmla="*/ 37213 w 803994"/>
                  <a:gd name="connsiteY8" fmla="*/ 226739 h 1794069"/>
                  <a:gd name="connsiteX9" fmla="*/ 103888 w 803994"/>
                  <a:gd name="connsiteY9" fmla="*/ 136252 h 1794069"/>
                  <a:gd name="connsiteX10" fmla="*/ 237238 w 803994"/>
                  <a:gd name="connsiteY10" fmla="*/ 33858 h 1794069"/>
                  <a:gd name="connsiteX11" fmla="*/ 377731 w 803994"/>
                  <a:gd name="connsiteY11" fmla="*/ 521 h 1794069"/>
                  <a:gd name="connsiteX12" fmla="*/ 518225 w 803994"/>
                  <a:gd name="connsiteY12" fmla="*/ 17189 h 1794069"/>
                  <a:gd name="connsiteX13" fmla="*/ 632525 w 803994"/>
                  <a:gd name="connsiteY13" fmla="*/ 64814 h 1794069"/>
                  <a:gd name="connsiteX14" fmla="*/ 720631 w 803994"/>
                  <a:gd name="connsiteY14" fmla="*/ 145777 h 1794069"/>
                  <a:gd name="connsiteX15" fmla="*/ 784925 w 803994"/>
                  <a:gd name="connsiteY15" fmla="*/ 264839 h 1794069"/>
                  <a:gd name="connsiteX16" fmla="*/ 803975 w 803994"/>
                  <a:gd name="connsiteY16" fmla="*/ 486296 h 1794069"/>
                  <a:gd name="connsiteX17" fmla="*/ 782544 w 803994"/>
                  <a:gd name="connsiteY17" fmla="*/ 774427 h 1794069"/>
                  <a:gd name="connsiteX18" fmla="*/ 753969 w 803994"/>
                  <a:gd name="connsiteY18" fmla="*/ 995883 h 1794069"/>
                  <a:gd name="connsiteX19" fmla="*/ 725394 w 803994"/>
                  <a:gd name="connsiteY19" fmla="*/ 1155427 h 1794069"/>
                  <a:gd name="connsiteX20" fmla="*/ 675388 w 803994"/>
                  <a:gd name="connsiteY20" fmla="*/ 1348308 h 1794069"/>
                  <a:gd name="connsiteX21" fmla="*/ 592044 w 803994"/>
                  <a:gd name="connsiteY21" fmla="*/ 1565002 h 1794069"/>
                  <a:gd name="connsiteX22" fmla="*/ 499175 w 803994"/>
                  <a:gd name="connsiteY22" fmla="*/ 1724546 h 1794069"/>
                  <a:gd name="connsiteX23" fmla="*/ 394400 w 803994"/>
                  <a:gd name="connsiteY23" fmla="*/ 1793602 h 1794069"/>
                  <a:gd name="connsiteX0" fmla="*/ 394400 w 803994"/>
                  <a:gd name="connsiteY0" fmla="*/ 1793602 h 1794069"/>
                  <a:gd name="connsiteX1" fmla="*/ 325345 w 803994"/>
                  <a:gd name="connsiteY1" fmla="*/ 1748359 h 1794069"/>
                  <a:gd name="connsiteX2" fmla="*/ 258669 w 803994"/>
                  <a:gd name="connsiteY2" fmla="*/ 1629296 h 1794069"/>
                  <a:gd name="connsiteX3" fmla="*/ 199138 w 803994"/>
                  <a:gd name="connsiteY3" fmla="*/ 1481658 h 1794069"/>
                  <a:gd name="connsiteX4" fmla="*/ 111031 w 803994"/>
                  <a:gd name="connsiteY4" fmla="*/ 1193527 h 1794069"/>
                  <a:gd name="connsiteX5" fmla="*/ 32450 w 803994"/>
                  <a:gd name="connsiteY5" fmla="*/ 869677 h 1794069"/>
                  <a:gd name="connsiteX6" fmla="*/ 3875 w 803994"/>
                  <a:gd name="connsiteY6" fmla="*/ 514871 h 1794069"/>
                  <a:gd name="connsiteX7" fmla="*/ 3875 w 803994"/>
                  <a:gd name="connsiteY7" fmla="*/ 364852 h 1794069"/>
                  <a:gd name="connsiteX8" fmla="*/ 37213 w 803994"/>
                  <a:gd name="connsiteY8" fmla="*/ 226739 h 1794069"/>
                  <a:gd name="connsiteX9" fmla="*/ 103888 w 803994"/>
                  <a:gd name="connsiteY9" fmla="*/ 129108 h 1794069"/>
                  <a:gd name="connsiteX10" fmla="*/ 237238 w 803994"/>
                  <a:gd name="connsiteY10" fmla="*/ 33858 h 1794069"/>
                  <a:gd name="connsiteX11" fmla="*/ 377731 w 803994"/>
                  <a:gd name="connsiteY11" fmla="*/ 521 h 1794069"/>
                  <a:gd name="connsiteX12" fmla="*/ 518225 w 803994"/>
                  <a:gd name="connsiteY12" fmla="*/ 17189 h 1794069"/>
                  <a:gd name="connsiteX13" fmla="*/ 632525 w 803994"/>
                  <a:gd name="connsiteY13" fmla="*/ 64814 h 1794069"/>
                  <a:gd name="connsiteX14" fmla="*/ 720631 w 803994"/>
                  <a:gd name="connsiteY14" fmla="*/ 145777 h 1794069"/>
                  <a:gd name="connsiteX15" fmla="*/ 784925 w 803994"/>
                  <a:gd name="connsiteY15" fmla="*/ 264839 h 1794069"/>
                  <a:gd name="connsiteX16" fmla="*/ 803975 w 803994"/>
                  <a:gd name="connsiteY16" fmla="*/ 486296 h 1794069"/>
                  <a:gd name="connsiteX17" fmla="*/ 782544 w 803994"/>
                  <a:gd name="connsiteY17" fmla="*/ 774427 h 1794069"/>
                  <a:gd name="connsiteX18" fmla="*/ 753969 w 803994"/>
                  <a:gd name="connsiteY18" fmla="*/ 995883 h 1794069"/>
                  <a:gd name="connsiteX19" fmla="*/ 725394 w 803994"/>
                  <a:gd name="connsiteY19" fmla="*/ 1155427 h 1794069"/>
                  <a:gd name="connsiteX20" fmla="*/ 675388 w 803994"/>
                  <a:gd name="connsiteY20" fmla="*/ 1348308 h 1794069"/>
                  <a:gd name="connsiteX21" fmla="*/ 592044 w 803994"/>
                  <a:gd name="connsiteY21" fmla="*/ 1565002 h 1794069"/>
                  <a:gd name="connsiteX22" fmla="*/ 499175 w 803994"/>
                  <a:gd name="connsiteY22" fmla="*/ 1724546 h 1794069"/>
                  <a:gd name="connsiteX23" fmla="*/ 394400 w 803994"/>
                  <a:gd name="connsiteY23" fmla="*/ 1793602 h 1794069"/>
                  <a:gd name="connsiteX0" fmla="*/ 394400 w 803994"/>
                  <a:gd name="connsiteY0" fmla="*/ 1793602 h 1794069"/>
                  <a:gd name="connsiteX1" fmla="*/ 325345 w 803994"/>
                  <a:gd name="connsiteY1" fmla="*/ 1748359 h 1794069"/>
                  <a:gd name="connsiteX2" fmla="*/ 258669 w 803994"/>
                  <a:gd name="connsiteY2" fmla="*/ 1629296 h 1794069"/>
                  <a:gd name="connsiteX3" fmla="*/ 199138 w 803994"/>
                  <a:gd name="connsiteY3" fmla="*/ 1481658 h 1794069"/>
                  <a:gd name="connsiteX4" fmla="*/ 111031 w 803994"/>
                  <a:gd name="connsiteY4" fmla="*/ 1193527 h 1794069"/>
                  <a:gd name="connsiteX5" fmla="*/ 32450 w 803994"/>
                  <a:gd name="connsiteY5" fmla="*/ 869677 h 1794069"/>
                  <a:gd name="connsiteX6" fmla="*/ 3875 w 803994"/>
                  <a:gd name="connsiteY6" fmla="*/ 514871 h 1794069"/>
                  <a:gd name="connsiteX7" fmla="*/ 3875 w 803994"/>
                  <a:gd name="connsiteY7" fmla="*/ 364852 h 1794069"/>
                  <a:gd name="connsiteX8" fmla="*/ 37213 w 803994"/>
                  <a:gd name="connsiteY8" fmla="*/ 226739 h 1794069"/>
                  <a:gd name="connsiteX9" fmla="*/ 103888 w 803994"/>
                  <a:gd name="connsiteY9" fmla="*/ 124346 h 1794069"/>
                  <a:gd name="connsiteX10" fmla="*/ 237238 w 803994"/>
                  <a:gd name="connsiteY10" fmla="*/ 33858 h 1794069"/>
                  <a:gd name="connsiteX11" fmla="*/ 377731 w 803994"/>
                  <a:gd name="connsiteY11" fmla="*/ 521 h 1794069"/>
                  <a:gd name="connsiteX12" fmla="*/ 518225 w 803994"/>
                  <a:gd name="connsiteY12" fmla="*/ 17189 h 1794069"/>
                  <a:gd name="connsiteX13" fmla="*/ 632525 w 803994"/>
                  <a:gd name="connsiteY13" fmla="*/ 64814 h 1794069"/>
                  <a:gd name="connsiteX14" fmla="*/ 720631 w 803994"/>
                  <a:gd name="connsiteY14" fmla="*/ 145777 h 1794069"/>
                  <a:gd name="connsiteX15" fmla="*/ 784925 w 803994"/>
                  <a:gd name="connsiteY15" fmla="*/ 264839 h 1794069"/>
                  <a:gd name="connsiteX16" fmla="*/ 803975 w 803994"/>
                  <a:gd name="connsiteY16" fmla="*/ 486296 h 1794069"/>
                  <a:gd name="connsiteX17" fmla="*/ 782544 w 803994"/>
                  <a:gd name="connsiteY17" fmla="*/ 774427 h 1794069"/>
                  <a:gd name="connsiteX18" fmla="*/ 753969 w 803994"/>
                  <a:gd name="connsiteY18" fmla="*/ 995883 h 1794069"/>
                  <a:gd name="connsiteX19" fmla="*/ 725394 w 803994"/>
                  <a:gd name="connsiteY19" fmla="*/ 1155427 h 1794069"/>
                  <a:gd name="connsiteX20" fmla="*/ 675388 w 803994"/>
                  <a:gd name="connsiteY20" fmla="*/ 1348308 h 1794069"/>
                  <a:gd name="connsiteX21" fmla="*/ 592044 w 803994"/>
                  <a:gd name="connsiteY21" fmla="*/ 1565002 h 1794069"/>
                  <a:gd name="connsiteX22" fmla="*/ 499175 w 803994"/>
                  <a:gd name="connsiteY22" fmla="*/ 1724546 h 1794069"/>
                  <a:gd name="connsiteX23" fmla="*/ 394400 w 803994"/>
                  <a:gd name="connsiteY23" fmla="*/ 1793602 h 1794069"/>
                  <a:gd name="connsiteX0" fmla="*/ 401591 w 811185"/>
                  <a:gd name="connsiteY0" fmla="*/ 1793602 h 1794069"/>
                  <a:gd name="connsiteX1" fmla="*/ 332536 w 811185"/>
                  <a:gd name="connsiteY1" fmla="*/ 1748359 h 1794069"/>
                  <a:gd name="connsiteX2" fmla="*/ 265860 w 811185"/>
                  <a:gd name="connsiteY2" fmla="*/ 1629296 h 1794069"/>
                  <a:gd name="connsiteX3" fmla="*/ 206329 w 811185"/>
                  <a:gd name="connsiteY3" fmla="*/ 1481658 h 1794069"/>
                  <a:gd name="connsiteX4" fmla="*/ 118222 w 811185"/>
                  <a:gd name="connsiteY4" fmla="*/ 1193527 h 1794069"/>
                  <a:gd name="connsiteX5" fmla="*/ 39641 w 811185"/>
                  <a:gd name="connsiteY5" fmla="*/ 869677 h 1794069"/>
                  <a:gd name="connsiteX6" fmla="*/ 1541 w 811185"/>
                  <a:gd name="connsiteY6" fmla="*/ 514871 h 1794069"/>
                  <a:gd name="connsiteX7" fmla="*/ 11066 w 811185"/>
                  <a:gd name="connsiteY7" fmla="*/ 364852 h 1794069"/>
                  <a:gd name="connsiteX8" fmla="*/ 44404 w 811185"/>
                  <a:gd name="connsiteY8" fmla="*/ 226739 h 1794069"/>
                  <a:gd name="connsiteX9" fmla="*/ 111079 w 811185"/>
                  <a:gd name="connsiteY9" fmla="*/ 124346 h 1794069"/>
                  <a:gd name="connsiteX10" fmla="*/ 244429 w 811185"/>
                  <a:gd name="connsiteY10" fmla="*/ 33858 h 1794069"/>
                  <a:gd name="connsiteX11" fmla="*/ 384922 w 811185"/>
                  <a:gd name="connsiteY11" fmla="*/ 521 h 1794069"/>
                  <a:gd name="connsiteX12" fmla="*/ 525416 w 811185"/>
                  <a:gd name="connsiteY12" fmla="*/ 17189 h 1794069"/>
                  <a:gd name="connsiteX13" fmla="*/ 639716 w 811185"/>
                  <a:gd name="connsiteY13" fmla="*/ 64814 h 1794069"/>
                  <a:gd name="connsiteX14" fmla="*/ 727822 w 811185"/>
                  <a:gd name="connsiteY14" fmla="*/ 145777 h 1794069"/>
                  <a:gd name="connsiteX15" fmla="*/ 792116 w 811185"/>
                  <a:gd name="connsiteY15" fmla="*/ 264839 h 1794069"/>
                  <a:gd name="connsiteX16" fmla="*/ 811166 w 811185"/>
                  <a:gd name="connsiteY16" fmla="*/ 486296 h 1794069"/>
                  <a:gd name="connsiteX17" fmla="*/ 789735 w 811185"/>
                  <a:gd name="connsiteY17" fmla="*/ 774427 h 1794069"/>
                  <a:gd name="connsiteX18" fmla="*/ 761160 w 811185"/>
                  <a:gd name="connsiteY18" fmla="*/ 995883 h 1794069"/>
                  <a:gd name="connsiteX19" fmla="*/ 732585 w 811185"/>
                  <a:gd name="connsiteY19" fmla="*/ 1155427 h 1794069"/>
                  <a:gd name="connsiteX20" fmla="*/ 682579 w 811185"/>
                  <a:gd name="connsiteY20" fmla="*/ 1348308 h 1794069"/>
                  <a:gd name="connsiteX21" fmla="*/ 599235 w 811185"/>
                  <a:gd name="connsiteY21" fmla="*/ 1565002 h 1794069"/>
                  <a:gd name="connsiteX22" fmla="*/ 506366 w 811185"/>
                  <a:gd name="connsiteY22" fmla="*/ 1724546 h 1794069"/>
                  <a:gd name="connsiteX23" fmla="*/ 401591 w 811185"/>
                  <a:gd name="connsiteY23" fmla="*/ 1793602 h 1794069"/>
                  <a:gd name="connsiteX0" fmla="*/ 402879 w 812473"/>
                  <a:gd name="connsiteY0" fmla="*/ 1793602 h 1794069"/>
                  <a:gd name="connsiteX1" fmla="*/ 333824 w 812473"/>
                  <a:gd name="connsiteY1" fmla="*/ 1748359 h 1794069"/>
                  <a:gd name="connsiteX2" fmla="*/ 267148 w 812473"/>
                  <a:gd name="connsiteY2" fmla="*/ 1629296 h 1794069"/>
                  <a:gd name="connsiteX3" fmla="*/ 207617 w 812473"/>
                  <a:gd name="connsiteY3" fmla="*/ 1481658 h 1794069"/>
                  <a:gd name="connsiteX4" fmla="*/ 119510 w 812473"/>
                  <a:gd name="connsiteY4" fmla="*/ 1193527 h 1794069"/>
                  <a:gd name="connsiteX5" fmla="*/ 40929 w 812473"/>
                  <a:gd name="connsiteY5" fmla="*/ 869677 h 1794069"/>
                  <a:gd name="connsiteX6" fmla="*/ 2829 w 812473"/>
                  <a:gd name="connsiteY6" fmla="*/ 514871 h 1794069"/>
                  <a:gd name="connsiteX7" fmla="*/ 7592 w 812473"/>
                  <a:gd name="connsiteY7" fmla="*/ 362471 h 1794069"/>
                  <a:gd name="connsiteX8" fmla="*/ 45692 w 812473"/>
                  <a:gd name="connsiteY8" fmla="*/ 226739 h 1794069"/>
                  <a:gd name="connsiteX9" fmla="*/ 112367 w 812473"/>
                  <a:gd name="connsiteY9" fmla="*/ 124346 h 1794069"/>
                  <a:gd name="connsiteX10" fmla="*/ 245717 w 812473"/>
                  <a:gd name="connsiteY10" fmla="*/ 33858 h 1794069"/>
                  <a:gd name="connsiteX11" fmla="*/ 386210 w 812473"/>
                  <a:gd name="connsiteY11" fmla="*/ 521 h 1794069"/>
                  <a:gd name="connsiteX12" fmla="*/ 526704 w 812473"/>
                  <a:gd name="connsiteY12" fmla="*/ 17189 h 1794069"/>
                  <a:gd name="connsiteX13" fmla="*/ 641004 w 812473"/>
                  <a:gd name="connsiteY13" fmla="*/ 64814 h 1794069"/>
                  <a:gd name="connsiteX14" fmla="*/ 729110 w 812473"/>
                  <a:gd name="connsiteY14" fmla="*/ 145777 h 1794069"/>
                  <a:gd name="connsiteX15" fmla="*/ 793404 w 812473"/>
                  <a:gd name="connsiteY15" fmla="*/ 264839 h 1794069"/>
                  <a:gd name="connsiteX16" fmla="*/ 812454 w 812473"/>
                  <a:gd name="connsiteY16" fmla="*/ 486296 h 1794069"/>
                  <a:gd name="connsiteX17" fmla="*/ 791023 w 812473"/>
                  <a:gd name="connsiteY17" fmla="*/ 774427 h 1794069"/>
                  <a:gd name="connsiteX18" fmla="*/ 762448 w 812473"/>
                  <a:gd name="connsiteY18" fmla="*/ 995883 h 1794069"/>
                  <a:gd name="connsiteX19" fmla="*/ 733873 w 812473"/>
                  <a:gd name="connsiteY19" fmla="*/ 1155427 h 1794069"/>
                  <a:gd name="connsiteX20" fmla="*/ 683867 w 812473"/>
                  <a:gd name="connsiteY20" fmla="*/ 1348308 h 1794069"/>
                  <a:gd name="connsiteX21" fmla="*/ 600523 w 812473"/>
                  <a:gd name="connsiteY21" fmla="*/ 1565002 h 1794069"/>
                  <a:gd name="connsiteX22" fmla="*/ 507654 w 812473"/>
                  <a:gd name="connsiteY22" fmla="*/ 1724546 h 1794069"/>
                  <a:gd name="connsiteX23" fmla="*/ 402879 w 812473"/>
                  <a:gd name="connsiteY23" fmla="*/ 1793602 h 1794069"/>
                  <a:gd name="connsiteX0" fmla="*/ 402448 w 812042"/>
                  <a:gd name="connsiteY0" fmla="*/ 1793602 h 1794069"/>
                  <a:gd name="connsiteX1" fmla="*/ 333393 w 812042"/>
                  <a:gd name="connsiteY1" fmla="*/ 1748359 h 1794069"/>
                  <a:gd name="connsiteX2" fmla="*/ 266717 w 812042"/>
                  <a:gd name="connsiteY2" fmla="*/ 1629296 h 1794069"/>
                  <a:gd name="connsiteX3" fmla="*/ 207186 w 812042"/>
                  <a:gd name="connsiteY3" fmla="*/ 1481658 h 1794069"/>
                  <a:gd name="connsiteX4" fmla="*/ 119079 w 812042"/>
                  <a:gd name="connsiteY4" fmla="*/ 1193527 h 1794069"/>
                  <a:gd name="connsiteX5" fmla="*/ 40498 w 812042"/>
                  <a:gd name="connsiteY5" fmla="*/ 869677 h 1794069"/>
                  <a:gd name="connsiteX6" fmla="*/ 2398 w 812042"/>
                  <a:gd name="connsiteY6" fmla="*/ 514871 h 1794069"/>
                  <a:gd name="connsiteX7" fmla="*/ 7161 w 812042"/>
                  <a:gd name="connsiteY7" fmla="*/ 362471 h 1794069"/>
                  <a:gd name="connsiteX8" fmla="*/ 33354 w 812042"/>
                  <a:gd name="connsiteY8" fmla="*/ 224358 h 1794069"/>
                  <a:gd name="connsiteX9" fmla="*/ 111936 w 812042"/>
                  <a:gd name="connsiteY9" fmla="*/ 124346 h 1794069"/>
                  <a:gd name="connsiteX10" fmla="*/ 245286 w 812042"/>
                  <a:gd name="connsiteY10" fmla="*/ 33858 h 1794069"/>
                  <a:gd name="connsiteX11" fmla="*/ 385779 w 812042"/>
                  <a:gd name="connsiteY11" fmla="*/ 521 h 1794069"/>
                  <a:gd name="connsiteX12" fmla="*/ 526273 w 812042"/>
                  <a:gd name="connsiteY12" fmla="*/ 17189 h 1794069"/>
                  <a:gd name="connsiteX13" fmla="*/ 640573 w 812042"/>
                  <a:gd name="connsiteY13" fmla="*/ 64814 h 1794069"/>
                  <a:gd name="connsiteX14" fmla="*/ 728679 w 812042"/>
                  <a:gd name="connsiteY14" fmla="*/ 145777 h 1794069"/>
                  <a:gd name="connsiteX15" fmla="*/ 792973 w 812042"/>
                  <a:gd name="connsiteY15" fmla="*/ 264839 h 1794069"/>
                  <a:gd name="connsiteX16" fmla="*/ 812023 w 812042"/>
                  <a:gd name="connsiteY16" fmla="*/ 486296 h 1794069"/>
                  <a:gd name="connsiteX17" fmla="*/ 790592 w 812042"/>
                  <a:gd name="connsiteY17" fmla="*/ 774427 h 1794069"/>
                  <a:gd name="connsiteX18" fmla="*/ 762017 w 812042"/>
                  <a:gd name="connsiteY18" fmla="*/ 995883 h 1794069"/>
                  <a:gd name="connsiteX19" fmla="*/ 733442 w 812042"/>
                  <a:gd name="connsiteY19" fmla="*/ 1155427 h 1794069"/>
                  <a:gd name="connsiteX20" fmla="*/ 683436 w 812042"/>
                  <a:gd name="connsiteY20" fmla="*/ 1348308 h 1794069"/>
                  <a:gd name="connsiteX21" fmla="*/ 600092 w 812042"/>
                  <a:gd name="connsiteY21" fmla="*/ 1565002 h 1794069"/>
                  <a:gd name="connsiteX22" fmla="*/ 507223 w 812042"/>
                  <a:gd name="connsiteY22" fmla="*/ 1724546 h 1794069"/>
                  <a:gd name="connsiteX23" fmla="*/ 402448 w 812042"/>
                  <a:gd name="connsiteY23" fmla="*/ 1793602 h 1794069"/>
                  <a:gd name="connsiteX0" fmla="*/ 404376 w 813970"/>
                  <a:gd name="connsiteY0" fmla="*/ 1793602 h 1794069"/>
                  <a:gd name="connsiteX1" fmla="*/ 335321 w 813970"/>
                  <a:gd name="connsiteY1" fmla="*/ 1748359 h 1794069"/>
                  <a:gd name="connsiteX2" fmla="*/ 268645 w 813970"/>
                  <a:gd name="connsiteY2" fmla="*/ 1629296 h 1794069"/>
                  <a:gd name="connsiteX3" fmla="*/ 209114 w 813970"/>
                  <a:gd name="connsiteY3" fmla="*/ 1481658 h 1794069"/>
                  <a:gd name="connsiteX4" fmla="*/ 121007 w 813970"/>
                  <a:gd name="connsiteY4" fmla="*/ 1193527 h 1794069"/>
                  <a:gd name="connsiteX5" fmla="*/ 42426 w 813970"/>
                  <a:gd name="connsiteY5" fmla="*/ 869677 h 1794069"/>
                  <a:gd name="connsiteX6" fmla="*/ 4326 w 813970"/>
                  <a:gd name="connsiteY6" fmla="*/ 514871 h 1794069"/>
                  <a:gd name="connsiteX7" fmla="*/ 4327 w 813970"/>
                  <a:gd name="connsiteY7" fmla="*/ 362471 h 1794069"/>
                  <a:gd name="connsiteX8" fmla="*/ 35282 w 813970"/>
                  <a:gd name="connsiteY8" fmla="*/ 224358 h 1794069"/>
                  <a:gd name="connsiteX9" fmla="*/ 113864 w 813970"/>
                  <a:gd name="connsiteY9" fmla="*/ 124346 h 1794069"/>
                  <a:gd name="connsiteX10" fmla="*/ 247214 w 813970"/>
                  <a:gd name="connsiteY10" fmla="*/ 33858 h 1794069"/>
                  <a:gd name="connsiteX11" fmla="*/ 387707 w 813970"/>
                  <a:gd name="connsiteY11" fmla="*/ 521 h 1794069"/>
                  <a:gd name="connsiteX12" fmla="*/ 528201 w 813970"/>
                  <a:gd name="connsiteY12" fmla="*/ 17189 h 1794069"/>
                  <a:gd name="connsiteX13" fmla="*/ 642501 w 813970"/>
                  <a:gd name="connsiteY13" fmla="*/ 64814 h 1794069"/>
                  <a:gd name="connsiteX14" fmla="*/ 730607 w 813970"/>
                  <a:gd name="connsiteY14" fmla="*/ 145777 h 1794069"/>
                  <a:gd name="connsiteX15" fmla="*/ 794901 w 813970"/>
                  <a:gd name="connsiteY15" fmla="*/ 264839 h 1794069"/>
                  <a:gd name="connsiteX16" fmla="*/ 813951 w 813970"/>
                  <a:gd name="connsiteY16" fmla="*/ 486296 h 1794069"/>
                  <a:gd name="connsiteX17" fmla="*/ 792520 w 813970"/>
                  <a:gd name="connsiteY17" fmla="*/ 774427 h 1794069"/>
                  <a:gd name="connsiteX18" fmla="*/ 763945 w 813970"/>
                  <a:gd name="connsiteY18" fmla="*/ 995883 h 1794069"/>
                  <a:gd name="connsiteX19" fmla="*/ 735370 w 813970"/>
                  <a:gd name="connsiteY19" fmla="*/ 1155427 h 1794069"/>
                  <a:gd name="connsiteX20" fmla="*/ 685364 w 813970"/>
                  <a:gd name="connsiteY20" fmla="*/ 1348308 h 1794069"/>
                  <a:gd name="connsiteX21" fmla="*/ 602020 w 813970"/>
                  <a:gd name="connsiteY21" fmla="*/ 1565002 h 1794069"/>
                  <a:gd name="connsiteX22" fmla="*/ 509151 w 813970"/>
                  <a:gd name="connsiteY22" fmla="*/ 1724546 h 1794069"/>
                  <a:gd name="connsiteX23" fmla="*/ 404376 w 813970"/>
                  <a:gd name="connsiteY23" fmla="*/ 1793602 h 1794069"/>
                  <a:gd name="connsiteX0" fmla="*/ 404376 w 813970"/>
                  <a:gd name="connsiteY0" fmla="*/ 1793602 h 1794069"/>
                  <a:gd name="connsiteX1" fmla="*/ 335321 w 813970"/>
                  <a:gd name="connsiteY1" fmla="*/ 1748359 h 1794069"/>
                  <a:gd name="connsiteX2" fmla="*/ 268645 w 813970"/>
                  <a:gd name="connsiteY2" fmla="*/ 1629296 h 1794069"/>
                  <a:gd name="connsiteX3" fmla="*/ 209114 w 813970"/>
                  <a:gd name="connsiteY3" fmla="*/ 1481658 h 1794069"/>
                  <a:gd name="connsiteX4" fmla="*/ 121007 w 813970"/>
                  <a:gd name="connsiteY4" fmla="*/ 1193527 h 1794069"/>
                  <a:gd name="connsiteX5" fmla="*/ 42426 w 813970"/>
                  <a:gd name="connsiteY5" fmla="*/ 869677 h 1794069"/>
                  <a:gd name="connsiteX6" fmla="*/ 4326 w 813970"/>
                  <a:gd name="connsiteY6" fmla="*/ 514871 h 1794069"/>
                  <a:gd name="connsiteX7" fmla="*/ 4327 w 813970"/>
                  <a:gd name="connsiteY7" fmla="*/ 362471 h 1794069"/>
                  <a:gd name="connsiteX8" fmla="*/ 35282 w 813970"/>
                  <a:gd name="connsiteY8" fmla="*/ 224358 h 1794069"/>
                  <a:gd name="connsiteX9" fmla="*/ 106720 w 813970"/>
                  <a:gd name="connsiteY9" fmla="*/ 117202 h 1794069"/>
                  <a:gd name="connsiteX10" fmla="*/ 247214 w 813970"/>
                  <a:gd name="connsiteY10" fmla="*/ 33858 h 1794069"/>
                  <a:gd name="connsiteX11" fmla="*/ 387707 w 813970"/>
                  <a:gd name="connsiteY11" fmla="*/ 521 h 1794069"/>
                  <a:gd name="connsiteX12" fmla="*/ 528201 w 813970"/>
                  <a:gd name="connsiteY12" fmla="*/ 17189 h 1794069"/>
                  <a:gd name="connsiteX13" fmla="*/ 642501 w 813970"/>
                  <a:gd name="connsiteY13" fmla="*/ 64814 h 1794069"/>
                  <a:gd name="connsiteX14" fmla="*/ 730607 w 813970"/>
                  <a:gd name="connsiteY14" fmla="*/ 145777 h 1794069"/>
                  <a:gd name="connsiteX15" fmla="*/ 794901 w 813970"/>
                  <a:gd name="connsiteY15" fmla="*/ 264839 h 1794069"/>
                  <a:gd name="connsiteX16" fmla="*/ 813951 w 813970"/>
                  <a:gd name="connsiteY16" fmla="*/ 486296 h 1794069"/>
                  <a:gd name="connsiteX17" fmla="*/ 792520 w 813970"/>
                  <a:gd name="connsiteY17" fmla="*/ 774427 h 1794069"/>
                  <a:gd name="connsiteX18" fmla="*/ 763945 w 813970"/>
                  <a:gd name="connsiteY18" fmla="*/ 995883 h 1794069"/>
                  <a:gd name="connsiteX19" fmla="*/ 735370 w 813970"/>
                  <a:gd name="connsiteY19" fmla="*/ 1155427 h 1794069"/>
                  <a:gd name="connsiteX20" fmla="*/ 685364 w 813970"/>
                  <a:gd name="connsiteY20" fmla="*/ 1348308 h 1794069"/>
                  <a:gd name="connsiteX21" fmla="*/ 602020 w 813970"/>
                  <a:gd name="connsiteY21" fmla="*/ 1565002 h 1794069"/>
                  <a:gd name="connsiteX22" fmla="*/ 509151 w 813970"/>
                  <a:gd name="connsiteY22" fmla="*/ 1724546 h 1794069"/>
                  <a:gd name="connsiteX23" fmla="*/ 404376 w 813970"/>
                  <a:gd name="connsiteY23" fmla="*/ 1793602 h 1794069"/>
                  <a:gd name="connsiteX0" fmla="*/ 404376 w 813970"/>
                  <a:gd name="connsiteY0" fmla="*/ 1793491 h 1793958"/>
                  <a:gd name="connsiteX1" fmla="*/ 335321 w 813970"/>
                  <a:gd name="connsiteY1" fmla="*/ 1748248 h 1793958"/>
                  <a:gd name="connsiteX2" fmla="*/ 268645 w 813970"/>
                  <a:gd name="connsiteY2" fmla="*/ 1629185 h 1793958"/>
                  <a:gd name="connsiteX3" fmla="*/ 209114 w 813970"/>
                  <a:gd name="connsiteY3" fmla="*/ 1481547 h 1793958"/>
                  <a:gd name="connsiteX4" fmla="*/ 121007 w 813970"/>
                  <a:gd name="connsiteY4" fmla="*/ 1193416 h 1793958"/>
                  <a:gd name="connsiteX5" fmla="*/ 42426 w 813970"/>
                  <a:gd name="connsiteY5" fmla="*/ 869566 h 1793958"/>
                  <a:gd name="connsiteX6" fmla="*/ 4326 w 813970"/>
                  <a:gd name="connsiteY6" fmla="*/ 514760 h 1793958"/>
                  <a:gd name="connsiteX7" fmla="*/ 4327 w 813970"/>
                  <a:gd name="connsiteY7" fmla="*/ 362360 h 1793958"/>
                  <a:gd name="connsiteX8" fmla="*/ 35282 w 813970"/>
                  <a:gd name="connsiteY8" fmla="*/ 224247 h 1793958"/>
                  <a:gd name="connsiteX9" fmla="*/ 106720 w 813970"/>
                  <a:gd name="connsiteY9" fmla="*/ 117091 h 1793958"/>
                  <a:gd name="connsiteX10" fmla="*/ 240070 w 813970"/>
                  <a:gd name="connsiteY10" fmla="*/ 31365 h 1793958"/>
                  <a:gd name="connsiteX11" fmla="*/ 387707 w 813970"/>
                  <a:gd name="connsiteY11" fmla="*/ 410 h 1793958"/>
                  <a:gd name="connsiteX12" fmla="*/ 528201 w 813970"/>
                  <a:gd name="connsiteY12" fmla="*/ 17078 h 1793958"/>
                  <a:gd name="connsiteX13" fmla="*/ 642501 w 813970"/>
                  <a:gd name="connsiteY13" fmla="*/ 64703 h 1793958"/>
                  <a:gd name="connsiteX14" fmla="*/ 730607 w 813970"/>
                  <a:gd name="connsiteY14" fmla="*/ 145666 h 1793958"/>
                  <a:gd name="connsiteX15" fmla="*/ 794901 w 813970"/>
                  <a:gd name="connsiteY15" fmla="*/ 264728 h 1793958"/>
                  <a:gd name="connsiteX16" fmla="*/ 813951 w 813970"/>
                  <a:gd name="connsiteY16" fmla="*/ 486185 h 1793958"/>
                  <a:gd name="connsiteX17" fmla="*/ 792520 w 813970"/>
                  <a:gd name="connsiteY17" fmla="*/ 774316 h 1793958"/>
                  <a:gd name="connsiteX18" fmla="*/ 763945 w 813970"/>
                  <a:gd name="connsiteY18" fmla="*/ 995772 h 1793958"/>
                  <a:gd name="connsiteX19" fmla="*/ 735370 w 813970"/>
                  <a:gd name="connsiteY19" fmla="*/ 1155316 h 1793958"/>
                  <a:gd name="connsiteX20" fmla="*/ 685364 w 813970"/>
                  <a:gd name="connsiteY20" fmla="*/ 1348197 h 1793958"/>
                  <a:gd name="connsiteX21" fmla="*/ 602020 w 813970"/>
                  <a:gd name="connsiteY21" fmla="*/ 1564891 h 1793958"/>
                  <a:gd name="connsiteX22" fmla="*/ 509151 w 813970"/>
                  <a:gd name="connsiteY22" fmla="*/ 1724435 h 1793958"/>
                  <a:gd name="connsiteX23" fmla="*/ 404376 w 813970"/>
                  <a:gd name="connsiteY23" fmla="*/ 1793491 h 1793958"/>
                  <a:gd name="connsiteX0" fmla="*/ 404376 w 813970"/>
                  <a:gd name="connsiteY0" fmla="*/ 1793491 h 1793958"/>
                  <a:gd name="connsiteX1" fmla="*/ 335321 w 813970"/>
                  <a:gd name="connsiteY1" fmla="*/ 1748248 h 1793958"/>
                  <a:gd name="connsiteX2" fmla="*/ 268645 w 813970"/>
                  <a:gd name="connsiteY2" fmla="*/ 1629185 h 1793958"/>
                  <a:gd name="connsiteX3" fmla="*/ 209114 w 813970"/>
                  <a:gd name="connsiteY3" fmla="*/ 1481547 h 1793958"/>
                  <a:gd name="connsiteX4" fmla="*/ 116244 w 813970"/>
                  <a:gd name="connsiteY4" fmla="*/ 1198178 h 1793958"/>
                  <a:gd name="connsiteX5" fmla="*/ 42426 w 813970"/>
                  <a:gd name="connsiteY5" fmla="*/ 869566 h 1793958"/>
                  <a:gd name="connsiteX6" fmla="*/ 4326 w 813970"/>
                  <a:gd name="connsiteY6" fmla="*/ 514760 h 1793958"/>
                  <a:gd name="connsiteX7" fmla="*/ 4327 w 813970"/>
                  <a:gd name="connsiteY7" fmla="*/ 362360 h 1793958"/>
                  <a:gd name="connsiteX8" fmla="*/ 35282 w 813970"/>
                  <a:gd name="connsiteY8" fmla="*/ 224247 h 1793958"/>
                  <a:gd name="connsiteX9" fmla="*/ 106720 w 813970"/>
                  <a:gd name="connsiteY9" fmla="*/ 117091 h 1793958"/>
                  <a:gd name="connsiteX10" fmla="*/ 240070 w 813970"/>
                  <a:gd name="connsiteY10" fmla="*/ 31365 h 1793958"/>
                  <a:gd name="connsiteX11" fmla="*/ 387707 w 813970"/>
                  <a:gd name="connsiteY11" fmla="*/ 410 h 1793958"/>
                  <a:gd name="connsiteX12" fmla="*/ 528201 w 813970"/>
                  <a:gd name="connsiteY12" fmla="*/ 17078 h 1793958"/>
                  <a:gd name="connsiteX13" fmla="*/ 642501 w 813970"/>
                  <a:gd name="connsiteY13" fmla="*/ 64703 h 1793958"/>
                  <a:gd name="connsiteX14" fmla="*/ 730607 w 813970"/>
                  <a:gd name="connsiteY14" fmla="*/ 145666 h 1793958"/>
                  <a:gd name="connsiteX15" fmla="*/ 794901 w 813970"/>
                  <a:gd name="connsiteY15" fmla="*/ 264728 h 1793958"/>
                  <a:gd name="connsiteX16" fmla="*/ 813951 w 813970"/>
                  <a:gd name="connsiteY16" fmla="*/ 486185 h 1793958"/>
                  <a:gd name="connsiteX17" fmla="*/ 792520 w 813970"/>
                  <a:gd name="connsiteY17" fmla="*/ 774316 h 1793958"/>
                  <a:gd name="connsiteX18" fmla="*/ 763945 w 813970"/>
                  <a:gd name="connsiteY18" fmla="*/ 995772 h 1793958"/>
                  <a:gd name="connsiteX19" fmla="*/ 735370 w 813970"/>
                  <a:gd name="connsiteY19" fmla="*/ 1155316 h 1793958"/>
                  <a:gd name="connsiteX20" fmla="*/ 685364 w 813970"/>
                  <a:gd name="connsiteY20" fmla="*/ 1348197 h 1793958"/>
                  <a:gd name="connsiteX21" fmla="*/ 602020 w 813970"/>
                  <a:gd name="connsiteY21" fmla="*/ 1564891 h 1793958"/>
                  <a:gd name="connsiteX22" fmla="*/ 509151 w 813970"/>
                  <a:gd name="connsiteY22" fmla="*/ 1724435 h 1793958"/>
                  <a:gd name="connsiteX23" fmla="*/ 404376 w 813970"/>
                  <a:gd name="connsiteY23" fmla="*/ 1793491 h 1793958"/>
                  <a:gd name="connsiteX0" fmla="*/ 404376 w 813970"/>
                  <a:gd name="connsiteY0" fmla="*/ 1793491 h 1793958"/>
                  <a:gd name="connsiteX1" fmla="*/ 335321 w 813970"/>
                  <a:gd name="connsiteY1" fmla="*/ 1748248 h 1793958"/>
                  <a:gd name="connsiteX2" fmla="*/ 268645 w 813970"/>
                  <a:gd name="connsiteY2" fmla="*/ 1629185 h 1793958"/>
                  <a:gd name="connsiteX3" fmla="*/ 204351 w 813970"/>
                  <a:gd name="connsiteY3" fmla="*/ 1481547 h 1793958"/>
                  <a:gd name="connsiteX4" fmla="*/ 116244 w 813970"/>
                  <a:gd name="connsiteY4" fmla="*/ 1198178 h 1793958"/>
                  <a:gd name="connsiteX5" fmla="*/ 42426 w 813970"/>
                  <a:gd name="connsiteY5" fmla="*/ 869566 h 1793958"/>
                  <a:gd name="connsiteX6" fmla="*/ 4326 w 813970"/>
                  <a:gd name="connsiteY6" fmla="*/ 514760 h 1793958"/>
                  <a:gd name="connsiteX7" fmla="*/ 4327 w 813970"/>
                  <a:gd name="connsiteY7" fmla="*/ 362360 h 1793958"/>
                  <a:gd name="connsiteX8" fmla="*/ 35282 w 813970"/>
                  <a:gd name="connsiteY8" fmla="*/ 224247 h 1793958"/>
                  <a:gd name="connsiteX9" fmla="*/ 106720 w 813970"/>
                  <a:gd name="connsiteY9" fmla="*/ 117091 h 1793958"/>
                  <a:gd name="connsiteX10" fmla="*/ 240070 w 813970"/>
                  <a:gd name="connsiteY10" fmla="*/ 31365 h 1793958"/>
                  <a:gd name="connsiteX11" fmla="*/ 387707 w 813970"/>
                  <a:gd name="connsiteY11" fmla="*/ 410 h 1793958"/>
                  <a:gd name="connsiteX12" fmla="*/ 528201 w 813970"/>
                  <a:gd name="connsiteY12" fmla="*/ 17078 h 1793958"/>
                  <a:gd name="connsiteX13" fmla="*/ 642501 w 813970"/>
                  <a:gd name="connsiteY13" fmla="*/ 64703 h 1793958"/>
                  <a:gd name="connsiteX14" fmla="*/ 730607 w 813970"/>
                  <a:gd name="connsiteY14" fmla="*/ 145666 h 1793958"/>
                  <a:gd name="connsiteX15" fmla="*/ 794901 w 813970"/>
                  <a:gd name="connsiteY15" fmla="*/ 264728 h 1793958"/>
                  <a:gd name="connsiteX16" fmla="*/ 813951 w 813970"/>
                  <a:gd name="connsiteY16" fmla="*/ 486185 h 1793958"/>
                  <a:gd name="connsiteX17" fmla="*/ 792520 w 813970"/>
                  <a:gd name="connsiteY17" fmla="*/ 774316 h 1793958"/>
                  <a:gd name="connsiteX18" fmla="*/ 763945 w 813970"/>
                  <a:gd name="connsiteY18" fmla="*/ 995772 h 1793958"/>
                  <a:gd name="connsiteX19" fmla="*/ 735370 w 813970"/>
                  <a:gd name="connsiteY19" fmla="*/ 1155316 h 1793958"/>
                  <a:gd name="connsiteX20" fmla="*/ 685364 w 813970"/>
                  <a:gd name="connsiteY20" fmla="*/ 1348197 h 1793958"/>
                  <a:gd name="connsiteX21" fmla="*/ 602020 w 813970"/>
                  <a:gd name="connsiteY21" fmla="*/ 1564891 h 1793958"/>
                  <a:gd name="connsiteX22" fmla="*/ 509151 w 813970"/>
                  <a:gd name="connsiteY22" fmla="*/ 1724435 h 1793958"/>
                  <a:gd name="connsiteX23" fmla="*/ 404376 w 813970"/>
                  <a:gd name="connsiteY23" fmla="*/ 1793491 h 1793958"/>
                  <a:gd name="connsiteX0" fmla="*/ 404376 w 813970"/>
                  <a:gd name="connsiteY0" fmla="*/ 1793491 h 1793951"/>
                  <a:gd name="connsiteX1" fmla="*/ 335321 w 813970"/>
                  <a:gd name="connsiteY1" fmla="*/ 1748248 h 1793951"/>
                  <a:gd name="connsiteX2" fmla="*/ 266264 w 813970"/>
                  <a:gd name="connsiteY2" fmla="*/ 1631566 h 1793951"/>
                  <a:gd name="connsiteX3" fmla="*/ 204351 w 813970"/>
                  <a:gd name="connsiteY3" fmla="*/ 1481547 h 1793951"/>
                  <a:gd name="connsiteX4" fmla="*/ 116244 w 813970"/>
                  <a:gd name="connsiteY4" fmla="*/ 1198178 h 1793951"/>
                  <a:gd name="connsiteX5" fmla="*/ 42426 w 813970"/>
                  <a:gd name="connsiteY5" fmla="*/ 869566 h 1793951"/>
                  <a:gd name="connsiteX6" fmla="*/ 4326 w 813970"/>
                  <a:gd name="connsiteY6" fmla="*/ 514760 h 1793951"/>
                  <a:gd name="connsiteX7" fmla="*/ 4327 w 813970"/>
                  <a:gd name="connsiteY7" fmla="*/ 362360 h 1793951"/>
                  <a:gd name="connsiteX8" fmla="*/ 35282 w 813970"/>
                  <a:gd name="connsiteY8" fmla="*/ 224247 h 1793951"/>
                  <a:gd name="connsiteX9" fmla="*/ 106720 w 813970"/>
                  <a:gd name="connsiteY9" fmla="*/ 117091 h 1793951"/>
                  <a:gd name="connsiteX10" fmla="*/ 240070 w 813970"/>
                  <a:gd name="connsiteY10" fmla="*/ 31365 h 1793951"/>
                  <a:gd name="connsiteX11" fmla="*/ 387707 w 813970"/>
                  <a:gd name="connsiteY11" fmla="*/ 410 h 1793951"/>
                  <a:gd name="connsiteX12" fmla="*/ 528201 w 813970"/>
                  <a:gd name="connsiteY12" fmla="*/ 17078 h 1793951"/>
                  <a:gd name="connsiteX13" fmla="*/ 642501 w 813970"/>
                  <a:gd name="connsiteY13" fmla="*/ 64703 h 1793951"/>
                  <a:gd name="connsiteX14" fmla="*/ 730607 w 813970"/>
                  <a:gd name="connsiteY14" fmla="*/ 145666 h 1793951"/>
                  <a:gd name="connsiteX15" fmla="*/ 794901 w 813970"/>
                  <a:gd name="connsiteY15" fmla="*/ 264728 h 1793951"/>
                  <a:gd name="connsiteX16" fmla="*/ 813951 w 813970"/>
                  <a:gd name="connsiteY16" fmla="*/ 486185 h 1793951"/>
                  <a:gd name="connsiteX17" fmla="*/ 792520 w 813970"/>
                  <a:gd name="connsiteY17" fmla="*/ 774316 h 1793951"/>
                  <a:gd name="connsiteX18" fmla="*/ 763945 w 813970"/>
                  <a:gd name="connsiteY18" fmla="*/ 995772 h 1793951"/>
                  <a:gd name="connsiteX19" fmla="*/ 735370 w 813970"/>
                  <a:gd name="connsiteY19" fmla="*/ 1155316 h 1793951"/>
                  <a:gd name="connsiteX20" fmla="*/ 685364 w 813970"/>
                  <a:gd name="connsiteY20" fmla="*/ 1348197 h 1793951"/>
                  <a:gd name="connsiteX21" fmla="*/ 602020 w 813970"/>
                  <a:gd name="connsiteY21" fmla="*/ 1564891 h 1793951"/>
                  <a:gd name="connsiteX22" fmla="*/ 509151 w 813970"/>
                  <a:gd name="connsiteY22" fmla="*/ 1724435 h 1793951"/>
                  <a:gd name="connsiteX23" fmla="*/ 404376 w 813970"/>
                  <a:gd name="connsiteY23" fmla="*/ 1793491 h 1793951"/>
                  <a:gd name="connsiteX0" fmla="*/ 404376 w 813970"/>
                  <a:gd name="connsiteY0" fmla="*/ 1793491 h 1793951"/>
                  <a:gd name="connsiteX1" fmla="*/ 335321 w 813970"/>
                  <a:gd name="connsiteY1" fmla="*/ 1748248 h 1793951"/>
                  <a:gd name="connsiteX2" fmla="*/ 266264 w 813970"/>
                  <a:gd name="connsiteY2" fmla="*/ 1631566 h 1793951"/>
                  <a:gd name="connsiteX3" fmla="*/ 204351 w 813970"/>
                  <a:gd name="connsiteY3" fmla="*/ 1481547 h 1793951"/>
                  <a:gd name="connsiteX4" fmla="*/ 116244 w 813970"/>
                  <a:gd name="connsiteY4" fmla="*/ 1198178 h 1793951"/>
                  <a:gd name="connsiteX5" fmla="*/ 42426 w 813970"/>
                  <a:gd name="connsiteY5" fmla="*/ 869566 h 1793951"/>
                  <a:gd name="connsiteX6" fmla="*/ 4326 w 813970"/>
                  <a:gd name="connsiteY6" fmla="*/ 514760 h 1793951"/>
                  <a:gd name="connsiteX7" fmla="*/ 4327 w 813970"/>
                  <a:gd name="connsiteY7" fmla="*/ 362360 h 1793951"/>
                  <a:gd name="connsiteX8" fmla="*/ 35282 w 813970"/>
                  <a:gd name="connsiteY8" fmla="*/ 224247 h 1793951"/>
                  <a:gd name="connsiteX9" fmla="*/ 106720 w 813970"/>
                  <a:gd name="connsiteY9" fmla="*/ 117091 h 1793951"/>
                  <a:gd name="connsiteX10" fmla="*/ 240070 w 813970"/>
                  <a:gd name="connsiteY10" fmla="*/ 31365 h 1793951"/>
                  <a:gd name="connsiteX11" fmla="*/ 387707 w 813970"/>
                  <a:gd name="connsiteY11" fmla="*/ 410 h 1793951"/>
                  <a:gd name="connsiteX12" fmla="*/ 528201 w 813970"/>
                  <a:gd name="connsiteY12" fmla="*/ 17078 h 1793951"/>
                  <a:gd name="connsiteX13" fmla="*/ 642501 w 813970"/>
                  <a:gd name="connsiteY13" fmla="*/ 64703 h 1793951"/>
                  <a:gd name="connsiteX14" fmla="*/ 730607 w 813970"/>
                  <a:gd name="connsiteY14" fmla="*/ 145666 h 1793951"/>
                  <a:gd name="connsiteX15" fmla="*/ 794901 w 813970"/>
                  <a:gd name="connsiteY15" fmla="*/ 264728 h 1793951"/>
                  <a:gd name="connsiteX16" fmla="*/ 813951 w 813970"/>
                  <a:gd name="connsiteY16" fmla="*/ 486185 h 1793951"/>
                  <a:gd name="connsiteX17" fmla="*/ 792520 w 813970"/>
                  <a:gd name="connsiteY17" fmla="*/ 774316 h 1793951"/>
                  <a:gd name="connsiteX18" fmla="*/ 763945 w 813970"/>
                  <a:gd name="connsiteY18" fmla="*/ 995772 h 1793951"/>
                  <a:gd name="connsiteX19" fmla="*/ 735370 w 813970"/>
                  <a:gd name="connsiteY19" fmla="*/ 1155316 h 1793951"/>
                  <a:gd name="connsiteX20" fmla="*/ 685364 w 813970"/>
                  <a:gd name="connsiteY20" fmla="*/ 1348197 h 1793951"/>
                  <a:gd name="connsiteX21" fmla="*/ 602020 w 813970"/>
                  <a:gd name="connsiteY21" fmla="*/ 1564891 h 1793951"/>
                  <a:gd name="connsiteX22" fmla="*/ 509151 w 813970"/>
                  <a:gd name="connsiteY22" fmla="*/ 1724435 h 1793951"/>
                  <a:gd name="connsiteX23" fmla="*/ 404376 w 813970"/>
                  <a:gd name="connsiteY23" fmla="*/ 1793491 h 1793951"/>
                  <a:gd name="connsiteX0" fmla="*/ 404376 w 813970"/>
                  <a:gd name="connsiteY0" fmla="*/ 1793491 h 1793951"/>
                  <a:gd name="connsiteX1" fmla="*/ 335321 w 813970"/>
                  <a:gd name="connsiteY1" fmla="*/ 1748248 h 1793951"/>
                  <a:gd name="connsiteX2" fmla="*/ 266264 w 813970"/>
                  <a:gd name="connsiteY2" fmla="*/ 1631566 h 1793951"/>
                  <a:gd name="connsiteX3" fmla="*/ 204351 w 813970"/>
                  <a:gd name="connsiteY3" fmla="*/ 1481547 h 1793951"/>
                  <a:gd name="connsiteX4" fmla="*/ 116244 w 813970"/>
                  <a:gd name="connsiteY4" fmla="*/ 1198178 h 1793951"/>
                  <a:gd name="connsiteX5" fmla="*/ 42426 w 813970"/>
                  <a:gd name="connsiteY5" fmla="*/ 869566 h 1793951"/>
                  <a:gd name="connsiteX6" fmla="*/ 4326 w 813970"/>
                  <a:gd name="connsiteY6" fmla="*/ 514760 h 1793951"/>
                  <a:gd name="connsiteX7" fmla="*/ 4327 w 813970"/>
                  <a:gd name="connsiteY7" fmla="*/ 362360 h 1793951"/>
                  <a:gd name="connsiteX8" fmla="*/ 35282 w 813970"/>
                  <a:gd name="connsiteY8" fmla="*/ 224247 h 1793951"/>
                  <a:gd name="connsiteX9" fmla="*/ 106720 w 813970"/>
                  <a:gd name="connsiteY9" fmla="*/ 117091 h 1793951"/>
                  <a:gd name="connsiteX10" fmla="*/ 240070 w 813970"/>
                  <a:gd name="connsiteY10" fmla="*/ 31365 h 1793951"/>
                  <a:gd name="connsiteX11" fmla="*/ 387707 w 813970"/>
                  <a:gd name="connsiteY11" fmla="*/ 410 h 1793951"/>
                  <a:gd name="connsiteX12" fmla="*/ 528201 w 813970"/>
                  <a:gd name="connsiteY12" fmla="*/ 17078 h 1793951"/>
                  <a:gd name="connsiteX13" fmla="*/ 642501 w 813970"/>
                  <a:gd name="connsiteY13" fmla="*/ 64703 h 1793951"/>
                  <a:gd name="connsiteX14" fmla="*/ 730607 w 813970"/>
                  <a:gd name="connsiteY14" fmla="*/ 145666 h 1793951"/>
                  <a:gd name="connsiteX15" fmla="*/ 794901 w 813970"/>
                  <a:gd name="connsiteY15" fmla="*/ 264728 h 1793951"/>
                  <a:gd name="connsiteX16" fmla="*/ 813951 w 813970"/>
                  <a:gd name="connsiteY16" fmla="*/ 486185 h 1793951"/>
                  <a:gd name="connsiteX17" fmla="*/ 792520 w 813970"/>
                  <a:gd name="connsiteY17" fmla="*/ 774316 h 1793951"/>
                  <a:gd name="connsiteX18" fmla="*/ 768708 w 813970"/>
                  <a:gd name="connsiteY18" fmla="*/ 995772 h 1793951"/>
                  <a:gd name="connsiteX19" fmla="*/ 735370 w 813970"/>
                  <a:gd name="connsiteY19" fmla="*/ 1155316 h 1793951"/>
                  <a:gd name="connsiteX20" fmla="*/ 685364 w 813970"/>
                  <a:gd name="connsiteY20" fmla="*/ 1348197 h 1793951"/>
                  <a:gd name="connsiteX21" fmla="*/ 602020 w 813970"/>
                  <a:gd name="connsiteY21" fmla="*/ 1564891 h 1793951"/>
                  <a:gd name="connsiteX22" fmla="*/ 509151 w 813970"/>
                  <a:gd name="connsiteY22" fmla="*/ 1724435 h 1793951"/>
                  <a:gd name="connsiteX23" fmla="*/ 404376 w 813970"/>
                  <a:gd name="connsiteY23" fmla="*/ 1793491 h 1793951"/>
                  <a:gd name="connsiteX0" fmla="*/ 404376 w 814008"/>
                  <a:gd name="connsiteY0" fmla="*/ 1793491 h 1793951"/>
                  <a:gd name="connsiteX1" fmla="*/ 335321 w 814008"/>
                  <a:gd name="connsiteY1" fmla="*/ 1748248 h 1793951"/>
                  <a:gd name="connsiteX2" fmla="*/ 266264 w 814008"/>
                  <a:gd name="connsiteY2" fmla="*/ 1631566 h 1793951"/>
                  <a:gd name="connsiteX3" fmla="*/ 204351 w 814008"/>
                  <a:gd name="connsiteY3" fmla="*/ 1481547 h 1793951"/>
                  <a:gd name="connsiteX4" fmla="*/ 116244 w 814008"/>
                  <a:gd name="connsiteY4" fmla="*/ 1198178 h 1793951"/>
                  <a:gd name="connsiteX5" fmla="*/ 42426 w 814008"/>
                  <a:gd name="connsiteY5" fmla="*/ 869566 h 1793951"/>
                  <a:gd name="connsiteX6" fmla="*/ 4326 w 814008"/>
                  <a:gd name="connsiteY6" fmla="*/ 514760 h 1793951"/>
                  <a:gd name="connsiteX7" fmla="*/ 4327 w 814008"/>
                  <a:gd name="connsiteY7" fmla="*/ 362360 h 1793951"/>
                  <a:gd name="connsiteX8" fmla="*/ 35282 w 814008"/>
                  <a:gd name="connsiteY8" fmla="*/ 224247 h 1793951"/>
                  <a:gd name="connsiteX9" fmla="*/ 106720 w 814008"/>
                  <a:gd name="connsiteY9" fmla="*/ 117091 h 1793951"/>
                  <a:gd name="connsiteX10" fmla="*/ 240070 w 814008"/>
                  <a:gd name="connsiteY10" fmla="*/ 31365 h 1793951"/>
                  <a:gd name="connsiteX11" fmla="*/ 387707 w 814008"/>
                  <a:gd name="connsiteY11" fmla="*/ 410 h 1793951"/>
                  <a:gd name="connsiteX12" fmla="*/ 528201 w 814008"/>
                  <a:gd name="connsiteY12" fmla="*/ 17078 h 1793951"/>
                  <a:gd name="connsiteX13" fmla="*/ 642501 w 814008"/>
                  <a:gd name="connsiteY13" fmla="*/ 64703 h 1793951"/>
                  <a:gd name="connsiteX14" fmla="*/ 730607 w 814008"/>
                  <a:gd name="connsiteY14" fmla="*/ 145666 h 1793951"/>
                  <a:gd name="connsiteX15" fmla="*/ 794901 w 814008"/>
                  <a:gd name="connsiteY15" fmla="*/ 264728 h 1793951"/>
                  <a:gd name="connsiteX16" fmla="*/ 813951 w 814008"/>
                  <a:gd name="connsiteY16" fmla="*/ 486185 h 1793951"/>
                  <a:gd name="connsiteX17" fmla="*/ 799664 w 814008"/>
                  <a:gd name="connsiteY17" fmla="*/ 776697 h 1793951"/>
                  <a:gd name="connsiteX18" fmla="*/ 768708 w 814008"/>
                  <a:gd name="connsiteY18" fmla="*/ 995772 h 1793951"/>
                  <a:gd name="connsiteX19" fmla="*/ 735370 w 814008"/>
                  <a:gd name="connsiteY19" fmla="*/ 1155316 h 1793951"/>
                  <a:gd name="connsiteX20" fmla="*/ 685364 w 814008"/>
                  <a:gd name="connsiteY20" fmla="*/ 1348197 h 1793951"/>
                  <a:gd name="connsiteX21" fmla="*/ 602020 w 814008"/>
                  <a:gd name="connsiteY21" fmla="*/ 1564891 h 1793951"/>
                  <a:gd name="connsiteX22" fmla="*/ 509151 w 814008"/>
                  <a:gd name="connsiteY22" fmla="*/ 1724435 h 1793951"/>
                  <a:gd name="connsiteX23" fmla="*/ 404376 w 814008"/>
                  <a:gd name="connsiteY23" fmla="*/ 1793491 h 1793951"/>
                  <a:gd name="connsiteX0" fmla="*/ 404376 w 821128"/>
                  <a:gd name="connsiteY0" fmla="*/ 1793491 h 1793951"/>
                  <a:gd name="connsiteX1" fmla="*/ 335321 w 821128"/>
                  <a:gd name="connsiteY1" fmla="*/ 1748248 h 1793951"/>
                  <a:gd name="connsiteX2" fmla="*/ 266264 w 821128"/>
                  <a:gd name="connsiteY2" fmla="*/ 1631566 h 1793951"/>
                  <a:gd name="connsiteX3" fmla="*/ 204351 w 821128"/>
                  <a:gd name="connsiteY3" fmla="*/ 1481547 h 1793951"/>
                  <a:gd name="connsiteX4" fmla="*/ 116244 w 821128"/>
                  <a:gd name="connsiteY4" fmla="*/ 1198178 h 1793951"/>
                  <a:gd name="connsiteX5" fmla="*/ 42426 w 821128"/>
                  <a:gd name="connsiteY5" fmla="*/ 869566 h 1793951"/>
                  <a:gd name="connsiteX6" fmla="*/ 4326 w 821128"/>
                  <a:gd name="connsiteY6" fmla="*/ 514760 h 1793951"/>
                  <a:gd name="connsiteX7" fmla="*/ 4327 w 821128"/>
                  <a:gd name="connsiteY7" fmla="*/ 362360 h 1793951"/>
                  <a:gd name="connsiteX8" fmla="*/ 35282 w 821128"/>
                  <a:gd name="connsiteY8" fmla="*/ 224247 h 1793951"/>
                  <a:gd name="connsiteX9" fmla="*/ 106720 w 821128"/>
                  <a:gd name="connsiteY9" fmla="*/ 117091 h 1793951"/>
                  <a:gd name="connsiteX10" fmla="*/ 240070 w 821128"/>
                  <a:gd name="connsiteY10" fmla="*/ 31365 h 1793951"/>
                  <a:gd name="connsiteX11" fmla="*/ 387707 w 821128"/>
                  <a:gd name="connsiteY11" fmla="*/ 410 h 1793951"/>
                  <a:gd name="connsiteX12" fmla="*/ 528201 w 821128"/>
                  <a:gd name="connsiteY12" fmla="*/ 17078 h 1793951"/>
                  <a:gd name="connsiteX13" fmla="*/ 642501 w 821128"/>
                  <a:gd name="connsiteY13" fmla="*/ 64703 h 1793951"/>
                  <a:gd name="connsiteX14" fmla="*/ 730607 w 821128"/>
                  <a:gd name="connsiteY14" fmla="*/ 145666 h 1793951"/>
                  <a:gd name="connsiteX15" fmla="*/ 794901 w 821128"/>
                  <a:gd name="connsiteY15" fmla="*/ 264728 h 1793951"/>
                  <a:gd name="connsiteX16" fmla="*/ 821095 w 821128"/>
                  <a:gd name="connsiteY16" fmla="*/ 486185 h 1793951"/>
                  <a:gd name="connsiteX17" fmla="*/ 799664 w 821128"/>
                  <a:gd name="connsiteY17" fmla="*/ 776697 h 1793951"/>
                  <a:gd name="connsiteX18" fmla="*/ 768708 w 821128"/>
                  <a:gd name="connsiteY18" fmla="*/ 995772 h 1793951"/>
                  <a:gd name="connsiteX19" fmla="*/ 735370 w 821128"/>
                  <a:gd name="connsiteY19" fmla="*/ 1155316 h 1793951"/>
                  <a:gd name="connsiteX20" fmla="*/ 685364 w 821128"/>
                  <a:gd name="connsiteY20" fmla="*/ 1348197 h 1793951"/>
                  <a:gd name="connsiteX21" fmla="*/ 602020 w 821128"/>
                  <a:gd name="connsiteY21" fmla="*/ 1564891 h 1793951"/>
                  <a:gd name="connsiteX22" fmla="*/ 509151 w 821128"/>
                  <a:gd name="connsiteY22" fmla="*/ 1724435 h 1793951"/>
                  <a:gd name="connsiteX23" fmla="*/ 404376 w 821128"/>
                  <a:gd name="connsiteY23" fmla="*/ 1793491 h 1793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21128" h="1793951">
                    <a:moveTo>
                      <a:pt x="404376" y="1793491"/>
                    </a:moveTo>
                    <a:cubicBezTo>
                      <a:pt x="375404" y="1797460"/>
                      <a:pt x="358340" y="1775236"/>
                      <a:pt x="335321" y="1748248"/>
                    </a:cubicBezTo>
                    <a:cubicBezTo>
                      <a:pt x="312302" y="1721261"/>
                      <a:pt x="288092" y="1676016"/>
                      <a:pt x="266264" y="1631566"/>
                    </a:cubicBezTo>
                    <a:cubicBezTo>
                      <a:pt x="244436" y="1587116"/>
                      <a:pt x="229354" y="1553778"/>
                      <a:pt x="204351" y="1481547"/>
                    </a:cubicBezTo>
                    <a:cubicBezTo>
                      <a:pt x="179348" y="1409316"/>
                      <a:pt x="143231" y="1300175"/>
                      <a:pt x="116244" y="1198178"/>
                    </a:cubicBezTo>
                    <a:cubicBezTo>
                      <a:pt x="89257" y="1096181"/>
                      <a:pt x="61079" y="983469"/>
                      <a:pt x="42426" y="869566"/>
                    </a:cubicBezTo>
                    <a:cubicBezTo>
                      <a:pt x="23773" y="755663"/>
                      <a:pt x="10676" y="599294"/>
                      <a:pt x="4326" y="514760"/>
                    </a:cubicBezTo>
                    <a:cubicBezTo>
                      <a:pt x="-2024" y="430226"/>
                      <a:pt x="-832" y="410779"/>
                      <a:pt x="4327" y="362360"/>
                    </a:cubicBezTo>
                    <a:cubicBezTo>
                      <a:pt x="9486" y="313941"/>
                      <a:pt x="18217" y="265125"/>
                      <a:pt x="35282" y="224247"/>
                    </a:cubicBezTo>
                    <a:cubicBezTo>
                      <a:pt x="52347" y="183369"/>
                      <a:pt x="72589" y="149238"/>
                      <a:pt x="106720" y="117091"/>
                    </a:cubicBezTo>
                    <a:cubicBezTo>
                      <a:pt x="140851" y="84944"/>
                      <a:pt x="193239" y="50812"/>
                      <a:pt x="240070" y="31365"/>
                    </a:cubicBezTo>
                    <a:cubicBezTo>
                      <a:pt x="286901" y="11918"/>
                      <a:pt x="339685" y="2791"/>
                      <a:pt x="387707" y="410"/>
                    </a:cubicBezTo>
                    <a:cubicBezTo>
                      <a:pt x="435729" y="-1971"/>
                      <a:pt x="485735" y="6363"/>
                      <a:pt x="528201" y="17078"/>
                    </a:cubicBezTo>
                    <a:cubicBezTo>
                      <a:pt x="570667" y="27793"/>
                      <a:pt x="608767" y="43272"/>
                      <a:pt x="642501" y="64703"/>
                    </a:cubicBezTo>
                    <a:cubicBezTo>
                      <a:pt x="676235" y="86134"/>
                      <a:pt x="705207" y="112329"/>
                      <a:pt x="730607" y="145666"/>
                    </a:cubicBezTo>
                    <a:cubicBezTo>
                      <a:pt x="756007" y="179003"/>
                      <a:pt x="779820" y="207975"/>
                      <a:pt x="794901" y="264728"/>
                    </a:cubicBezTo>
                    <a:cubicBezTo>
                      <a:pt x="809982" y="321481"/>
                      <a:pt x="820301" y="400857"/>
                      <a:pt x="821095" y="486185"/>
                    </a:cubicBezTo>
                    <a:cubicBezTo>
                      <a:pt x="821889" y="571513"/>
                      <a:pt x="808395" y="691766"/>
                      <a:pt x="799664" y="776697"/>
                    </a:cubicBezTo>
                    <a:cubicBezTo>
                      <a:pt x="790933" y="861628"/>
                      <a:pt x="779424" y="932669"/>
                      <a:pt x="768708" y="995772"/>
                    </a:cubicBezTo>
                    <a:cubicBezTo>
                      <a:pt x="757992" y="1058875"/>
                      <a:pt x="749261" y="1096579"/>
                      <a:pt x="735370" y="1155316"/>
                    </a:cubicBezTo>
                    <a:cubicBezTo>
                      <a:pt x="721479" y="1214053"/>
                      <a:pt x="707589" y="1279935"/>
                      <a:pt x="685364" y="1348197"/>
                    </a:cubicBezTo>
                    <a:cubicBezTo>
                      <a:pt x="663139" y="1416459"/>
                      <a:pt x="631389" y="1502185"/>
                      <a:pt x="602020" y="1564891"/>
                    </a:cubicBezTo>
                    <a:cubicBezTo>
                      <a:pt x="572651" y="1627597"/>
                      <a:pt x="542092" y="1686335"/>
                      <a:pt x="509151" y="1724435"/>
                    </a:cubicBezTo>
                    <a:cubicBezTo>
                      <a:pt x="476210" y="1762535"/>
                      <a:pt x="433348" y="1789522"/>
                      <a:pt x="404376" y="1793491"/>
                    </a:cubicBezTo>
                    <a:close/>
                  </a:path>
                </a:pathLst>
              </a:custGeom>
              <a:solidFill>
                <a:srgbClr val="67AEB6">
                  <a:alpha val="45000"/>
                </a:srgbClr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extrusionH="215900" contourW="6350" prstMaterial="powder">
                <a:bevelT w="88900" h="88900"/>
                <a:bevelB/>
                <a:extrusionClr>
                  <a:srgbClr val="67AEB6"/>
                </a:extrusionClr>
                <a:contourClr>
                  <a:srgbClr val="56A6AE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39A7DF-3107-4228-A97C-30256F44D010}"/>
                  </a:ext>
                </a:extLst>
              </p:cNvPr>
              <p:cNvSpPr/>
              <p:nvPr/>
            </p:nvSpPr>
            <p:spPr>
              <a:xfrm flipV="1">
                <a:off x="3765446" y="6088733"/>
                <a:ext cx="201212" cy="899934"/>
              </a:xfrm>
              <a:custGeom>
                <a:avLst/>
                <a:gdLst>
                  <a:gd name="connsiteX0" fmla="*/ 477851 w 917773"/>
                  <a:gd name="connsiteY0" fmla="*/ 4104782 h 4104795"/>
                  <a:gd name="connsiteX1" fmla="*/ 897266 w 917773"/>
                  <a:gd name="connsiteY1" fmla="*/ 3777785 h 4104795"/>
                  <a:gd name="connsiteX2" fmla="*/ 825137 w 917773"/>
                  <a:gd name="connsiteY2" fmla="*/ 2797675 h 4104795"/>
                  <a:gd name="connsiteX3" fmla="*/ 713507 w 917773"/>
                  <a:gd name="connsiteY3" fmla="*/ 2421273 h 4104795"/>
                  <a:gd name="connsiteX4" fmla="*/ 551692 w 917773"/>
                  <a:gd name="connsiteY4" fmla="*/ 2118116 h 4104795"/>
                  <a:gd name="connsiteX5" fmla="*/ 480764 w 917773"/>
                  <a:gd name="connsiteY5" fmla="*/ 2053046 h 4104795"/>
                  <a:gd name="connsiteX6" fmla="*/ 553105 w 917773"/>
                  <a:gd name="connsiteY6" fmla="*/ 1986679 h 4104795"/>
                  <a:gd name="connsiteX7" fmla="*/ 714920 w 917773"/>
                  <a:gd name="connsiteY7" fmla="*/ 1683522 h 4104795"/>
                  <a:gd name="connsiteX8" fmla="*/ 826550 w 917773"/>
                  <a:gd name="connsiteY8" fmla="*/ 1307120 h 4104795"/>
                  <a:gd name="connsiteX9" fmla="*/ 898679 w 917773"/>
                  <a:gd name="connsiteY9" fmla="*/ 327010 h 4104795"/>
                  <a:gd name="connsiteX10" fmla="*/ 479264 w 917773"/>
                  <a:gd name="connsiteY10" fmla="*/ 13 h 4104795"/>
                  <a:gd name="connsiteX11" fmla="*/ 2428 w 917773"/>
                  <a:gd name="connsiteY11" fmla="*/ 434884 h 4104795"/>
                  <a:gd name="connsiteX12" fmla="*/ 92883 w 917773"/>
                  <a:gd name="connsiteY12" fmla="*/ 1260998 h 4104795"/>
                  <a:gd name="connsiteX13" fmla="*/ 228190 w 917773"/>
                  <a:gd name="connsiteY13" fmla="*/ 1718590 h 4104795"/>
                  <a:gd name="connsiteX14" fmla="*/ 356976 w 917773"/>
                  <a:gd name="connsiteY14" fmla="*/ 1993534 h 4104795"/>
                  <a:gd name="connsiteX15" fmla="*/ 414053 w 917773"/>
                  <a:gd name="connsiteY15" fmla="*/ 2051678 h 4104795"/>
                  <a:gd name="connsiteX16" fmla="*/ 355563 w 917773"/>
                  <a:gd name="connsiteY16" fmla="*/ 2111261 h 4104795"/>
                  <a:gd name="connsiteX17" fmla="*/ 226777 w 917773"/>
                  <a:gd name="connsiteY17" fmla="*/ 2386205 h 4104795"/>
                  <a:gd name="connsiteX18" fmla="*/ 91470 w 917773"/>
                  <a:gd name="connsiteY18" fmla="*/ 2843797 h 4104795"/>
                  <a:gd name="connsiteX19" fmla="*/ 1015 w 917773"/>
                  <a:gd name="connsiteY19" fmla="*/ 3669911 h 4104795"/>
                  <a:gd name="connsiteX20" fmla="*/ 477851 w 917773"/>
                  <a:gd name="connsiteY20" fmla="*/ 4104782 h 410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7773" h="4104795">
                    <a:moveTo>
                      <a:pt x="477851" y="4104782"/>
                    </a:moveTo>
                    <a:cubicBezTo>
                      <a:pt x="627226" y="4103845"/>
                      <a:pt x="839385" y="3995634"/>
                      <a:pt x="897266" y="3777785"/>
                    </a:cubicBezTo>
                    <a:cubicBezTo>
                      <a:pt x="955147" y="3559935"/>
                      <a:pt x="866886" y="3013392"/>
                      <a:pt x="825137" y="2797675"/>
                    </a:cubicBezTo>
                    <a:cubicBezTo>
                      <a:pt x="795122" y="2645172"/>
                      <a:pt x="728813" y="2452444"/>
                      <a:pt x="713507" y="2421273"/>
                    </a:cubicBezTo>
                    <a:cubicBezTo>
                      <a:pt x="702762" y="2395507"/>
                      <a:pt x="646126" y="2236228"/>
                      <a:pt x="551692" y="2118116"/>
                    </a:cubicBezTo>
                    <a:lnTo>
                      <a:pt x="480764" y="2053046"/>
                    </a:lnTo>
                    <a:lnTo>
                      <a:pt x="553105" y="1986679"/>
                    </a:lnTo>
                    <a:cubicBezTo>
                      <a:pt x="647539" y="1868567"/>
                      <a:pt x="704175" y="1709288"/>
                      <a:pt x="714920" y="1683522"/>
                    </a:cubicBezTo>
                    <a:cubicBezTo>
                      <a:pt x="730226" y="1652351"/>
                      <a:pt x="796535" y="1459623"/>
                      <a:pt x="826550" y="1307120"/>
                    </a:cubicBezTo>
                    <a:cubicBezTo>
                      <a:pt x="868299" y="1091403"/>
                      <a:pt x="956560" y="544860"/>
                      <a:pt x="898679" y="327010"/>
                    </a:cubicBezTo>
                    <a:cubicBezTo>
                      <a:pt x="840798" y="109161"/>
                      <a:pt x="628639" y="950"/>
                      <a:pt x="479264" y="13"/>
                    </a:cubicBezTo>
                    <a:cubicBezTo>
                      <a:pt x="329889" y="-924"/>
                      <a:pt x="49402" y="47087"/>
                      <a:pt x="2428" y="434884"/>
                    </a:cubicBezTo>
                    <a:cubicBezTo>
                      <a:pt x="-8012" y="900762"/>
                      <a:pt x="64886" y="1153254"/>
                      <a:pt x="92883" y="1260998"/>
                    </a:cubicBezTo>
                    <a:cubicBezTo>
                      <a:pt x="128181" y="1416194"/>
                      <a:pt x="183087" y="1566058"/>
                      <a:pt x="228190" y="1718590"/>
                    </a:cubicBezTo>
                    <a:cubicBezTo>
                      <a:pt x="234241" y="1734765"/>
                      <a:pt x="278691" y="1883345"/>
                      <a:pt x="356976" y="1993534"/>
                    </a:cubicBezTo>
                    <a:lnTo>
                      <a:pt x="414053" y="2051678"/>
                    </a:lnTo>
                    <a:lnTo>
                      <a:pt x="355563" y="2111261"/>
                    </a:lnTo>
                    <a:cubicBezTo>
                      <a:pt x="277278" y="2221450"/>
                      <a:pt x="232828" y="2370030"/>
                      <a:pt x="226777" y="2386205"/>
                    </a:cubicBezTo>
                    <a:cubicBezTo>
                      <a:pt x="181674" y="2538737"/>
                      <a:pt x="126768" y="2688601"/>
                      <a:pt x="91470" y="2843797"/>
                    </a:cubicBezTo>
                    <a:cubicBezTo>
                      <a:pt x="63473" y="2951541"/>
                      <a:pt x="-9425" y="3204033"/>
                      <a:pt x="1015" y="3669911"/>
                    </a:cubicBezTo>
                    <a:cubicBezTo>
                      <a:pt x="47989" y="4057708"/>
                      <a:pt x="328476" y="4105719"/>
                      <a:pt x="477851" y="4104782"/>
                    </a:cubicBezTo>
                    <a:close/>
                  </a:path>
                </a:pathLst>
              </a:custGeom>
              <a:solidFill>
                <a:srgbClr val="67AEB6">
                  <a:alpha val="45000"/>
                </a:srgbClr>
              </a:solidFill>
              <a:ln>
                <a:noFill/>
              </a:ln>
              <a:effectLst>
                <a:outerShdw blurRad="76200" dist="50800" dir="5400000" sy="23000" kx="1200000" algn="br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/>
                <a:lightRig rig="contrasting" dir="t"/>
              </a:scene3d>
              <a:sp3d extrusionH="215900" contourW="6350" prstMaterial="powder">
                <a:bevelT w="88900" h="88900"/>
                <a:bevelB w="88900" h="88900"/>
                <a:extrusionClr>
                  <a:srgbClr val="67AEB6"/>
                </a:extrusionClr>
                <a:contourClr>
                  <a:srgbClr val="56A6AE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D5A9C0C-B9D1-4863-B29B-6191EEC6B1E0}"/>
                  </a:ext>
                </a:extLst>
              </p:cNvPr>
              <p:cNvSpPr/>
              <p:nvPr/>
            </p:nvSpPr>
            <p:spPr>
              <a:xfrm rot="16200000" flipV="1">
                <a:off x="3765446" y="6086800"/>
                <a:ext cx="201212" cy="899934"/>
              </a:xfrm>
              <a:custGeom>
                <a:avLst/>
                <a:gdLst>
                  <a:gd name="connsiteX0" fmla="*/ 477851 w 917773"/>
                  <a:gd name="connsiteY0" fmla="*/ 4104782 h 4104795"/>
                  <a:gd name="connsiteX1" fmla="*/ 897266 w 917773"/>
                  <a:gd name="connsiteY1" fmla="*/ 3777785 h 4104795"/>
                  <a:gd name="connsiteX2" fmla="*/ 825137 w 917773"/>
                  <a:gd name="connsiteY2" fmla="*/ 2797675 h 4104795"/>
                  <a:gd name="connsiteX3" fmla="*/ 713507 w 917773"/>
                  <a:gd name="connsiteY3" fmla="*/ 2421273 h 4104795"/>
                  <a:gd name="connsiteX4" fmla="*/ 551692 w 917773"/>
                  <a:gd name="connsiteY4" fmla="*/ 2118116 h 4104795"/>
                  <a:gd name="connsiteX5" fmla="*/ 480764 w 917773"/>
                  <a:gd name="connsiteY5" fmla="*/ 2053046 h 4104795"/>
                  <a:gd name="connsiteX6" fmla="*/ 553105 w 917773"/>
                  <a:gd name="connsiteY6" fmla="*/ 1986679 h 4104795"/>
                  <a:gd name="connsiteX7" fmla="*/ 714920 w 917773"/>
                  <a:gd name="connsiteY7" fmla="*/ 1683522 h 4104795"/>
                  <a:gd name="connsiteX8" fmla="*/ 826550 w 917773"/>
                  <a:gd name="connsiteY8" fmla="*/ 1307120 h 4104795"/>
                  <a:gd name="connsiteX9" fmla="*/ 898679 w 917773"/>
                  <a:gd name="connsiteY9" fmla="*/ 327010 h 4104795"/>
                  <a:gd name="connsiteX10" fmla="*/ 479264 w 917773"/>
                  <a:gd name="connsiteY10" fmla="*/ 13 h 4104795"/>
                  <a:gd name="connsiteX11" fmla="*/ 2428 w 917773"/>
                  <a:gd name="connsiteY11" fmla="*/ 434884 h 4104795"/>
                  <a:gd name="connsiteX12" fmla="*/ 92883 w 917773"/>
                  <a:gd name="connsiteY12" fmla="*/ 1260998 h 4104795"/>
                  <a:gd name="connsiteX13" fmla="*/ 228190 w 917773"/>
                  <a:gd name="connsiteY13" fmla="*/ 1718590 h 4104795"/>
                  <a:gd name="connsiteX14" fmla="*/ 356976 w 917773"/>
                  <a:gd name="connsiteY14" fmla="*/ 1993534 h 4104795"/>
                  <a:gd name="connsiteX15" fmla="*/ 414053 w 917773"/>
                  <a:gd name="connsiteY15" fmla="*/ 2051678 h 4104795"/>
                  <a:gd name="connsiteX16" fmla="*/ 355563 w 917773"/>
                  <a:gd name="connsiteY16" fmla="*/ 2111261 h 4104795"/>
                  <a:gd name="connsiteX17" fmla="*/ 226777 w 917773"/>
                  <a:gd name="connsiteY17" fmla="*/ 2386205 h 4104795"/>
                  <a:gd name="connsiteX18" fmla="*/ 91470 w 917773"/>
                  <a:gd name="connsiteY18" fmla="*/ 2843797 h 4104795"/>
                  <a:gd name="connsiteX19" fmla="*/ 1015 w 917773"/>
                  <a:gd name="connsiteY19" fmla="*/ 3669911 h 4104795"/>
                  <a:gd name="connsiteX20" fmla="*/ 477851 w 917773"/>
                  <a:gd name="connsiteY20" fmla="*/ 4104782 h 410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7773" h="4104795">
                    <a:moveTo>
                      <a:pt x="477851" y="4104782"/>
                    </a:moveTo>
                    <a:cubicBezTo>
                      <a:pt x="627226" y="4103845"/>
                      <a:pt x="839385" y="3995634"/>
                      <a:pt x="897266" y="3777785"/>
                    </a:cubicBezTo>
                    <a:cubicBezTo>
                      <a:pt x="955147" y="3559935"/>
                      <a:pt x="866886" y="3013392"/>
                      <a:pt x="825137" y="2797675"/>
                    </a:cubicBezTo>
                    <a:cubicBezTo>
                      <a:pt x="795122" y="2645172"/>
                      <a:pt x="728813" y="2452444"/>
                      <a:pt x="713507" y="2421273"/>
                    </a:cubicBezTo>
                    <a:cubicBezTo>
                      <a:pt x="702762" y="2395507"/>
                      <a:pt x="646126" y="2236228"/>
                      <a:pt x="551692" y="2118116"/>
                    </a:cubicBezTo>
                    <a:lnTo>
                      <a:pt x="480764" y="2053046"/>
                    </a:lnTo>
                    <a:lnTo>
                      <a:pt x="553105" y="1986679"/>
                    </a:lnTo>
                    <a:cubicBezTo>
                      <a:pt x="647539" y="1868567"/>
                      <a:pt x="704175" y="1709288"/>
                      <a:pt x="714920" y="1683522"/>
                    </a:cubicBezTo>
                    <a:cubicBezTo>
                      <a:pt x="730226" y="1652351"/>
                      <a:pt x="796535" y="1459623"/>
                      <a:pt x="826550" y="1307120"/>
                    </a:cubicBezTo>
                    <a:cubicBezTo>
                      <a:pt x="868299" y="1091403"/>
                      <a:pt x="956560" y="544860"/>
                      <a:pt x="898679" y="327010"/>
                    </a:cubicBezTo>
                    <a:cubicBezTo>
                      <a:pt x="840798" y="109161"/>
                      <a:pt x="628639" y="950"/>
                      <a:pt x="479264" y="13"/>
                    </a:cubicBezTo>
                    <a:cubicBezTo>
                      <a:pt x="329889" y="-924"/>
                      <a:pt x="49402" y="47087"/>
                      <a:pt x="2428" y="434884"/>
                    </a:cubicBezTo>
                    <a:cubicBezTo>
                      <a:pt x="-8012" y="900762"/>
                      <a:pt x="64886" y="1153254"/>
                      <a:pt x="92883" y="1260998"/>
                    </a:cubicBezTo>
                    <a:cubicBezTo>
                      <a:pt x="128181" y="1416194"/>
                      <a:pt x="183087" y="1566058"/>
                      <a:pt x="228190" y="1718590"/>
                    </a:cubicBezTo>
                    <a:cubicBezTo>
                      <a:pt x="234241" y="1734765"/>
                      <a:pt x="278691" y="1883345"/>
                      <a:pt x="356976" y="1993534"/>
                    </a:cubicBezTo>
                    <a:lnTo>
                      <a:pt x="414053" y="2051678"/>
                    </a:lnTo>
                    <a:lnTo>
                      <a:pt x="355563" y="2111261"/>
                    </a:lnTo>
                    <a:cubicBezTo>
                      <a:pt x="277278" y="2221450"/>
                      <a:pt x="232828" y="2370030"/>
                      <a:pt x="226777" y="2386205"/>
                    </a:cubicBezTo>
                    <a:cubicBezTo>
                      <a:pt x="181674" y="2538737"/>
                      <a:pt x="126768" y="2688601"/>
                      <a:pt x="91470" y="2843797"/>
                    </a:cubicBezTo>
                    <a:cubicBezTo>
                      <a:pt x="63473" y="2951541"/>
                      <a:pt x="-9425" y="3204033"/>
                      <a:pt x="1015" y="3669911"/>
                    </a:cubicBezTo>
                    <a:cubicBezTo>
                      <a:pt x="47989" y="4057708"/>
                      <a:pt x="328476" y="4105719"/>
                      <a:pt x="477851" y="4104782"/>
                    </a:cubicBezTo>
                    <a:close/>
                  </a:path>
                </a:pathLst>
              </a:custGeom>
              <a:solidFill>
                <a:srgbClr val="67AEB6">
                  <a:alpha val="45000"/>
                </a:srgbClr>
              </a:solidFill>
              <a:ln>
                <a:noFill/>
              </a:ln>
              <a:effectLst>
                <a:outerShdw blurRad="63500" dist="12700" dir="8100000" sy="-23000" kx="800400" algn="b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contrasting" dir="t"/>
              </a:scene3d>
              <a:sp3d extrusionH="215900" contourW="6350" prstMaterial="powder">
                <a:bevelT w="88900" h="88900"/>
                <a:bevelB w="88900" h="88900"/>
                <a:extrusionClr>
                  <a:srgbClr val="67AEB6"/>
                </a:extrusionClr>
                <a:contourClr>
                  <a:srgbClr val="56A6AE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F8859E-5827-4263-8D25-38DE1BC7E15E}"/>
                  </a:ext>
                </a:extLst>
              </p:cNvPr>
              <p:cNvSpPr/>
              <p:nvPr/>
            </p:nvSpPr>
            <p:spPr>
              <a:xfrm rot="3241372" flipV="1">
                <a:off x="3612909" y="6454875"/>
                <a:ext cx="187855" cy="375616"/>
              </a:xfrm>
              <a:custGeom>
                <a:avLst/>
                <a:gdLst>
                  <a:gd name="connsiteX0" fmla="*/ 375545 w 794664"/>
                  <a:gd name="connsiteY0" fmla="*/ 1793602 h 1793867"/>
                  <a:gd name="connsiteX1" fmla="*/ 323158 w 794664"/>
                  <a:gd name="connsiteY1" fmla="*/ 1743596 h 1793867"/>
                  <a:gd name="connsiteX2" fmla="*/ 249339 w 794664"/>
                  <a:gd name="connsiteY2" fmla="*/ 1629296 h 1793867"/>
                  <a:gd name="connsiteX3" fmla="*/ 189808 w 794664"/>
                  <a:gd name="connsiteY3" fmla="*/ 1481658 h 1793867"/>
                  <a:gd name="connsiteX4" fmla="*/ 101701 w 794664"/>
                  <a:gd name="connsiteY4" fmla="*/ 1193527 h 1793867"/>
                  <a:gd name="connsiteX5" fmla="*/ 23120 w 794664"/>
                  <a:gd name="connsiteY5" fmla="*/ 869677 h 1793867"/>
                  <a:gd name="connsiteX6" fmla="*/ 1689 w 794664"/>
                  <a:gd name="connsiteY6" fmla="*/ 514871 h 1793867"/>
                  <a:gd name="connsiteX7" fmla="*/ 4070 w 794664"/>
                  <a:gd name="connsiteY7" fmla="*/ 362471 h 1793867"/>
                  <a:gd name="connsiteX8" fmla="*/ 25501 w 794664"/>
                  <a:gd name="connsiteY8" fmla="*/ 262458 h 1793867"/>
                  <a:gd name="connsiteX9" fmla="*/ 94558 w 794664"/>
                  <a:gd name="connsiteY9" fmla="*/ 136252 h 1793867"/>
                  <a:gd name="connsiteX10" fmla="*/ 227908 w 794664"/>
                  <a:gd name="connsiteY10" fmla="*/ 33858 h 1793867"/>
                  <a:gd name="connsiteX11" fmla="*/ 368401 w 794664"/>
                  <a:gd name="connsiteY11" fmla="*/ 521 h 1793867"/>
                  <a:gd name="connsiteX12" fmla="*/ 508895 w 794664"/>
                  <a:gd name="connsiteY12" fmla="*/ 17189 h 1793867"/>
                  <a:gd name="connsiteX13" fmla="*/ 623195 w 794664"/>
                  <a:gd name="connsiteY13" fmla="*/ 64814 h 1793867"/>
                  <a:gd name="connsiteX14" fmla="*/ 711301 w 794664"/>
                  <a:gd name="connsiteY14" fmla="*/ 145777 h 1793867"/>
                  <a:gd name="connsiteX15" fmla="*/ 775595 w 794664"/>
                  <a:gd name="connsiteY15" fmla="*/ 264839 h 1793867"/>
                  <a:gd name="connsiteX16" fmla="*/ 794645 w 794664"/>
                  <a:gd name="connsiteY16" fmla="*/ 486296 h 1793867"/>
                  <a:gd name="connsiteX17" fmla="*/ 773214 w 794664"/>
                  <a:gd name="connsiteY17" fmla="*/ 774427 h 1793867"/>
                  <a:gd name="connsiteX18" fmla="*/ 744639 w 794664"/>
                  <a:gd name="connsiteY18" fmla="*/ 995883 h 1793867"/>
                  <a:gd name="connsiteX19" fmla="*/ 716064 w 794664"/>
                  <a:gd name="connsiteY19" fmla="*/ 1155427 h 1793867"/>
                  <a:gd name="connsiteX20" fmla="*/ 666058 w 794664"/>
                  <a:gd name="connsiteY20" fmla="*/ 1348308 h 1793867"/>
                  <a:gd name="connsiteX21" fmla="*/ 582714 w 794664"/>
                  <a:gd name="connsiteY21" fmla="*/ 1565002 h 1793867"/>
                  <a:gd name="connsiteX22" fmla="*/ 489845 w 794664"/>
                  <a:gd name="connsiteY22" fmla="*/ 1724546 h 1793867"/>
                  <a:gd name="connsiteX23" fmla="*/ 375545 w 794664"/>
                  <a:gd name="connsiteY23" fmla="*/ 1793602 h 1793867"/>
                  <a:gd name="connsiteX0" fmla="*/ 375545 w 794664"/>
                  <a:gd name="connsiteY0" fmla="*/ 1793602 h 1794069"/>
                  <a:gd name="connsiteX1" fmla="*/ 316015 w 794664"/>
                  <a:gd name="connsiteY1" fmla="*/ 1748359 h 1794069"/>
                  <a:gd name="connsiteX2" fmla="*/ 249339 w 794664"/>
                  <a:gd name="connsiteY2" fmla="*/ 1629296 h 1794069"/>
                  <a:gd name="connsiteX3" fmla="*/ 189808 w 794664"/>
                  <a:gd name="connsiteY3" fmla="*/ 1481658 h 1794069"/>
                  <a:gd name="connsiteX4" fmla="*/ 101701 w 794664"/>
                  <a:gd name="connsiteY4" fmla="*/ 1193527 h 1794069"/>
                  <a:gd name="connsiteX5" fmla="*/ 23120 w 794664"/>
                  <a:gd name="connsiteY5" fmla="*/ 869677 h 1794069"/>
                  <a:gd name="connsiteX6" fmla="*/ 1689 w 794664"/>
                  <a:gd name="connsiteY6" fmla="*/ 514871 h 1794069"/>
                  <a:gd name="connsiteX7" fmla="*/ 4070 w 794664"/>
                  <a:gd name="connsiteY7" fmla="*/ 362471 h 1794069"/>
                  <a:gd name="connsiteX8" fmla="*/ 25501 w 794664"/>
                  <a:gd name="connsiteY8" fmla="*/ 262458 h 1794069"/>
                  <a:gd name="connsiteX9" fmla="*/ 94558 w 794664"/>
                  <a:gd name="connsiteY9" fmla="*/ 136252 h 1794069"/>
                  <a:gd name="connsiteX10" fmla="*/ 227908 w 794664"/>
                  <a:gd name="connsiteY10" fmla="*/ 33858 h 1794069"/>
                  <a:gd name="connsiteX11" fmla="*/ 368401 w 794664"/>
                  <a:gd name="connsiteY11" fmla="*/ 521 h 1794069"/>
                  <a:gd name="connsiteX12" fmla="*/ 508895 w 794664"/>
                  <a:gd name="connsiteY12" fmla="*/ 17189 h 1794069"/>
                  <a:gd name="connsiteX13" fmla="*/ 623195 w 794664"/>
                  <a:gd name="connsiteY13" fmla="*/ 64814 h 1794069"/>
                  <a:gd name="connsiteX14" fmla="*/ 711301 w 794664"/>
                  <a:gd name="connsiteY14" fmla="*/ 145777 h 1794069"/>
                  <a:gd name="connsiteX15" fmla="*/ 775595 w 794664"/>
                  <a:gd name="connsiteY15" fmla="*/ 264839 h 1794069"/>
                  <a:gd name="connsiteX16" fmla="*/ 794645 w 794664"/>
                  <a:gd name="connsiteY16" fmla="*/ 486296 h 1794069"/>
                  <a:gd name="connsiteX17" fmla="*/ 773214 w 794664"/>
                  <a:gd name="connsiteY17" fmla="*/ 774427 h 1794069"/>
                  <a:gd name="connsiteX18" fmla="*/ 744639 w 794664"/>
                  <a:gd name="connsiteY18" fmla="*/ 995883 h 1794069"/>
                  <a:gd name="connsiteX19" fmla="*/ 716064 w 794664"/>
                  <a:gd name="connsiteY19" fmla="*/ 1155427 h 1794069"/>
                  <a:gd name="connsiteX20" fmla="*/ 666058 w 794664"/>
                  <a:gd name="connsiteY20" fmla="*/ 1348308 h 1794069"/>
                  <a:gd name="connsiteX21" fmla="*/ 582714 w 794664"/>
                  <a:gd name="connsiteY21" fmla="*/ 1565002 h 1794069"/>
                  <a:gd name="connsiteX22" fmla="*/ 489845 w 794664"/>
                  <a:gd name="connsiteY22" fmla="*/ 1724546 h 1794069"/>
                  <a:gd name="connsiteX23" fmla="*/ 375545 w 794664"/>
                  <a:gd name="connsiteY23" fmla="*/ 1793602 h 1794069"/>
                  <a:gd name="connsiteX0" fmla="*/ 385070 w 794664"/>
                  <a:gd name="connsiteY0" fmla="*/ 1793602 h 1794069"/>
                  <a:gd name="connsiteX1" fmla="*/ 316015 w 794664"/>
                  <a:gd name="connsiteY1" fmla="*/ 1748359 h 1794069"/>
                  <a:gd name="connsiteX2" fmla="*/ 249339 w 794664"/>
                  <a:gd name="connsiteY2" fmla="*/ 1629296 h 1794069"/>
                  <a:gd name="connsiteX3" fmla="*/ 189808 w 794664"/>
                  <a:gd name="connsiteY3" fmla="*/ 1481658 h 1794069"/>
                  <a:gd name="connsiteX4" fmla="*/ 101701 w 794664"/>
                  <a:gd name="connsiteY4" fmla="*/ 1193527 h 1794069"/>
                  <a:gd name="connsiteX5" fmla="*/ 23120 w 794664"/>
                  <a:gd name="connsiteY5" fmla="*/ 869677 h 1794069"/>
                  <a:gd name="connsiteX6" fmla="*/ 1689 w 794664"/>
                  <a:gd name="connsiteY6" fmla="*/ 514871 h 1794069"/>
                  <a:gd name="connsiteX7" fmla="*/ 4070 w 794664"/>
                  <a:gd name="connsiteY7" fmla="*/ 362471 h 1794069"/>
                  <a:gd name="connsiteX8" fmla="*/ 25501 w 794664"/>
                  <a:gd name="connsiteY8" fmla="*/ 262458 h 1794069"/>
                  <a:gd name="connsiteX9" fmla="*/ 94558 w 794664"/>
                  <a:gd name="connsiteY9" fmla="*/ 136252 h 1794069"/>
                  <a:gd name="connsiteX10" fmla="*/ 227908 w 794664"/>
                  <a:gd name="connsiteY10" fmla="*/ 33858 h 1794069"/>
                  <a:gd name="connsiteX11" fmla="*/ 368401 w 794664"/>
                  <a:gd name="connsiteY11" fmla="*/ 521 h 1794069"/>
                  <a:gd name="connsiteX12" fmla="*/ 508895 w 794664"/>
                  <a:gd name="connsiteY12" fmla="*/ 17189 h 1794069"/>
                  <a:gd name="connsiteX13" fmla="*/ 623195 w 794664"/>
                  <a:gd name="connsiteY13" fmla="*/ 64814 h 1794069"/>
                  <a:gd name="connsiteX14" fmla="*/ 711301 w 794664"/>
                  <a:gd name="connsiteY14" fmla="*/ 145777 h 1794069"/>
                  <a:gd name="connsiteX15" fmla="*/ 775595 w 794664"/>
                  <a:gd name="connsiteY15" fmla="*/ 264839 h 1794069"/>
                  <a:gd name="connsiteX16" fmla="*/ 794645 w 794664"/>
                  <a:gd name="connsiteY16" fmla="*/ 486296 h 1794069"/>
                  <a:gd name="connsiteX17" fmla="*/ 773214 w 794664"/>
                  <a:gd name="connsiteY17" fmla="*/ 774427 h 1794069"/>
                  <a:gd name="connsiteX18" fmla="*/ 744639 w 794664"/>
                  <a:gd name="connsiteY18" fmla="*/ 995883 h 1794069"/>
                  <a:gd name="connsiteX19" fmla="*/ 716064 w 794664"/>
                  <a:gd name="connsiteY19" fmla="*/ 1155427 h 1794069"/>
                  <a:gd name="connsiteX20" fmla="*/ 666058 w 794664"/>
                  <a:gd name="connsiteY20" fmla="*/ 1348308 h 1794069"/>
                  <a:gd name="connsiteX21" fmla="*/ 582714 w 794664"/>
                  <a:gd name="connsiteY21" fmla="*/ 1565002 h 1794069"/>
                  <a:gd name="connsiteX22" fmla="*/ 489845 w 794664"/>
                  <a:gd name="connsiteY22" fmla="*/ 1724546 h 1794069"/>
                  <a:gd name="connsiteX23" fmla="*/ 385070 w 794664"/>
                  <a:gd name="connsiteY23" fmla="*/ 1793602 h 1794069"/>
                  <a:gd name="connsiteX0" fmla="*/ 391280 w 800874"/>
                  <a:gd name="connsiteY0" fmla="*/ 1793602 h 1794069"/>
                  <a:gd name="connsiteX1" fmla="*/ 322225 w 800874"/>
                  <a:gd name="connsiteY1" fmla="*/ 1748359 h 1794069"/>
                  <a:gd name="connsiteX2" fmla="*/ 255549 w 800874"/>
                  <a:gd name="connsiteY2" fmla="*/ 1629296 h 1794069"/>
                  <a:gd name="connsiteX3" fmla="*/ 196018 w 800874"/>
                  <a:gd name="connsiteY3" fmla="*/ 1481658 h 1794069"/>
                  <a:gd name="connsiteX4" fmla="*/ 107911 w 800874"/>
                  <a:gd name="connsiteY4" fmla="*/ 1193527 h 1794069"/>
                  <a:gd name="connsiteX5" fmla="*/ 29330 w 800874"/>
                  <a:gd name="connsiteY5" fmla="*/ 869677 h 1794069"/>
                  <a:gd name="connsiteX6" fmla="*/ 755 w 800874"/>
                  <a:gd name="connsiteY6" fmla="*/ 514871 h 1794069"/>
                  <a:gd name="connsiteX7" fmla="*/ 10280 w 800874"/>
                  <a:gd name="connsiteY7" fmla="*/ 362471 h 1794069"/>
                  <a:gd name="connsiteX8" fmla="*/ 31711 w 800874"/>
                  <a:gd name="connsiteY8" fmla="*/ 262458 h 1794069"/>
                  <a:gd name="connsiteX9" fmla="*/ 100768 w 800874"/>
                  <a:gd name="connsiteY9" fmla="*/ 136252 h 1794069"/>
                  <a:gd name="connsiteX10" fmla="*/ 234118 w 800874"/>
                  <a:gd name="connsiteY10" fmla="*/ 33858 h 1794069"/>
                  <a:gd name="connsiteX11" fmla="*/ 374611 w 800874"/>
                  <a:gd name="connsiteY11" fmla="*/ 521 h 1794069"/>
                  <a:gd name="connsiteX12" fmla="*/ 515105 w 800874"/>
                  <a:gd name="connsiteY12" fmla="*/ 17189 h 1794069"/>
                  <a:gd name="connsiteX13" fmla="*/ 629405 w 800874"/>
                  <a:gd name="connsiteY13" fmla="*/ 64814 h 1794069"/>
                  <a:gd name="connsiteX14" fmla="*/ 717511 w 800874"/>
                  <a:gd name="connsiteY14" fmla="*/ 145777 h 1794069"/>
                  <a:gd name="connsiteX15" fmla="*/ 781805 w 800874"/>
                  <a:gd name="connsiteY15" fmla="*/ 264839 h 1794069"/>
                  <a:gd name="connsiteX16" fmla="*/ 800855 w 800874"/>
                  <a:gd name="connsiteY16" fmla="*/ 486296 h 1794069"/>
                  <a:gd name="connsiteX17" fmla="*/ 779424 w 800874"/>
                  <a:gd name="connsiteY17" fmla="*/ 774427 h 1794069"/>
                  <a:gd name="connsiteX18" fmla="*/ 750849 w 800874"/>
                  <a:gd name="connsiteY18" fmla="*/ 995883 h 1794069"/>
                  <a:gd name="connsiteX19" fmla="*/ 722274 w 800874"/>
                  <a:gd name="connsiteY19" fmla="*/ 1155427 h 1794069"/>
                  <a:gd name="connsiteX20" fmla="*/ 672268 w 800874"/>
                  <a:gd name="connsiteY20" fmla="*/ 1348308 h 1794069"/>
                  <a:gd name="connsiteX21" fmla="*/ 588924 w 800874"/>
                  <a:gd name="connsiteY21" fmla="*/ 1565002 h 1794069"/>
                  <a:gd name="connsiteX22" fmla="*/ 496055 w 800874"/>
                  <a:gd name="connsiteY22" fmla="*/ 1724546 h 1794069"/>
                  <a:gd name="connsiteX23" fmla="*/ 391280 w 800874"/>
                  <a:gd name="connsiteY23" fmla="*/ 1793602 h 1794069"/>
                  <a:gd name="connsiteX0" fmla="*/ 394246 w 803840"/>
                  <a:gd name="connsiteY0" fmla="*/ 1793602 h 1794069"/>
                  <a:gd name="connsiteX1" fmla="*/ 325191 w 803840"/>
                  <a:gd name="connsiteY1" fmla="*/ 1748359 h 1794069"/>
                  <a:gd name="connsiteX2" fmla="*/ 258515 w 803840"/>
                  <a:gd name="connsiteY2" fmla="*/ 1629296 h 1794069"/>
                  <a:gd name="connsiteX3" fmla="*/ 198984 w 803840"/>
                  <a:gd name="connsiteY3" fmla="*/ 1481658 h 1794069"/>
                  <a:gd name="connsiteX4" fmla="*/ 110877 w 803840"/>
                  <a:gd name="connsiteY4" fmla="*/ 1193527 h 1794069"/>
                  <a:gd name="connsiteX5" fmla="*/ 32296 w 803840"/>
                  <a:gd name="connsiteY5" fmla="*/ 869677 h 1794069"/>
                  <a:gd name="connsiteX6" fmla="*/ 3721 w 803840"/>
                  <a:gd name="connsiteY6" fmla="*/ 514871 h 1794069"/>
                  <a:gd name="connsiteX7" fmla="*/ 3721 w 803840"/>
                  <a:gd name="connsiteY7" fmla="*/ 364852 h 1794069"/>
                  <a:gd name="connsiteX8" fmla="*/ 34677 w 803840"/>
                  <a:gd name="connsiteY8" fmla="*/ 262458 h 1794069"/>
                  <a:gd name="connsiteX9" fmla="*/ 103734 w 803840"/>
                  <a:gd name="connsiteY9" fmla="*/ 136252 h 1794069"/>
                  <a:gd name="connsiteX10" fmla="*/ 237084 w 803840"/>
                  <a:gd name="connsiteY10" fmla="*/ 33858 h 1794069"/>
                  <a:gd name="connsiteX11" fmla="*/ 377577 w 803840"/>
                  <a:gd name="connsiteY11" fmla="*/ 521 h 1794069"/>
                  <a:gd name="connsiteX12" fmla="*/ 518071 w 803840"/>
                  <a:gd name="connsiteY12" fmla="*/ 17189 h 1794069"/>
                  <a:gd name="connsiteX13" fmla="*/ 632371 w 803840"/>
                  <a:gd name="connsiteY13" fmla="*/ 64814 h 1794069"/>
                  <a:gd name="connsiteX14" fmla="*/ 720477 w 803840"/>
                  <a:gd name="connsiteY14" fmla="*/ 145777 h 1794069"/>
                  <a:gd name="connsiteX15" fmla="*/ 784771 w 803840"/>
                  <a:gd name="connsiteY15" fmla="*/ 264839 h 1794069"/>
                  <a:gd name="connsiteX16" fmla="*/ 803821 w 803840"/>
                  <a:gd name="connsiteY16" fmla="*/ 486296 h 1794069"/>
                  <a:gd name="connsiteX17" fmla="*/ 782390 w 803840"/>
                  <a:gd name="connsiteY17" fmla="*/ 774427 h 1794069"/>
                  <a:gd name="connsiteX18" fmla="*/ 753815 w 803840"/>
                  <a:gd name="connsiteY18" fmla="*/ 995883 h 1794069"/>
                  <a:gd name="connsiteX19" fmla="*/ 725240 w 803840"/>
                  <a:gd name="connsiteY19" fmla="*/ 1155427 h 1794069"/>
                  <a:gd name="connsiteX20" fmla="*/ 675234 w 803840"/>
                  <a:gd name="connsiteY20" fmla="*/ 1348308 h 1794069"/>
                  <a:gd name="connsiteX21" fmla="*/ 591890 w 803840"/>
                  <a:gd name="connsiteY21" fmla="*/ 1565002 h 1794069"/>
                  <a:gd name="connsiteX22" fmla="*/ 499021 w 803840"/>
                  <a:gd name="connsiteY22" fmla="*/ 1724546 h 1794069"/>
                  <a:gd name="connsiteX23" fmla="*/ 394246 w 803840"/>
                  <a:gd name="connsiteY23" fmla="*/ 1793602 h 1794069"/>
                  <a:gd name="connsiteX0" fmla="*/ 393667 w 803261"/>
                  <a:gd name="connsiteY0" fmla="*/ 1793602 h 1794069"/>
                  <a:gd name="connsiteX1" fmla="*/ 324612 w 803261"/>
                  <a:gd name="connsiteY1" fmla="*/ 1748359 h 1794069"/>
                  <a:gd name="connsiteX2" fmla="*/ 257936 w 803261"/>
                  <a:gd name="connsiteY2" fmla="*/ 1629296 h 1794069"/>
                  <a:gd name="connsiteX3" fmla="*/ 198405 w 803261"/>
                  <a:gd name="connsiteY3" fmla="*/ 1481658 h 1794069"/>
                  <a:gd name="connsiteX4" fmla="*/ 110298 w 803261"/>
                  <a:gd name="connsiteY4" fmla="*/ 1193527 h 1794069"/>
                  <a:gd name="connsiteX5" fmla="*/ 31717 w 803261"/>
                  <a:gd name="connsiteY5" fmla="*/ 869677 h 1794069"/>
                  <a:gd name="connsiteX6" fmla="*/ 3142 w 803261"/>
                  <a:gd name="connsiteY6" fmla="*/ 514871 h 1794069"/>
                  <a:gd name="connsiteX7" fmla="*/ 3142 w 803261"/>
                  <a:gd name="connsiteY7" fmla="*/ 364852 h 1794069"/>
                  <a:gd name="connsiteX8" fmla="*/ 24573 w 803261"/>
                  <a:gd name="connsiteY8" fmla="*/ 248171 h 1794069"/>
                  <a:gd name="connsiteX9" fmla="*/ 103155 w 803261"/>
                  <a:gd name="connsiteY9" fmla="*/ 136252 h 1794069"/>
                  <a:gd name="connsiteX10" fmla="*/ 236505 w 803261"/>
                  <a:gd name="connsiteY10" fmla="*/ 33858 h 1794069"/>
                  <a:gd name="connsiteX11" fmla="*/ 376998 w 803261"/>
                  <a:gd name="connsiteY11" fmla="*/ 521 h 1794069"/>
                  <a:gd name="connsiteX12" fmla="*/ 517492 w 803261"/>
                  <a:gd name="connsiteY12" fmla="*/ 17189 h 1794069"/>
                  <a:gd name="connsiteX13" fmla="*/ 631792 w 803261"/>
                  <a:gd name="connsiteY13" fmla="*/ 64814 h 1794069"/>
                  <a:gd name="connsiteX14" fmla="*/ 719898 w 803261"/>
                  <a:gd name="connsiteY14" fmla="*/ 145777 h 1794069"/>
                  <a:gd name="connsiteX15" fmla="*/ 784192 w 803261"/>
                  <a:gd name="connsiteY15" fmla="*/ 264839 h 1794069"/>
                  <a:gd name="connsiteX16" fmla="*/ 803242 w 803261"/>
                  <a:gd name="connsiteY16" fmla="*/ 486296 h 1794069"/>
                  <a:gd name="connsiteX17" fmla="*/ 781811 w 803261"/>
                  <a:gd name="connsiteY17" fmla="*/ 774427 h 1794069"/>
                  <a:gd name="connsiteX18" fmla="*/ 753236 w 803261"/>
                  <a:gd name="connsiteY18" fmla="*/ 995883 h 1794069"/>
                  <a:gd name="connsiteX19" fmla="*/ 724661 w 803261"/>
                  <a:gd name="connsiteY19" fmla="*/ 1155427 h 1794069"/>
                  <a:gd name="connsiteX20" fmla="*/ 674655 w 803261"/>
                  <a:gd name="connsiteY20" fmla="*/ 1348308 h 1794069"/>
                  <a:gd name="connsiteX21" fmla="*/ 591311 w 803261"/>
                  <a:gd name="connsiteY21" fmla="*/ 1565002 h 1794069"/>
                  <a:gd name="connsiteX22" fmla="*/ 498442 w 803261"/>
                  <a:gd name="connsiteY22" fmla="*/ 1724546 h 1794069"/>
                  <a:gd name="connsiteX23" fmla="*/ 393667 w 803261"/>
                  <a:gd name="connsiteY23" fmla="*/ 1793602 h 1794069"/>
                  <a:gd name="connsiteX0" fmla="*/ 394555 w 804149"/>
                  <a:gd name="connsiteY0" fmla="*/ 1793602 h 1794069"/>
                  <a:gd name="connsiteX1" fmla="*/ 325500 w 804149"/>
                  <a:gd name="connsiteY1" fmla="*/ 1748359 h 1794069"/>
                  <a:gd name="connsiteX2" fmla="*/ 258824 w 804149"/>
                  <a:gd name="connsiteY2" fmla="*/ 1629296 h 1794069"/>
                  <a:gd name="connsiteX3" fmla="*/ 199293 w 804149"/>
                  <a:gd name="connsiteY3" fmla="*/ 1481658 h 1794069"/>
                  <a:gd name="connsiteX4" fmla="*/ 111186 w 804149"/>
                  <a:gd name="connsiteY4" fmla="*/ 1193527 h 1794069"/>
                  <a:gd name="connsiteX5" fmla="*/ 32605 w 804149"/>
                  <a:gd name="connsiteY5" fmla="*/ 869677 h 1794069"/>
                  <a:gd name="connsiteX6" fmla="*/ 4030 w 804149"/>
                  <a:gd name="connsiteY6" fmla="*/ 514871 h 1794069"/>
                  <a:gd name="connsiteX7" fmla="*/ 4030 w 804149"/>
                  <a:gd name="connsiteY7" fmla="*/ 364852 h 1794069"/>
                  <a:gd name="connsiteX8" fmla="*/ 39749 w 804149"/>
                  <a:gd name="connsiteY8" fmla="*/ 241027 h 1794069"/>
                  <a:gd name="connsiteX9" fmla="*/ 104043 w 804149"/>
                  <a:gd name="connsiteY9" fmla="*/ 136252 h 1794069"/>
                  <a:gd name="connsiteX10" fmla="*/ 237393 w 804149"/>
                  <a:gd name="connsiteY10" fmla="*/ 33858 h 1794069"/>
                  <a:gd name="connsiteX11" fmla="*/ 377886 w 804149"/>
                  <a:gd name="connsiteY11" fmla="*/ 521 h 1794069"/>
                  <a:gd name="connsiteX12" fmla="*/ 518380 w 804149"/>
                  <a:gd name="connsiteY12" fmla="*/ 17189 h 1794069"/>
                  <a:gd name="connsiteX13" fmla="*/ 632680 w 804149"/>
                  <a:gd name="connsiteY13" fmla="*/ 64814 h 1794069"/>
                  <a:gd name="connsiteX14" fmla="*/ 720786 w 804149"/>
                  <a:gd name="connsiteY14" fmla="*/ 145777 h 1794069"/>
                  <a:gd name="connsiteX15" fmla="*/ 785080 w 804149"/>
                  <a:gd name="connsiteY15" fmla="*/ 264839 h 1794069"/>
                  <a:gd name="connsiteX16" fmla="*/ 804130 w 804149"/>
                  <a:gd name="connsiteY16" fmla="*/ 486296 h 1794069"/>
                  <a:gd name="connsiteX17" fmla="*/ 782699 w 804149"/>
                  <a:gd name="connsiteY17" fmla="*/ 774427 h 1794069"/>
                  <a:gd name="connsiteX18" fmla="*/ 754124 w 804149"/>
                  <a:gd name="connsiteY18" fmla="*/ 995883 h 1794069"/>
                  <a:gd name="connsiteX19" fmla="*/ 725549 w 804149"/>
                  <a:gd name="connsiteY19" fmla="*/ 1155427 h 1794069"/>
                  <a:gd name="connsiteX20" fmla="*/ 675543 w 804149"/>
                  <a:gd name="connsiteY20" fmla="*/ 1348308 h 1794069"/>
                  <a:gd name="connsiteX21" fmla="*/ 592199 w 804149"/>
                  <a:gd name="connsiteY21" fmla="*/ 1565002 h 1794069"/>
                  <a:gd name="connsiteX22" fmla="*/ 499330 w 804149"/>
                  <a:gd name="connsiteY22" fmla="*/ 1724546 h 1794069"/>
                  <a:gd name="connsiteX23" fmla="*/ 394555 w 804149"/>
                  <a:gd name="connsiteY23" fmla="*/ 1793602 h 1794069"/>
                  <a:gd name="connsiteX0" fmla="*/ 394400 w 803994"/>
                  <a:gd name="connsiteY0" fmla="*/ 1793602 h 1794069"/>
                  <a:gd name="connsiteX1" fmla="*/ 325345 w 803994"/>
                  <a:gd name="connsiteY1" fmla="*/ 1748359 h 1794069"/>
                  <a:gd name="connsiteX2" fmla="*/ 258669 w 803994"/>
                  <a:gd name="connsiteY2" fmla="*/ 1629296 h 1794069"/>
                  <a:gd name="connsiteX3" fmla="*/ 199138 w 803994"/>
                  <a:gd name="connsiteY3" fmla="*/ 1481658 h 1794069"/>
                  <a:gd name="connsiteX4" fmla="*/ 111031 w 803994"/>
                  <a:gd name="connsiteY4" fmla="*/ 1193527 h 1794069"/>
                  <a:gd name="connsiteX5" fmla="*/ 32450 w 803994"/>
                  <a:gd name="connsiteY5" fmla="*/ 869677 h 1794069"/>
                  <a:gd name="connsiteX6" fmla="*/ 3875 w 803994"/>
                  <a:gd name="connsiteY6" fmla="*/ 514871 h 1794069"/>
                  <a:gd name="connsiteX7" fmla="*/ 3875 w 803994"/>
                  <a:gd name="connsiteY7" fmla="*/ 364852 h 1794069"/>
                  <a:gd name="connsiteX8" fmla="*/ 37213 w 803994"/>
                  <a:gd name="connsiteY8" fmla="*/ 226739 h 1794069"/>
                  <a:gd name="connsiteX9" fmla="*/ 103888 w 803994"/>
                  <a:gd name="connsiteY9" fmla="*/ 136252 h 1794069"/>
                  <a:gd name="connsiteX10" fmla="*/ 237238 w 803994"/>
                  <a:gd name="connsiteY10" fmla="*/ 33858 h 1794069"/>
                  <a:gd name="connsiteX11" fmla="*/ 377731 w 803994"/>
                  <a:gd name="connsiteY11" fmla="*/ 521 h 1794069"/>
                  <a:gd name="connsiteX12" fmla="*/ 518225 w 803994"/>
                  <a:gd name="connsiteY12" fmla="*/ 17189 h 1794069"/>
                  <a:gd name="connsiteX13" fmla="*/ 632525 w 803994"/>
                  <a:gd name="connsiteY13" fmla="*/ 64814 h 1794069"/>
                  <a:gd name="connsiteX14" fmla="*/ 720631 w 803994"/>
                  <a:gd name="connsiteY14" fmla="*/ 145777 h 1794069"/>
                  <a:gd name="connsiteX15" fmla="*/ 784925 w 803994"/>
                  <a:gd name="connsiteY15" fmla="*/ 264839 h 1794069"/>
                  <a:gd name="connsiteX16" fmla="*/ 803975 w 803994"/>
                  <a:gd name="connsiteY16" fmla="*/ 486296 h 1794069"/>
                  <a:gd name="connsiteX17" fmla="*/ 782544 w 803994"/>
                  <a:gd name="connsiteY17" fmla="*/ 774427 h 1794069"/>
                  <a:gd name="connsiteX18" fmla="*/ 753969 w 803994"/>
                  <a:gd name="connsiteY18" fmla="*/ 995883 h 1794069"/>
                  <a:gd name="connsiteX19" fmla="*/ 725394 w 803994"/>
                  <a:gd name="connsiteY19" fmla="*/ 1155427 h 1794069"/>
                  <a:gd name="connsiteX20" fmla="*/ 675388 w 803994"/>
                  <a:gd name="connsiteY20" fmla="*/ 1348308 h 1794069"/>
                  <a:gd name="connsiteX21" fmla="*/ 592044 w 803994"/>
                  <a:gd name="connsiteY21" fmla="*/ 1565002 h 1794069"/>
                  <a:gd name="connsiteX22" fmla="*/ 499175 w 803994"/>
                  <a:gd name="connsiteY22" fmla="*/ 1724546 h 1794069"/>
                  <a:gd name="connsiteX23" fmla="*/ 394400 w 803994"/>
                  <a:gd name="connsiteY23" fmla="*/ 1793602 h 1794069"/>
                  <a:gd name="connsiteX0" fmla="*/ 394400 w 803994"/>
                  <a:gd name="connsiteY0" fmla="*/ 1793602 h 1794069"/>
                  <a:gd name="connsiteX1" fmla="*/ 325345 w 803994"/>
                  <a:gd name="connsiteY1" fmla="*/ 1748359 h 1794069"/>
                  <a:gd name="connsiteX2" fmla="*/ 258669 w 803994"/>
                  <a:gd name="connsiteY2" fmla="*/ 1629296 h 1794069"/>
                  <a:gd name="connsiteX3" fmla="*/ 199138 w 803994"/>
                  <a:gd name="connsiteY3" fmla="*/ 1481658 h 1794069"/>
                  <a:gd name="connsiteX4" fmla="*/ 111031 w 803994"/>
                  <a:gd name="connsiteY4" fmla="*/ 1193527 h 1794069"/>
                  <a:gd name="connsiteX5" fmla="*/ 32450 w 803994"/>
                  <a:gd name="connsiteY5" fmla="*/ 869677 h 1794069"/>
                  <a:gd name="connsiteX6" fmla="*/ 3875 w 803994"/>
                  <a:gd name="connsiteY6" fmla="*/ 514871 h 1794069"/>
                  <a:gd name="connsiteX7" fmla="*/ 3875 w 803994"/>
                  <a:gd name="connsiteY7" fmla="*/ 364852 h 1794069"/>
                  <a:gd name="connsiteX8" fmla="*/ 37213 w 803994"/>
                  <a:gd name="connsiteY8" fmla="*/ 226739 h 1794069"/>
                  <a:gd name="connsiteX9" fmla="*/ 103888 w 803994"/>
                  <a:gd name="connsiteY9" fmla="*/ 129108 h 1794069"/>
                  <a:gd name="connsiteX10" fmla="*/ 237238 w 803994"/>
                  <a:gd name="connsiteY10" fmla="*/ 33858 h 1794069"/>
                  <a:gd name="connsiteX11" fmla="*/ 377731 w 803994"/>
                  <a:gd name="connsiteY11" fmla="*/ 521 h 1794069"/>
                  <a:gd name="connsiteX12" fmla="*/ 518225 w 803994"/>
                  <a:gd name="connsiteY12" fmla="*/ 17189 h 1794069"/>
                  <a:gd name="connsiteX13" fmla="*/ 632525 w 803994"/>
                  <a:gd name="connsiteY13" fmla="*/ 64814 h 1794069"/>
                  <a:gd name="connsiteX14" fmla="*/ 720631 w 803994"/>
                  <a:gd name="connsiteY14" fmla="*/ 145777 h 1794069"/>
                  <a:gd name="connsiteX15" fmla="*/ 784925 w 803994"/>
                  <a:gd name="connsiteY15" fmla="*/ 264839 h 1794069"/>
                  <a:gd name="connsiteX16" fmla="*/ 803975 w 803994"/>
                  <a:gd name="connsiteY16" fmla="*/ 486296 h 1794069"/>
                  <a:gd name="connsiteX17" fmla="*/ 782544 w 803994"/>
                  <a:gd name="connsiteY17" fmla="*/ 774427 h 1794069"/>
                  <a:gd name="connsiteX18" fmla="*/ 753969 w 803994"/>
                  <a:gd name="connsiteY18" fmla="*/ 995883 h 1794069"/>
                  <a:gd name="connsiteX19" fmla="*/ 725394 w 803994"/>
                  <a:gd name="connsiteY19" fmla="*/ 1155427 h 1794069"/>
                  <a:gd name="connsiteX20" fmla="*/ 675388 w 803994"/>
                  <a:gd name="connsiteY20" fmla="*/ 1348308 h 1794069"/>
                  <a:gd name="connsiteX21" fmla="*/ 592044 w 803994"/>
                  <a:gd name="connsiteY21" fmla="*/ 1565002 h 1794069"/>
                  <a:gd name="connsiteX22" fmla="*/ 499175 w 803994"/>
                  <a:gd name="connsiteY22" fmla="*/ 1724546 h 1794069"/>
                  <a:gd name="connsiteX23" fmla="*/ 394400 w 803994"/>
                  <a:gd name="connsiteY23" fmla="*/ 1793602 h 1794069"/>
                  <a:gd name="connsiteX0" fmla="*/ 394400 w 803994"/>
                  <a:gd name="connsiteY0" fmla="*/ 1793602 h 1794069"/>
                  <a:gd name="connsiteX1" fmla="*/ 325345 w 803994"/>
                  <a:gd name="connsiteY1" fmla="*/ 1748359 h 1794069"/>
                  <a:gd name="connsiteX2" fmla="*/ 258669 w 803994"/>
                  <a:gd name="connsiteY2" fmla="*/ 1629296 h 1794069"/>
                  <a:gd name="connsiteX3" fmla="*/ 199138 w 803994"/>
                  <a:gd name="connsiteY3" fmla="*/ 1481658 h 1794069"/>
                  <a:gd name="connsiteX4" fmla="*/ 111031 w 803994"/>
                  <a:gd name="connsiteY4" fmla="*/ 1193527 h 1794069"/>
                  <a:gd name="connsiteX5" fmla="*/ 32450 w 803994"/>
                  <a:gd name="connsiteY5" fmla="*/ 869677 h 1794069"/>
                  <a:gd name="connsiteX6" fmla="*/ 3875 w 803994"/>
                  <a:gd name="connsiteY6" fmla="*/ 514871 h 1794069"/>
                  <a:gd name="connsiteX7" fmla="*/ 3875 w 803994"/>
                  <a:gd name="connsiteY7" fmla="*/ 364852 h 1794069"/>
                  <a:gd name="connsiteX8" fmla="*/ 37213 w 803994"/>
                  <a:gd name="connsiteY8" fmla="*/ 226739 h 1794069"/>
                  <a:gd name="connsiteX9" fmla="*/ 103888 w 803994"/>
                  <a:gd name="connsiteY9" fmla="*/ 124346 h 1794069"/>
                  <a:gd name="connsiteX10" fmla="*/ 237238 w 803994"/>
                  <a:gd name="connsiteY10" fmla="*/ 33858 h 1794069"/>
                  <a:gd name="connsiteX11" fmla="*/ 377731 w 803994"/>
                  <a:gd name="connsiteY11" fmla="*/ 521 h 1794069"/>
                  <a:gd name="connsiteX12" fmla="*/ 518225 w 803994"/>
                  <a:gd name="connsiteY12" fmla="*/ 17189 h 1794069"/>
                  <a:gd name="connsiteX13" fmla="*/ 632525 w 803994"/>
                  <a:gd name="connsiteY13" fmla="*/ 64814 h 1794069"/>
                  <a:gd name="connsiteX14" fmla="*/ 720631 w 803994"/>
                  <a:gd name="connsiteY14" fmla="*/ 145777 h 1794069"/>
                  <a:gd name="connsiteX15" fmla="*/ 784925 w 803994"/>
                  <a:gd name="connsiteY15" fmla="*/ 264839 h 1794069"/>
                  <a:gd name="connsiteX16" fmla="*/ 803975 w 803994"/>
                  <a:gd name="connsiteY16" fmla="*/ 486296 h 1794069"/>
                  <a:gd name="connsiteX17" fmla="*/ 782544 w 803994"/>
                  <a:gd name="connsiteY17" fmla="*/ 774427 h 1794069"/>
                  <a:gd name="connsiteX18" fmla="*/ 753969 w 803994"/>
                  <a:gd name="connsiteY18" fmla="*/ 995883 h 1794069"/>
                  <a:gd name="connsiteX19" fmla="*/ 725394 w 803994"/>
                  <a:gd name="connsiteY19" fmla="*/ 1155427 h 1794069"/>
                  <a:gd name="connsiteX20" fmla="*/ 675388 w 803994"/>
                  <a:gd name="connsiteY20" fmla="*/ 1348308 h 1794069"/>
                  <a:gd name="connsiteX21" fmla="*/ 592044 w 803994"/>
                  <a:gd name="connsiteY21" fmla="*/ 1565002 h 1794069"/>
                  <a:gd name="connsiteX22" fmla="*/ 499175 w 803994"/>
                  <a:gd name="connsiteY22" fmla="*/ 1724546 h 1794069"/>
                  <a:gd name="connsiteX23" fmla="*/ 394400 w 803994"/>
                  <a:gd name="connsiteY23" fmla="*/ 1793602 h 1794069"/>
                  <a:gd name="connsiteX0" fmla="*/ 401591 w 811185"/>
                  <a:gd name="connsiteY0" fmla="*/ 1793602 h 1794069"/>
                  <a:gd name="connsiteX1" fmla="*/ 332536 w 811185"/>
                  <a:gd name="connsiteY1" fmla="*/ 1748359 h 1794069"/>
                  <a:gd name="connsiteX2" fmla="*/ 265860 w 811185"/>
                  <a:gd name="connsiteY2" fmla="*/ 1629296 h 1794069"/>
                  <a:gd name="connsiteX3" fmla="*/ 206329 w 811185"/>
                  <a:gd name="connsiteY3" fmla="*/ 1481658 h 1794069"/>
                  <a:gd name="connsiteX4" fmla="*/ 118222 w 811185"/>
                  <a:gd name="connsiteY4" fmla="*/ 1193527 h 1794069"/>
                  <a:gd name="connsiteX5" fmla="*/ 39641 w 811185"/>
                  <a:gd name="connsiteY5" fmla="*/ 869677 h 1794069"/>
                  <a:gd name="connsiteX6" fmla="*/ 1541 w 811185"/>
                  <a:gd name="connsiteY6" fmla="*/ 514871 h 1794069"/>
                  <a:gd name="connsiteX7" fmla="*/ 11066 w 811185"/>
                  <a:gd name="connsiteY7" fmla="*/ 364852 h 1794069"/>
                  <a:gd name="connsiteX8" fmla="*/ 44404 w 811185"/>
                  <a:gd name="connsiteY8" fmla="*/ 226739 h 1794069"/>
                  <a:gd name="connsiteX9" fmla="*/ 111079 w 811185"/>
                  <a:gd name="connsiteY9" fmla="*/ 124346 h 1794069"/>
                  <a:gd name="connsiteX10" fmla="*/ 244429 w 811185"/>
                  <a:gd name="connsiteY10" fmla="*/ 33858 h 1794069"/>
                  <a:gd name="connsiteX11" fmla="*/ 384922 w 811185"/>
                  <a:gd name="connsiteY11" fmla="*/ 521 h 1794069"/>
                  <a:gd name="connsiteX12" fmla="*/ 525416 w 811185"/>
                  <a:gd name="connsiteY12" fmla="*/ 17189 h 1794069"/>
                  <a:gd name="connsiteX13" fmla="*/ 639716 w 811185"/>
                  <a:gd name="connsiteY13" fmla="*/ 64814 h 1794069"/>
                  <a:gd name="connsiteX14" fmla="*/ 727822 w 811185"/>
                  <a:gd name="connsiteY14" fmla="*/ 145777 h 1794069"/>
                  <a:gd name="connsiteX15" fmla="*/ 792116 w 811185"/>
                  <a:gd name="connsiteY15" fmla="*/ 264839 h 1794069"/>
                  <a:gd name="connsiteX16" fmla="*/ 811166 w 811185"/>
                  <a:gd name="connsiteY16" fmla="*/ 486296 h 1794069"/>
                  <a:gd name="connsiteX17" fmla="*/ 789735 w 811185"/>
                  <a:gd name="connsiteY17" fmla="*/ 774427 h 1794069"/>
                  <a:gd name="connsiteX18" fmla="*/ 761160 w 811185"/>
                  <a:gd name="connsiteY18" fmla="*/ 995883 h 1794069"/>
                  <a:gd name="connsiteX19" fmla="*/ 732585 w 811185"/>
                  <a:gd name="connsiteY19" fmla="*/ 1155427 h 1794069"/>
                  <a:gd name="connsiteX20" fmla="*/ 682579 w 811185"/>
                  <a:gd name="connsiteY20" fmla="*/ 1348308 h 1794069"/>
                  <a:gd name="connsiteX21" fmla="*/ 599235 w 811185"/>
                  <a:gd name="connsiteY21" fmla="*/ 1565002 h 1794069"/>
                  <a:gd name="connsiteX22" fmla="*/ 506366 w 811185"/>
                  <a:gd name="connsiteY22" fmla="*/ 1724546 h 1794069"/>
                  <a:gd name="connsiteX23" fmla="*/ 401591 w 811185"/>
                  <a:gd name="connsiteY23" fmla="*/ 1793602 h 1794069"/>
                  <a:gd name="connsiteX0" fmla="*/ 402879 w 812473"/>
                  <a:gd name="connsiteY0" fmla="*/ 1793602 h 1794069"/>
                  <a:gd name="connsiteX1" fmla="*/ 333824 w 812473"/>
                  <a:gd name="connsiteY1" fmla="*/ 1748359 h 1794069"/>
                  <a:gd name="connsiteX2" fmla="*/ 267148 w 812473"/>
                  <a:gd name="connsiteY2" fmla="*/ 1629296 h 1794069"/>
                  <a:gd name="connsiteX3" fmla="*/ 207617 w 812473"/>
                  <a:gd name="connsiteY3" fmla="*/ 1481658 h 1794069"/>
                  <a:gd name="connsiteX4" fmla="*/ 119510 w 812473"/>
                  <a:gd name="connsiteY4" fmla="*/ 1193527 h 1794069"/>
                  <a:gd name="connsiteX5" fmla="*/ 40929 w 812473"/>
                  <a:gd name="connsiteY5" fmla="*/ 869677 h 1794069"/>
                  <a:gd name="connsiteX6" fmla="*/ 2829 w 812473"/>
                  <a:gd name="connsiteY6" fmla="*/ 514871 h 1794069"/>
                  <a:gd name="connsiteX7" fmla="*/ 7592 w 812473"/>
                  <a:gd name="connsiteY7" fmla="*/ 362471 h 1794069"/>
                  <a:gd name="connsiteX8" fmla="*/ 45692 w 812473"/>
                  <a:gd name="connsiteY8" fmla="*/ 226739 h 1794069"/>
                  <a:gd name="connsiteX9" fmla="*/ 112367 w 812473"/>
                  <a:gd name="connsiteY9" fmla="*/ 124346 h 1794069"/>
                  <a:gd name="connsiteX10" fmla="*/ 245717 w 812473"/>
                  <a:gd name="connsiteY10" fmla="*/ 33858 h 1794069"/>
                  <a:gd name="connsiteX11" fmla="*/ 386210 w 812473"/>
                  <a:gd name="connsiteY11" fmla="*/ 521 h 1794069"/>
                  <a:gd name="connsiteX12" fmla="*/ 526704 w 812473"/>
                  <a:gd name="connsiteY12" fmla="*/ 17189 h 1794069"/>
                  <a:gd name="connsiteX13" fmla="*/ 641004 w 812473"/>
                  <a:gd name="connsiteY13" fmla="*/ 64814 h 1794069"/>
                  <a:gd name="connsiteX14" fmla="*/ 729110 w 812473"/>
                  <a:gd name="connsiteY14" fmla="*/ 145777 h 1794069"/>
                  <a:gd name="connsiteX15" fmla="*/ 793404 w 812473"/>
                  <a:gd name="connsiteY15" fmla="*/ 264839 h 1794069"/>
                  <a:gd name="connsiteX16" fmla="*/ 812454 w 812473"/>
                  <a:gd name="connsiteY16" fmla="*/ 486296 h 1794069"/>
                  <a:gd name="connsiteX17" fmla="*/ 791023 w 812473"/>
                  <a:gd name="connsiteY17" fmla="*/ 774427 h 1794069"/>
                  <a:gd name="connsiteX18" fmla="*/ 762448 w 812473"/>
                  <a:gd name="connsiteY18" fmla="*/ 995883 h 1794069"/>
                  <a:gd name="connsiteX19" fmla="*/ 733873 w 812473"/>
                  <a:gd name="connsiteY19" fmla="*/ 1155427 h 1794069"/>
                  <a:gd name="connsiteX20" fmla="*/ 683867 w 812473"/>
                  <a:gd name="connsiteY20" fmla="*/ 1348308 h 1794069"/>
                  <a:gd name="connsiteX21" fmla="*/ 600523 w 812473"/>
                  <a:gd name="connsiteY21" fmla="*/ 1565002 h 1794069"/>
                  <a:gd name="connsiteX22" fmla="*/ 507654 w 812473"/>
                  <a:gd name="connsiteY22" fmla="*/ 1724546 h 1794069"/>
                  <a:gd name="connsiteX23" fmla="*/ 402879 w 812473"/>
                  <a:gd name="connsiteY23" fmla="*/ 1793602 h 1794069"/>
                  <a:gd name="connsiteX0" fmla="*/ 402448 w 812042"/>
                  <a:gd name="connsiteY0" fmla="*/ 1793602 h 1794069"/>
                  <a:gd name="connsiteX1" fmla="*/ 333393 w 812042"/>
                  <a:gd name="connsiteY1" fmla="*/ 1748359 h 1794069"/>
                  <a:gd name="connsiteX2" fmla="*/ 266717 w 812042"/>
                  <a:gd name="connsiteY2" fmla="*/ 1629296 h 1794069"/>
                  <a:gd name="connsiteX3" fmla="*/ 207186 w 812042"/>
                  <a:gd name="connsiteY3" fmla="*/ 1481658 h 1794069"/>
                  <a:gd name="connsiteX4" fmla="*/ 119079 w 812042"/>
                  <a:gd name="connsiteY4" fmla="*/ 1193527 h 1794069"/>
                  <a:gd name="connsiteX5" fmla="*/ 40498 w 812042"/>
                  <a:gd name="connsiteY5" fmla="*/ 869677 h 1794069"/>
                  <a:gd name="connsiteX6" fmla="*/ 2398 w 812042"/>
                  <a:gd name="connsiteY6" fmla="*/ 514871 h 1794069"/>
                  <a:gd name="connsiteX7" fmla="*/ 7161 w 812042"/>
                  <a:gd name="connsiteY7" fmla="*/ 362471 h 1794069"/>
                  <a:gd name="connsiteX8" fmla="*/ 33354 w 812042"/>
                  <a:gd name="connsiteY8" fmla="*/ 224358 h 1794069"/>
                  <a:gd name="connsiteX9" fmla="*/ 111936 w 812042"/>
                  <a:gd name="connsiteY9" fmla="*/ 124346 h 1794069"/>
                  <a:gd name="connsiteX10" fmla="*/ 245286 w 812042"/>
                  <a:gd name="connsiteY10" fmla="*/ 33858 h 1794069"/>
                  <a:gd name="connsiteX11" fmla="*/ 385779 w 812042"/>
                  <a:gd name="connsiteY11" fmla="*/ 521 h 1794069"/>
                  <a:gd name="connsiteX12" fmla="*/ 526273 w 812042"/>
                  <a:gd name="connsiteY12" fmla="*/ 17189 h 1794069"/>
                  <a:gd name="connsiteX13" fmla="*/ 640573 w 812042"/>
                  <a:gd name="connsiteY13" fmla="*/ 64814 h 1794069"/>
                  <a:gd name="connsiteX14" fmla="*/ 728679 w 812042"/>
                  <a:gd name="connsiteY14" fmla="*/ 145777 h 1794069"/>
                  <a:gd name="connsiteX15" fmla="*/ 792973 w 812042"/>
                  <a:gd name="connsiteY15" fmla="*/ 264839 h 1794069"/>
                  <a:gd name="connsiteX16" fmla="*/ 812023 w 812042"/>
                  <a:gd name="connsiteY16" fmla="*/ 486296 h 1794069"/>
                  <a:gd name="connsiteX17" fmla="*/ 790592 w 812042"/>
                  <a:gd name="connsiteY17" fmla="*/ 774427 h 1794069"/>
                  <a:gd name="connsiteX18" fmla="*/ 762017 w 812042"/>
                  <a:gd name="connsiteY18" fmla="*/ 995883 h 1794069"/>
                  <a:gd name="connsiteX19" fmla="*/ 733442 w 812042"/>
                  <a:gd name="connsiteY19" fmla="*/ 1155427 h 1794069"/>
                  <a:gd name="connsiteX20" fmla="*/ 683436 w 812042"/>
                  <a:gd name="connsiteY20" fmla="*/ 1348308 h 1794069"/>
                  <a:gd name="connsiteX21" fmla="*/ 600092 w 812042"/>
                  <a:gd name="connsiteY21" fmla="*/ 1565002 h 1794069"/>
                  <a:gd name="connsiteX22" fmla="*/ 507223 w 812042"/>
                  <a:gd name="connsiteY22" fmla="*/ 1724546 h 1794069"/>
                  <a:gd name="connsiteX23" fmla="*/ 402448 w 812042"/>
                  <a:gd name="connsiteY23" fmla="*/ 1793602 h 1794069"/>
                  <a:gd name="connsiteX0" fmla="*/ 404376 w 813970"/>
                  <a:gd name="connsiteY0" fmla="*/ 1793602 h 1794069"/>
                  <a:gd name="connsiteX1" fmla="*/ 335321 w 813970"/>
                  <a:gd name="connsiteY1" fmla="*/ 1748359 h 1794069"/>
                  <a:gd name="connsiteX2" fmla="*/ 268645 w 813970"/>
                  <a:gd name="connsiteY2" fmla="*/ 1629296 h 1794069"/>
                  <a:gd name="connsiteX3" fmla="*/ 209114 w 813970"/>
                  <a:gd name="connsiteY3" fmla="*/ 1481658 h 1794069"/>
                  <a:gd name="connsiteX4" fmla="*/ 121007 w 813970"/>
                  <a:gd name="connsiteY4" fmla="*/ 1193527 h 1794069"/>
                  <a:gd name="connsiteX5" fmla="*/ 42426 w 813970"/>
                  <a:gd name="connsiteY5" fmla="*/ 869677 h 1794069"/>
                  <a:gd name="connsiteX6" fmla="*/ 4326 w 813970"/>
                  <a:gd name="connsiteY6" fmla="*/ 514871 h 1794069"/>
                  <a:gd name="connsiteX7" fmla="*/ 4327 w 813970"/>
                  <a:gd name="connsiteY7" fmla="*/ 362471 h 1794069"/>
                  <a:gd name="connsiteX8" fmla="*/ 35282 w 813970"/>
                  <a:gd name="connsiteY8" fmla="*/ 224358 h 1794069"/>
                  <a:gd name="connsiteX9" fmla="*/ 113864 w 813970"/>
                  <a:gd name="connsiteY9" fmla="*/ 124346 h 1794069"/>
                  <a:gd name="connsiteX10" fmla="*/ 247214 w 813970"/>
                  <a:gd name="connsiteY10" fmla="*/ 33858 h 1794069"/>
                  <a:gd name="connsiteX11" fmla="*/ 387707 w 813970"/>
                  <a:gd name="connsiteY11" fmla="*/ 521 h 1794069"/>
                  <a:gd name="connsiteX12" fmla="*/ 528201 w 813970"/>
                  <a:gd name="connsiteY12" fmla="*/ 17189 h 1794069"/>
                  <a:gd name="connsiteX13" fmla="*/ 642501 w 813970"/>
                  <a:gd name="connsiteY13" fmla="*/ 64814 h 1794069"/>
                  <a:gd name="connsiteX14" fmla="*/ 730607 w 813970"/>
                  <a:gd name="connsiteY14" fmla="*/ 145777 h 1794069"/>
                  <a:gd name="connsiteX15" fmla="*/ 794901 w 813970"/>
                  <a:gd name="connsiteY15" fmla="*/ 264839 h 1794069"/>
                  <a:gd name="connsiteX16" fmla="*/ 813951 w 813970"/>
                  <a:gd name="connsiteY16" fmla="*/ 486296 h 1794069"/>
                  <a:gd name="connsiteX17" fmla="*/ 792520 w 813970"/>
                  <a:gd name="connsiteY17" fmla="*/ 774427 h 1794069"/>
                  <a:gd name="connsiteX18" fmla="*/ 763945 w 813970"/>
                  <a:gd name="connsiteY18" fmla="*/ 995883 h 1794069"/>
                  <a:gd name="connsiteX19" fmla="*/ 735370 w 813970"/>
                  <a:gd name="connsiteY19" fmla="*/ 1155427 h 1794069"/>
                  <a:gd name="connsiteX20" fmla="*/ 685364 w 813970"/>
                  <a:gd name="connsiteY20" fmla="*/ 1348308 h 1794069"/>
                  <a:gd name="connsiteX21" fmla="*/ 602020 w 813970"/>
                  <a:gd name="connsiteY21" fmla="*/ 1565002 h 1794069"/>
                  <a:gd name="connsiteX22" fmla="*/ 509151 w 813970"/>
                  <a:gd name="connsiteY22" fmla="*/ 1724546 h 1794069"/>
                  <a:gd name="connsiteX23" fmla="*/ 404376 w 813970"/>
                  <a:gd name="connsiteY23" fmla="*/ 1793602 h 1794069"/>
                  <a:gd name="connsiteX0" fmla="*/ 404376 w 813970"/>
                  <a:gd name="connsiteY0" fmla="*/ 1793602 h 1794069"/>
                  <a:gd name="connsiteX1" fmla="*/ 335321 w 813970"/>
                  <a:gd name="connsiteY1" fmla="*/ 1748359 h 1794069"/>
                  <a:gd name="connsiteX2" fmla="*/ 268645 w 813970"/>
                  <a:gd name="connsiteY2" fmla="*/ 1629296 h 1794069"/>
                  <a:gd name="connsiteX3" fmla="*/ 209114 w 813970"/>
                  <a:gd name="connsiteY3" fmla="*/ 1481658 h 1794069"/>
                  <a:gd name="connsiteX4" fmla="*/ 121007 w 813970"/>
                  <a:gd name="connsiteY4" fmla="*/ 1193527 h 1794069"/>
                  <a:gd name="connsiteX5" fmla="*/ 42426 w 813970"/>
                  <a:gd name="connsiteY5" fmla="*/ 869677 h 1794069"/>
                  <a:gd name="connsiteX6" fmla="*/ 4326 w 813970"/>
                  <a:gd name="connsiteY6" fmla="*/ 514871 h 1794069"/>
                  <a:gd name="connsiteX7" fmla="*/ 4327 w 813970"/>
                  <a:gd name="connsiteY7" fmla="*/ 362471 h 1794069"/>
                  <a:gd name="connsiteX8" fmla="*/ 35282 w 813970"/>
                  <a:gd name="connsiteY8" fmla="*/ 224358 h 1794069"/>
                  <a:gd name="connsiteX9" fmla="*/ 106720 w 813970"/>
                  <a:gd name="connsiteY9" fmla="*/ 117202 h 1794069"/>
                  <a:gd name="connsiteX10" fmla="*/ 247214 w 813970"/>
                  <a:gd name="connsiteY10" fmla="*/ 33858 h 1794069"/>
                  <a:gd name="connsiteX11" fmla="*/ 387707 w 813970"/>
                  <a:gd name="connsiteY11" fmla="*/ 521 h 1794069"/>
                  <a:gd name="connsiteX12" fmla="*/ 528201 w 813970"/>
                  <a:gd name="connsiteY12" fmla="*/ 17189 h 1794069"/>
                  <a:gd name="connsiteX13" fmla="*/ 642501 w 813970"/>
                  <a:gd name="connsiteY13" fmla="*/ 64814 h 1794069"/>
                  <a:gd name="connsiteX14" fmla="*/ 730607 w 813970"/>
                  <a:gd name="connsiteY14" fmla="*/ 145777 h 1794069"/>
                  <a:gd name="connsiteX15" fmla="*/ 794901 w 813970"/>
                  <a:gd name="connsiteY15" fmla="*/ 264839 h 1794069"/>
                  <a:gd name="connsiteX16" fmla="*/ 813951 w 813970"/>
                  <a:gd name="connsiteY16" fmla="*/ 486296 h 1794069"/>
                  <a:gd name="connsiteX17" fmla="*/ 792520 w 813970"/>
                  <a:gd name="connsiteY17" fmla="*/ 774427 h 1794069"/>
                  <a:gd name="connsiteX18" fmla="*/ 763945 w 813970"/>
                  <a:gd name="connsiteY18" fmla="*/ 995883 h 1794069"/>
                  <a:gd name="connsiteX19" fmla="*/ 735370 w 813970"/>
                  <a:gd name="connsiteY19" fmla="*/ 1155427 h 1794069"/>
                  <a:gd name="connsiteX20" fmla="*/ 685364 w 813970"/>
                  <a:gd name="connsiteY20" fmla="*/ 1348308 h 1794069"/>
                  <a:gd name="connsiteX21" fmla="*/ 602020 w 813970"/>
                  <a:gd name="connsiteY21" fmla="*/ 1565002 h 1794069"/>
                  <a:gd name="connsiteX22" fmla="*/ 509151 w 813970"/>
                  <a:gd name="connsiteY22" fmla="*/ 1724546 h 1794069"/>
                  <a:gd name="connsiteX23" fmla="*/ 404376 w 813970"/>
                  <a:gd name="connsiteY23" fmla="*/ 1793602 h 1794069"/>
                  <a:gd name="connsiteX0" fmla="*/ 404376 w 813970"/>
                  <a:gd name="connsiteY0" fmla="*/ 1793491 h 1793958"/>
                  <a:gd name="connsiteX1" fmla="*/ 335321 w 813970"/>
                  <a:gd name="connsiteY1" fmla="*/ 1748248 h 1793958"/>
                  <a:gd name="connsiteX2" fmla="*/ 268645 w 813970"/>
                  <a:gd name="connsiteY2" fmla="*/ 1629185 h 1793958"/>
                  <a:gd name="connsiteX3" fmla="*/ 209114 w 813970"/>
                  <a:gd name="connsiteY3" fmla="*/ 1481547 h 1793958"/>
                  <a:gd name="connsiteX4" fmla="*/ 121007 w 813970"/>
                  <a:gd name="connsiteY4" fmla="*/ 1193416 h 1793958"/>
                  <a:gd name="connsiteX5" fmla="*/ 42426 w 813970"/>
                  <a:gd name="connsiteY5" fmla="*/ 869566 h 1793958"/>
                  <a:gd name="connsiteX6" fmla="*/ 4326 w 813970"/>
                  <a:gd name="connsiteY6" fmla="*/ 514760 h 1793958"/>
                  <a:gd name="connsiteX7" fmla="*/ 4327 w 813970"/>
                  <a:gd name="connsiteY7" fmla="*/ 362360 h 1793958"/>
                  <a:gd name="connsiteX8" fmla="*/ 35282 w 813970"/>
                  <a:gd name="connsiteY8" fmla="*/ 224247 h 1793958"/>
                  <a:gd name="connsiteX9" fmla="*/ 106720 w 813970"/>
                  <a:gd name="connsiteY9" fmla="*/ 117091 h 1793958"/>
                  <a:gd name="connsiteX10" fmla="*/ 240070 w 813970"/>
                  <a:gd name="connsiteY10" fmla="*/ 31365 h 1793958"/>
                  <a:gd name="connsiteX11" fmla="*/ 387707 w 813970"/>
                  <a:gd name="connsiteY11" fmla="*/ 410 h 1793958"/>
                  <a:gd name="connsiteX12" fmla="*/ 528201 w 813970"/>
                  <a:gd name="connsiteY12" fmla="*/ 17078 h 1793958"/>
                  <a:gd name="connsiteX13" fmla="*/ 642501 w 813970"/>
                  <a:gd name="connsiteY13" fmla="*/ 64703 h 1793958"/>
                  <a:gd name="connsiteX14" fmla="*/ 730607 w 813970"/>
                  <a:gd name="connsiteY14" fmla="*/ 145666 h 1793958"/>
                  <a:gd name="connsiteX15" fmla="*/ 794901 w 813970"/>
                  <a:gd name="connsiteY15" fmla="*/ 264728 h 1793958"/>
                  <a:gd name="connsiteX16" fmla="*/ 813951 w 813970"/>
                  <a:gd name="connsiteY16" fmla="*/ 486185 h 1793958"/>
                  <a:gd name="connsiteX17" fmla="*/ 792520 w 813970"/>
                  <a:gd name="connsiteY17" fmla="*/ 774316 h 1793958"/>
                  <a:gd name="connsiteX18" fmla="*/ 763945 w 813970"/>
                  <a:gd name="connsiteY18" fmla="*/ 995772 h 1793958"/>
                  <a:gd name="connsiteX19" fmla="*/ 735370 w 813970"/>
                  <a:gd name="connsiteY19" fmla="*/ 1155316 h 1793958"/>
                  <a:gd name="connsiteX20" fmla="*/ 685364 w 813970"/>
                  <a:gd name="connsiteY20" fmla="*/ 1348197 h 1793958"/>
                  <a:gd name="connsiteX21" fmla="*/ 602020 w 813970"/>
                  <a:gd name="connsiteY21" fmla="*/ 1564891 h 1793958"/>
                  <a:gd name="connsiteX22" fmla="*/ 509151 w 813970"/>
                  <a:gd name="connsiteY22" fmla="*/ 1724435 h 1793958"/>
                  <a:gd name="connsiteX23" fmla="*/ 404376 w 813970"/>
                  <a:gd name="connsiteY23" fmla="*/ 1793491 h 1793958"/>
                  <a:gd name="connsiteX0" fmla="*/ 404376 w 813970"/>
                  <a:gd name="connsiteY0" fmla="*/ 1793491 h 1793958"/>
                  <a:gd name="connsiteX1" fmla="*/ 335321 w 813970"/>
                  <a:gd name="connsiteY1" fmla="*/ 1748248 h 1793958"/>
                  <a:gd name="connsiteX2" fmla="*/ 268645 w 813970"/>
                  <a:gd name="connsiteY2" fmla="*/ 1629185 h 1793958"/>
                  <a:gd name="connsiteX3" fmla="*/ 209114 w 813970"/>
                  <a:gd name="connsiteY3" fmla="*/ 1481547 h 1793958"/>
                  <a:gd name="connsiteX4" fmla="*/ 116244 w 813970"/>
                  <a:gd name="connsiteY4" fmla="*/ 1198178 h 1793958"/>
                  <a:gd name="connsiteX5" fmla="*/ 42426 w 813970"/>
                  <a:gd name="connsiteY5" fmla="*/ 869566 h 1793958"/>
                  <a:gd name="connsiteX6" fmla="*/ 4326 w 813970"/>
                  <a:gd name="connsiteY6" fmla="*/ 514760 h 1793958"/>
                  <a:gd name="connsiteX7" fmla="*/ 4327 w 813970"/>
                  <a:gd name="connsiteY7" fmla="*/ 362360 h 1793958"/>
                  <a:gd name="connsiteX8" fmla="*/ 35282 w 813970"/>
                  <a:gd name="connsiteY8" fmla="*/ 224247 h 1793958"/>
                  <a:gd name="connsiteX9" fmla="*/ 106720 w 813970"/>
                  <a:gd name="connsiteY9" fmla="*/ 117091 h 1793958"/>
                  <a:gd name="connsiteX10" fmla="*/ 240070 w 813970"/>
                  <a:gd name="connsiteY10" fmla="*/ 31365 h 1793958"/>
                  <a:gd name="connsiteX11" fmla="*/ 387707 w 813970"/>
                  <a:gd name="connsiteY11" fmla="*/ 410 h 1793958"/>
                  <a:gd name="connsiteX12" fmla="*/ 528201 w 813970"/>
                  <a:gd name="connsiteY12" fmla="*/ 17078 h 1793958"/>
                  <a:gd name="connsiteX13" fmla="*/ 642501 w 813970"/>
                  <a:gd name="connsiteY13" fmla="*/ 64703 h 1793958"/>
                  <a:gd name="connsiteX14" fmla="*/ 730607 w 813970"/>
                  <a:gd name="connsiteY14" fmla="*/ 145666 h 1793958"/>
                  <a:gd name="connsiteX15" fmla="*/ 794901 w 813970"/>
                  <a:gd name="connsiteY15" fmla="*/ 264728 h 1793958"/>
                  <a:gd name="connsiteX16" fmla="*/ 813951 w 813970"/>
                  <a:gd name="connsiteY16" fmla="*/ 486185 h 1793958"/>
                  <a:gd name="connsiteX17" fmla="*/ 792520 w 813970"/>
                  <a:gd name="connsiteY17" fmla="*/ 774316 h 1793958"/>
                  <a:gd name="connsiteX18" fmla="*/ 763945 w 813970"/>
                  <a:gd name="connsiteY18" fmla="*/ 995772 h 1793958"/>
                  <a:gd name="connsiteX19" fmla="*/ 735370 w 813970"/>
                  <a:gd name="connsiteY19" fmla="*/ 1155316 h 1793958"/>
                  <a:gd name="connsiteX20" fmla="*/ 685364 w 813970"/>
                  <a:gd name="connsiteY20" fmla="*/ 1348197 h 1793958"/>
                  <a:gd name="connsiteX21" fmla="*/ 602020 w 813970"/>
                  <a:gd name="connsiteY21" fmla="*/ 1564891 h 1793958"/>
                  <a:gd name="connsiteX22" fmla="*/ 509151 w 813970"/>
                  <a:gd name="connsiteY22" fmla="*/ 1724435 h 1793958"/>
                  <a:gd name="connsiteX23" fmla="*/ 404376 w 813970"/>
                  <a:gd name="connsiteY23" fmla="*/ 1793491 h 1793958"/>
                  <a:gd name="connsiteX0" fmla="*/ 404376 w 813970"/>
                  <a:gd name="connsiteY0" fmla="*/ 1793491 h 1793958"/>
                  <a:gd name="connsiteX1" fmla="*/ 335321 w 813970"/>
                  <a:gd name="connsiteY1" fmla="*/ 1748248 h 1793958"/>
                  <a:gd name="connsiteX2" fmla="*/ 268645 w 813970"/>
                  <a:gd name="connsiteY2" fmla="*/ 1629185 h 1793958"/>
                  <a:gd name="connsiteX3" fmla="*/ 204351 w 813970"/>
                  <a:gd name="connsiteY3" fmla="*/ 1481547 h 1793958"/>
                  <a:gd name="connsiteX4" fmla="*/ 116244 w 813970"/>
                  <a:gd name="connsiteY4" fmla="*/ 1198178 h 1793958"/>
                  <a:gd name="connsiteX5" fmla="*/ 42426 w 813970"/>
                  <a:gd name="connsiteY5" fmla="*/ 869566 h 1793958"/>
                  <a:gd name="connsiteX6" fmla="*/ 4326 w 813970"/>
                  <a:gd name="connsiteY6" fmla="*/ 514760 h 1793958"/>
                  <a:gd name="connsiteX7" fmla="*/ 4327 w 813970"/>
                  <a:gd name="connsiteY7" fmla="*/ 362360 h 1793958"/>
                  <a:gd name="connsiteX8" fmla="*/ 35282 w 813970"/>
                  <a:gd name="connsiteY8" fmla="*/ 224247 h 1793958"/>
                  <a:gd name="connsiteX9" fmla="*/ 106720 w 813970"/>
                  <a:gd name="connsiteY9" fmla="*/ 117091 h 1793958"/>
                  <a:gd name="connsiteX10" fmla="*/ 240070 w 813970"/>
                  <a:gd name="connsiteY10" fmla="*/ 31365 h 1793958"/>
                  <a:gd name="connsiteX11" fmla="*/ 387707 w 813970"/>
                  <a:gd name="connsiteY11" fmla="*/ 410 h 1793958"/>
                  <a:gd name="connsiteX12" fmla="*/ 528201 w 813970"/>
                  <a:gd name="connsiteY12" fmla="*/ 17078 h 1793958"/>
                  <a:gd name="connsiteX13" fmla="*/ 642501 w 813970"/>
                  <a:gd name="connsiteY13" fmla="*/ 64703 h 1793958"/>
                  <a:gd name="connsiteX14" fmla="*/ 730607 w 813970"/>
                  <a:gd name="connsiteY14" fmla="*/ 145666 h 1793958"/>
                  <a:gd name="connsiteX15" fmla="*/ 794901 w 813970"/>
                  <a:gd name="connsiteY15" fmla="*/ 264728 h 1793958"/>
                  <a:gd name="connsiteX16" fmla="*/ 813951 w 813970"/>
                  <a:gd name="connsiteY16" fmla="*/ 486185 h 1793958"/>
                  <a:gd name="connsiteX17" fmla="*/ 792520 w 813970"/>
                  <a:gd name="connsiteY17" fmla="*/ 774316 h 1793958"/>
                  <a:gd name="connsiteX18" fmla="*/ 763945 w 813970"/>
                  <a:gd name="connsiteY18" fmla="*/ 995772 h 1793958"/>
                  <a:gd name="connsiteX19" fmla="*/ 735370 w 813970"/>
                  <a:gd name="connsiteY19" fmla="*/ 1155316 h 1793958"/>
                  <a:gd name="connsiteX20" fmla="*/ 685364 w 813970"/>
                  <a:gd name="connsiteY20" fmla="*/ 1348197 h 1793958"/>
                  <a:gd name="connsiteX21" fmla="*/ 602020 w 813970"/>
                  <a:gd name="connsiteY21" fmla="*/ 1564891 h 1793958"/>
                  <a:gd name="connsiteX22" fmla="*/ 509151 w 813970"/>
                  <a:gd name="connsiteY22" fmla="*/ 1724435 h 1793958"/>
                  <a:gd name="connsiteX23" fmla="*/ 404376 w 813970"/>
                  <a:gd name="connsiteY23" fmla="*/ 1793491 h 1793958"/>
                  <a:gd name="connsiteX0" fmla="*/ 404376 w 813970"/>
                  <a:gd name="connsiteY0" fmla="*/ 1793491 h 1793951"/>
                  <a:gd name="connsiteX1" fmla="*/ 335321 w 813970"/>
                  <a:gd name="connsiteY1" fmla="*/ 1748248 h 1793951"/>
                  <a:gd name="connsiteX2" fmla="*/ 266264 w 813970"/>
                  <a:gd name="connsiteY2" fmla="*/ 1631566 h 1793951"/>
                  <a:gd name="connsiteX3" fmla="*/ 204351 w 813970"/>
                  <a:gd name="connsiteY3" fmla="*/ 1481547 h 1793951"/>
                  <a:gd name="connsiteX4" fmla="*/ 116244 w 813970"/>
                  <a:gd name="connsiteY4" fmla="*/ 1198178 h 1793951"/>
                  <a:gd name="connsiteX5" fmla="*/ 42426 w 813970"/>
                  <a:gd name="connsiteY5" fmla="*/ 869566 h 1793951"/>
                  <a:gd name="connsiteX6" fmla="*/ 4326 w 813970"/>
                  <a:gd name="connsiteY6" fmla="*/ 514760 h 1793951"/>
                  <a:gd name="connsiteX7" fmla="*/ 4327 w 813970"/>
                  <a:gd name="connsiteY7" fmla="*/ 362360 h 1793951"/>
                  <a:gd name="connsiteX8" fmla="*/ 35282 w 813970"/>
                  <a:gd name="connsiteY8" fmla="*/ 224247 h 1793951"/>
                  <a:gd name="connsiteX9" fmla="*/ 106720 w 813970"/>
                  <a:gd name="connsiteY9" fmla="*/ 117091 h 1793951"/>
                  <a:gd name="connsiteX10" fmla="*/ 240070 w 813970"/>
                  <a:gd name="connsiteY10" fmla="*/ 31365 h 1793951"/>
                  <a:gd name="connsiteX11" fmla="*/ 387707 w 813970"/>
                  <a:gd name="connsiteY11" fmla="*/ 410 h 1793951"/>
                  <a:gd name="connsiteX12" fmla="*/ 528201 w 813970"/>
                  <a:gd name="connsiteY12" fmla="*/ 17078 h 1793951"/>
                  <a:gd name="connsiteX13" fmla="*/ 642501 w 813970"/>
                  <a:gd name="connsiteY13" fmla="*/ 64703 h 1793951"/>
                  <a:gd name="connsiteX14" fmla="*/ 730607 w 813970"/>
                  <a:gd name="connsiteY14" fmla="*/ 145666 h 1793951"/>
                  <a:gd name="connsiteX15" fmla="*/ 794901 w 813970"/>
                  <a:gd name="connsiteY15" fmla="*/ 264728 h 1793951"/>
                  <a:gd name="connsiteX16" fmla="*/ 813951 w 813970"/>
                  <a:gd name="connsiteY16" fmla="*/ 486185 h 1793951"/>
                  <a:gd name="connsiteX17" fmla="*/ 792520 w 813970"/>
                  <a:gd name="connsiteY17" fmla="*/ 774316 h 1793951"/>
                  <a:gd name="connsiteX18" fmla="*/ 763945 w 813970"/>
                  <a:gd name="connsiteY18" fmla="*/ 995772 h 1793951"/>
                  <a:gd name="connsiteX19" fmla="*/ 735370 w 813970"/>
                  <a:gd name="connsiteY19" fmla="*/ 1155316 h 1793951"/>
                  <a:gd name="connsiteX20" fmla="*/ 685364 w 813970"/>
                  <a:gd name="connsiteY20" fmla="*/ 1348197 h 1793951"/>
                  <a:gd name="connsiteX21" fmla="*/ 602020 w 813970"/>
                  <a:gd name="connsiteY21" fmla="*/ 1564891 h 1793951"/>
                  <a:gd name="connsiteX22" fmla="*/ 509151 w 813970"/>
                  <a:gd name="connsiteY22" fmla="*/ 1724435 h 1793951"/>
                  <a:gd name="connsiteX23" fmla="*/ 404376 w 813970"/>
                  <a:gd name="connsiteY23" fmla="*/ 1793491 h 1793951"/>
                  <a:gd name="connsiteX0" fmla="*/ 404376 w 813970"/>
                  <a:gd name="connsiteY0" fmla="*/ 1793491 h 1793951"/>
                  <a:gd name="connsiteX1" fmla="*/ 335321 w 813970"/>
                  <a:gd name="connsiteY1" fmla="*/ 1748248 h 1793951"/>
                  <a:gd name="connsiteX2" fmla="*/ 266264 w 813970"/>
                  <a:gd name="connsiteY2" fmla="*/ 1631566 h 1793951"/>
                  <a:gd name="connsiteX3" fmla="*/ 204351 w 813970"/>
                  <a:gd name="connsiteY3" fmla="*/ 1481547 h 1793951"/>
                  <a:gd name="connsiteX4" fmla="*/ 116244 w 813970"/>
                  <a:gd name="connsiteY4" fmla="*/ 1198178 h 1793951"/>
                  <a:gd name="connsiteX5" fmla="*/ 42426 w 813970"/>
                  <a:gd name="connsiteY5" fmla="*/ 869566 h 1793951"/>
                  <a:gd name="connsiteX6" fmla="*/ 4326 w 813970"/>
                  <a:gd name="connsiteY6" fmla="*/ 514760 h 1793951"/>
                  <a:gd name="connsiteX7" fmla="*/ 4327 w 813970"/>
                  <a:gd name="connsiteY7" fmla="*/ 362360 h 1793951"/>
                  <a:gd name="connsiteX8" fmla="*/ 35282 w 813970"/>
                  <a:gd name="connsiteY8" fmla="*/ 224247 h 1793951"/>
                  <a:gd name="connsiteX9" fmla="*/ 106720 w 813970"/>
                  <a:gd name="connsiteY9" fmla="*/ 117091 h 1793951"/>
                  <a:gd name="connsiteX10" fmla="*/ 240070 w 813970"/>
                  <a:gd name="connsiteY10" fmla="*/ 31365 h 1793951"/>
                  <a:gd name="connsiteX11" fmla="*/ 387707 w 813970"/>
                  <a:gd name="connsiteY11" fmla="*/ 410 h 1793951"/>
                  <a:gd name="connsiteX12" fmla="*/ 528201 w 813970"/>
                  <a:gd name="connsiteY12" fmla="*/ 17078 h 1793951"/>
                  <a:gd name="connsiteX13" fmla="*/ 642501 w 813970"/>
                  <a:gd name="connsiteY13" fmla="*/ 64703 h 1793951"/>
                  <a:gd name="connsiteX14" fmla="*/ 730607 w 813970"/>
                  <a:gd name="connsiteY14" fmla="*/ 145666 h 1793951"/>
                  <a:gd name="connsiteX15" fmla="*/ 794901 w 813970"/>
                  <a:gd name="connsiteY15" fmla="*/ 264728 h 1793951"/>
                  <a:gd name="connsiteX16" fmla="*/ 813951 w 813970"/>
                  <a:gd name="connsiteY16" fmla="*/ 486185 h 1793951"/>
                  <a:gd name="connsiteX17" fmla="*/ 792520 w 813970"/>
                  <a:gd name="connsiteY17" fmla="*/ 774316 h 1793951"/>
                  <a:gd name="connsiteX18" fmla="*/ 763945 w 813970"/>
                  <a:gd name="connsiteY18" fmla="*/ 995772 h 1793951"/>
                  <a:gd name="connsiteX19" fmla="*/ 735370 w 813970"/>
                  <a:gd name="connsiteY19" fmla="*/ 1155316 h 1793951"/>
                  <a:gd name="connsiteX20" fmla="*/ 685364 w 813970"/>
                  <a:gd name="connsiteY20" fmla="*/ 1348197 h 1793951"/>
                  <a:gd name="connsiteX21" fmla="*/ 602020 w 813970"/>
                  <a:gd name="connsiteY21" fmla="*/ 1564891 h 1793951"/>
                  <a:gd name="connsiteX22" fmla="*/ 509151 w 813970"/>
                  <a:gd name="connsiteY22" fmla="*/ 1724435 h 1793951"/>
                  <a:gd name="connsiteX23" fmla="*/ 404376 w 813970"/>
                  <a:gd name="connsiteY23" fmla="*/ 1793491 h 1793951"/>
                  <a:gd name="connsiteX0" fmla="*/ 404376 w 813970"/>
                  <a:gd name="connsiteY0" fmla="*/ 1793491 h 1793951"/>
                  <a:gd name="connsiteX1" fmla="*/ 335321 w 813970"/>
                  <a:gd name="connsiteY1" fmla="*/ 1748248 h 1793951"/>
                  <a:gd name="connsiteX2" fmla="*/ 266264 w 813970"/>
                  <a:gd name="connsiteY2" fmla="*/ 1631566 h 1793951"/>
                  <a:gd name="connsiteX3" fmla="*/ 204351 w 813970"/>
                  <a:gd name="connsiteY3" fmla="*/ 1481547 h 1793951"/>
                  <a:gd name="connsiteX4" fmla="*/ 116244 w 813970"/>
                  <a:gd name="connsiteY4" fmla="*/ 1198178 h 1793951"/>
                  <a:gd name="connsiteX5" fmla="*/ 42426 w 813970"/>
                  <a:gd name="connsiteY5" fmla="*/ 869566 h 1793951"/>
                  <a:gd name="connsiteX6" fmla="*/ 4326 w 813970"/>
                  <a:gd name="connsiteY6" fmla="*/ 514760 h 1793951"/>
                  <a:gd name="connsiteX7" fmla="*/ 4327 w 813970"/>
                  <a:gd name="connsiteY7" fmla="*/ 362360 h 1793951"/>
                  <a:gd name="connsiteX8" fmla="*/ 35282 w 813970"/>
                  <a:gd name="connsiteY8" fmla="*/ 224247 h 1793951"/>
                  <a:gd name="connsiteX9" fmla="*/ 106720 w 813970"/>
                  <a:gd name="connsiteY9" fmla="*/ 117091 h 1793951"/>
                  <a:gd name="connsiteX10" fmla="*/ 240070 w 813970"/>
                  <a:gd name="connsiteY10" fmla="*/ 31365 h 1793951"/>
                  <a:gd name="connsiteX11" fmla="*/ 387707 w 813970"/>
                  <a:gd name="connsiteY11" fmla="*/ 410 h 1793951"/>
                  <a:gd name="connsiteX12" fmla="*/ 528201 w 813970"/>
                  <a:gd name="connsiteY12" fmla="*/ 17078 h 1793951"/>
                  <a:gd name="connsiteX13" fmla="*/ 642501 w 813970"/>
                  <a:gd name="connsiteY13" fmla="*/ 64703 h 1793951"/>
                  <a:gd name="connsiteX14" fmla="*/ 730607 w 813970"/>
                  <a:gd name="connsiteY14" fmla="*/ 145666 h 1793951"/>
                  <a:gd name="connsiteX15" fmla="*/ 794901 w 813970"/>
                  <a:gd name="connsiteY15" fmla="*/ 264728 h 1793951"/>
                  <a:gd name="connsiteX16" fmla="*/ 813951 w 813970"/>
                  <a:gd name="connsiteY16" fmla="*/ 486185 h 1793951"/>
                  <a:gd name="connsiteX17" fmla="*/ 792520 w 813970"/>
                  <a:gd name="connsiteY17" fmla="*/ 774316 h 1793951"/>
                  <a:gd name="connsiteX18" fmla="*/ 768708 w 813970"/>
                  <a:gd name="connsiteY18" fmla="*/ 995772 h 1793951"/>
                  <a:gd name="connsiteX19" fmla="*/ 735370 w 813970"/>
                  <a:gd name="connsiteY19" fmla="*/ 1155316 h 1793951"/>
                  <a:gd name="connsiteX20" fmla="*/ 685364 w 813970"/>
                  <a:gd name="connsiteY20" fmla="*/ 1348197 h 1793951"/>
                  <a:gd name="connsiteX21" fmla="*/ 602020 w 813970"/>
                  <a:gd name="connsiteY21" fmla="*/ 1564891 h 1793951"/>
                  <a:gd name="connsiteX22" fmla="*/ 509151 w 813970"/>
                  <a:gd name="connsiteY22" fmla="*/ 1724435 h 1793951"/>
                  <a:gd name="connsiteX23" fmla="*/ 404376 w 813970"/>
                  <a:gd name="connsiteY23" fmla="*/ 1793491 h 1793951"/>
                  <a:gd name="connsiteX0" fmla="*/ 404376 w 814008"/>
                  <a:gd name="connsiteY0" fmla="*/ 1793491 h 1793951"/>
                  <a:gd name="connsiteX1" fmla="*/ 335321 w 814008"/>
                  <a:gd name="connsiteY1" fmla="*/ 1748248 h 1793951"/>
                  <a:gd name="connsiteX2" fmla="*/ 266264 w 814008"/>
                  <a:gd name="connsiteY2" fmla="*/ 1631566 h 1793951"/>
                  <a:gd name="connsiteX3" fmla="*/ 204351 w 814008"/>
                  <a:gd name="connsiteY3" fmla="*/ 1481547 h 1793951"/>
                  <a:gd name="connsiteX4" fmla="*/ 116244 w 814008"/>
                  <a:gd name="connsiteY4" fmla="*/ 1198178 h 1793951"/>
                  <a:gd name="connsiteX5" fmla="*/ 42426 w 814008"/>
                  <a:gd name="connsiteY5" fmla="*/ 869566 h 1793951"/>
                  <a:gd name="connsiteX6" fmla="*/ 4326 w 814008"/>
                  <a:gd name="connsiteY6" fmla="*/ 514760 h 1793951"/>
                  <a:gd name="connsiteX7" fmla="*/ 4327 w 814008"/>
                  <a:gd name="connsiteY7" fmla="*/ 362360 h 1793951"/>
                  <a:gd name="connsiteX8" fmla="*/ 35282 w 814008"/>
                  <a:gd name="connsiteY8" fmla="*/ 224247 h 1793951"/>
                  <a:gd name="connsiteX9" fmla="*/ 106720 w 814008"/>
                  <a:gd name="connsiteY9" fmla="*/ 117091 h 1793951"/>
                  <a:gd name="connsiteX10" fmla="*/ 240070 w 814008"/>
                  <a:gd name="connsiteY10" fmla="*/ 31365 h 1793951"/>
                  <a:gd name="connsiteX11" fmla="*/ 387707 w 814008"/>
                  <a:gd name="connsiteY11" fmla="*/ 410 h 1793951"/>
                  <a:gd name="connsiteX12" fmla="*/ 528201 w 814008"/>
                  <a:gd name="connsiteY12" fmla="*/ 17078 h 1793951"/>
                  <a:gd name="connsiteX13" fmla="*/ 642501 w 814008"/>
                  <a:gd name="connsiteY13" fmla="*/ 64703 h 1793951"/>
                  <a:gd name="connsiteX14" fmla="*/ 730607 w 814008"/>
                  <a:gd name="connsiteY14" fmla="*/ 145666 h 1793951"/>
                  <a:gd name="connsiteX15" fmla="*/ 794901 w 814008"/>
                  <a:gd name="connsiteY15" fmla="*/ 264728 h 1793951"/>
                  <a:gd name="connsiteX16" fmla="*/ 813951 w 814008"/>
                  <a:gd name="connsiteY16" fmla="*/ 486185 h 1793951"/>
                  <a:gd name="connsiteX17" fmla="*/ 799664 w 814008"/>
                  <a:gd name="connsiteY17" fmla="*/ 776697 h 1793951"/>
                  <a:gd name="connsiteX18" fmla="*/ 768708 w 814008"/>
                  <a:gd name="connsiteY18" fmla="*/ 995772 h 1793951"/>
                  <a:gd name="connsiteX19" fmla="*/ 735370 w 814008"/>
                  <a:gd name="connsiteY19" fmla="*/ 1155316 h 1793951"/>
                  <a:gd name="connsiteX20" fmla="*/ 685364 w 814008"/>
                  <a:gd name="connsiteY20" fmla="*/ 1348197 h 1793951"/>
                  <a:gd name="connsiteX21" fmla="*/ 602020 w 814008"/>
                  <a:gd name="connsiteY21" fmla="*/ 1564891 h 1793951"/>
                  <a:gd name="connsiteX22" fmla="*/ 509151 w 814008"/>
                  <a:gd name="connsiteY22" fmla="*/ 1724435 h 1793951"/>
                  <a:gd name="connsiteX23" fmla="*/ 404376 w 814008"/>
                  <a:gd name="connsiteY23" fmla="*/ 1793491 h 1793951"/>
                  <a:gd name="connsiteX0" fmla="*/ 404376 w 821128"/>
                  <a:gd name="connsiteY0" fmla="*/ 1793491 h 1793951"/>
                  <a:gd name="connsiteX1" fmla="*/ 335321 w 821128"/>
                  <a:gd name="connsiteY1" fmla="*/ 1748248 h 1793951"/>
                  <a:gd name="connsiteX2" fmla="*/ 266264 w 821128"/>
                  <a:gd name="connsiteY2" fmla="*/ 1631566 h 1793951"/>
                  <a:gd name="connsiteX3" fmla="*/ 204351 w 821128"/>
                  <a:gd name="connsiteY3" fmla="*/ 1481547 h 1793951"/>
                  <a:gd name="connsiteX4" fmla="*/ 116244 w 821128"/>
                  <a:gd name="connsiteY4" fmla="*/ 1198178 h 1793951"/>
                  <a:gd name="connsiteX5" fmla="*/ 42426 w 821128"/>
                  <a:gd name="connsiteY5" fmla="*/ 869566 h 1793951"/>
                  <a:gd name="connsiteX6" fmla="*/ 4326 w 821128"/>
                  <a:gd name="connsiteY6" fmla="*/ 514760 h 1793951"/>
                  <a:gd name="connsiteX7" fmla="*/ 4327 w 821128"/>
                  <a:gd name="connsiteY7" fmla="*/ 362360 h 1793951"/>
                  <a:gd name="connsiteX8" fmla="*/ 35282 w 821128"/>
                  <a:gd name="connsiteY8" fmla="*/ 224247 h 1793951"/>
                  <a:gd name="connsiteX9" fmla="*/ 106720 w 821128"/>
                  <a:gd name="connsiteY9" fmla="*/ 117091 h 1793951"/>
                  <a:gd name="connsiteX10" fmla="*/ 240070 w 821128"/>
                  <a:gd name="connsiteY10" fmla="*/ 31365 h 1793951"/>
                  <a:gd name="connsiteX11" fmla="*/ 387707 w 821128"/>
                  <a:gd name="connsiteY11" fmla="*/ 410 h 1793951"/>
                  <a:gd name="connsiteX12" fmla="*/ 528201 w 821128"/>
                  <a:gd name="connsiteY12" fmla="*/ 17078 h 1793951"/>
                  <a:gd name="connsiteX13" fmla="*/ 642501 w 821128"/>
                  <a:gd name="connsiteY13" fmla="*/ 64703 h 1793951"/>
                  <a:gd name="connsiteX14" fmla="*/ 730607 w 821128"/>
                  <a:gd name="connsiteY14" fmla="*/ 145666 h 1793951"/>
                  <a:gd name="connsiteX15" fmla="*/ 794901 w 821128"/>
                  <a:gd name="connsiteY15" fmla="*/ 264728 h 1793951"/>
                  <a:gd name="connsiteX16" fmla="*/ 821095 w 821128"/>
                  <a:gd name="connsiteY16" fmla="*/ 486185 h 1793951"/>
                  <a:gd name="connsiteX17" fmla="*/ 799664 w 821128"/>
                  <a:gd name="connsiteY17" fmla="*/ 776697 h 1793951"/>
                  <a:gd name="connsiteX18" fmla="*/ 768708 w 821128"/>
                  <a:gd name="connsiteY18" fmla="*/ 995772 h 1793951"/>
                  <a:gd name="connsiteX19" fmla="*/ 735370 w 821128"/>
                  <a:gd name="connsiteY19" fmla="*/ 1155316 h 1793951"/>
                  <a:gd name="connsiteX20" fmla="*/ 685364 w 821128"/>
                  <a:gd name="connsiteY20" fmla="*/ 1348197 h 1793951"/>
                  <a:gd name="connsiteX21" fmla="*/ 602020 w 821128"/>
                  <a:gd name="connsiteY21" fmla="*/ 1564891 h 1793951"/>
                  <a:gd name="connsiteX22" fmla="*/ 509151 w 821128"/>
                  <a:gd name="connsiteY22" fmla="*/ 1724435 h 1793951"/>
                  <a:gd name="connsiteX23" fmla="*/ 404376 w 821128"/>
                  <a:gd name="connsiteY23" fmla="*/ 1793491 h 1793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21128" h="1793951">
                    <a:moveTo>
                      <a:pt x="404376" y="1793491"/>
                    </a:moveTo>
                    <a:cubicBezTo>
                      <a:pt x="375404" y="1797460"/>
                      <a:pt x="358340" y="1775236"/>
                      <a:pt x="335321" y="1748248"/>
                    </a:cubicBezTo>
                    <a:cubicBezTo>
                      <a:pt x="312302" y="1721261"/>
                      <a:pt x="288092" y="1676016"/>
                      <a:pt x="266264" y="1631566"/>
                    </a:cubicBezTo>
                    <a:cubicBezTo>
                      <a:pt x="244436" y="1587116"/>
                      <a:pt x="229354" y="1553778"/>
                      <a:pt x="204351" y="1481547"/>
                    </a:cubicBezTo>
                    <a:cubicBezTo>
                      <a:pt x="179348" y="1409316"/>
                      <a:pt x="143231" y="1300175"/>
                      <a:pt x="116244" y="1198178"/>
                    </a:cubicBezTo>
                    <a:cubicBezTo>
                      <a:pt x="89257" y="1096181"/>
                      <a:pt x="61079" y="983469"/>
                      <a:pt x="42426" y="869566"/>
                    </a:cubicBezTo>
                    <a:cubicBezTo>
                      <a:pt x="23773" y="755663"/>
                      <a:pt x="10676" y="599294"/>
                      <a:pt x="4326" y="514760"/>
                    </a:cubicBezTo>
                    <a:cubicBezTo>
                      <a:pt x="-2024" y="430226"/>
                      <a:pt x="-832" y="410779"/>
                      <a:pt x="4327" y="362360"/>
                    </a:cubicBezTo>
                    <a:cubicBezTo>
                      <a:pt x="9486" y="313941"/>
                      <a:pt x="18217" y="265125"/>
                      <a:pt x="35282" y="224247"/>
                    </a:cubicBezTo>
                    <a:cubicBezTo>
                      <a:pt x="52347" y="183369"/>
                      <a:pt x="72589" y="149238"/>
                      <a:pt x="106720" y="117091"/>
                    </a:cubicBezTo>
                    <a:cubicBezTo>
                      <a:pt x="140851" y="84944"/>
                      <a:pt x="193239" y="50812"/>
                      <a:pt x="240070" y="31365"/>
                    </a:cubicBezTo>
                    <a:cubicBezTo>
                      <a:pt x="286901" y="11918"/>
                      <a:pt x="339685" y="2791"/>
                      <a:pt x="387707" y="410"/>
                    </a:cubicBezTo>
                    <a:cubicBezTo>
                      <a:pt x="435729" y="-1971"/>
                      <a:pt x="485735" y="6363"/>
                      <a:pt x="528201" y="17078"/>
                    </a:cubicBezTo>
                    <a:cubicBezTo>
                      <a:pt x="570667" y="27793"/>
                      <a:pt x="608767" y="43272"/>
                      <a:pt x="642501" y="64703"/>
                    </a:cubicBezTo>
                    <a:cubicBezTo>
                      <a:pt x="676235" y="86134"/>
                      <a:pt x="705207" y="112329"/>
                      <a:pt x="730607" y="145666"/>
                    </a:cubicBezTo>
                    <a:cubicBezTo>
                      <a:pt x="756007" y="179003"/>
                      <a:pt x="779820" y="207975"/>
                      <a:pt x="794901" y="264728"/>
                    </a:cubicBezTo>
                    <a:cubicBezTo>
                      <a:pt x="809982" y="321481"/>
                      <a:pt x="820301" y="400857"/>
                      <a:pt x="821095" y="486185"/>
                    </a:cubicBezTo>
                    <a:cubicBezTo>
                      <a:pt x="821889" y="571513"/>
                      <a:pt x="808395" y="691766"/>
                      <a:pt x="799664" y="776697"/>
                    </a:cubicBezTo>
                    <a:cubicBezTo>
                      <a:pt x="790933" y="861628"/>
                      <a:pt x="779424" y="932669"/>
                      <a:pt x="768708" y="995772"/>
                    </a:cubicBezTo>
                    <a:cubicBezTo>
                      <a:pt x="757992" y="1058875"/>
                      <a:pt x="749261" y="1096579"/>
                      <a:pt x="735370" y="1155316"/>
                    </a:cubicBezTo>
                    <a:cubicBezTo>
                      <a:pt x="721479" y="1214053"/>
                      <a:pt x="707589" y="1279935"/>
                      <a:pt x="685364" y="1348197"/>
                    </a:cubicBezTo>
                    <a:cubicBezTo>
                      <a:pt x="663139" y="1416459"/>
                      <a:pt x="631389" y="1502185"/>
                      <a:pt x="602020" y="1564891"/>
                    </a:cubicBezTo>
                    <a:cubicBezTo>
                      <a:pt x="572651" y="1627597"/>
                      <a:pt x="542092" y="1686335"/>
                      <a:pt x="509151" y="1724435"/>
                    </a:cubicBezTo>
                    <a:cubicBezTo>
                      <a:pt x="476210" y="1762535"/>
                      <a:pt x="433348" y="1789522"/>
                      <a:pt x="404376" y="1793491"/>
                    </a:cubicBezTo>
                    <a:close/>
                  </a:path>
                </a:pathLst>
              </a:custGeom>
              <a:solidFill>
                <a:srgbClr val="67AEB6">
                  <a:alpha val="45000"/>
                </a:srgbClr>
              </a:solidFill>
              <a:ln w="12700">
                <a:noFill/>
              </a:ln>
              <a:effectLst>
                <a:outerShdw blurRad="76200" dist="50800" dir="5400000" sy="-23000" kx="800400" algn="br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extrusionH="215900" contourW="6350" prstMaterial="powder">
                <a:bevelT w="88900" h="88900"/>
                <a:bevelB/>
                <a:extrusionClr>
                  <a:srgbClr val="67AEB6"/>
                </a:extrusionClr>
                <a:contourClr>
                  <a:srgbClr val="56A6AE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">
                <a:extLst>
                  <a:ext uri="{FF2B5EF4-FFF2-40B4-BE49-F238E27FC236}">
                    <a16:creationId xmlns:a16="http://schemas.microsoft.com/office/drawing/2014/main" id="{FA69E439-3F97-4DA8-B3DD-A70BCFC36D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5227" y="6444325"/>
                <a:ext cx="123339" cy="194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F</a:t>
                </a:r>
              </a:p>
            </p:txBody>
          </p:sp>
        </p:grpSp>
        <p:sp>
          <p:nvSpPr>
            <p:cNvPr id="47" name="TextBox 4">
              <a:extLst>
                <a:ext uri="{FF2B5EF4-FFF2-40B4-BE49-F238E27FC236}">
                  <a16:creationId xmlns:a16="http://schemas.microsoft.com/office/drawing/2014/main" id="{5E5D3237-C7BC-4234-B3C2-866C0E0E3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3048" y="2369549"/>
              <a:ext cx="298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647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6F22A11C-27DA-4F0D-A1D0-FDDBA0071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273601"/>
              </p:ext>
            </p:extLst>
          </p:nvPr>
        </p:nvGraphicFramePr>
        <p:xfrm>
          <a:off x="2633868" y="1672338"/>
          <a:ext cx="2726512" cy="105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372023" imgH="1305839" progId="">
                  <p:embed/>
                </p:oleObj>
              </mc:Choice>
              <mc:Fallback>
                <p:oleObj name="CS ChemDraw Drawing" r:id="rId2" imgW="3372023" imgH="1305839" progId="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6F22A11C-27DA-4F0D-A1D0-FDDBA0071C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868" y="1672338"/>
                        <a:ext cx="2726512" cy="1056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 descr="bur25542_ta0966">
            <a:extLst>
              <a:ext uri="{FF2B5EF4-FFF2-40B4-BE49-F238E27FC236}">
                <a16:creationId xmlns:a16="http://schemas.microsoft.com/office/drawing/2014/main" id="{0EE448E2-0436-4724-B0CF-92E8B7B3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6802"/>
          <a:stretch>
            <a:fillRect/>
          </a:stretch>
        </p:blipFill>
        <p:spPr bwMode="auto">
          <a:xfrm>
            <a:off x="35783" y="2766391"/>
            <a:ext cx="7922682" cy="27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9093FD-7AB8-414C-810E-7510B7D53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82851"/>
            <a:ext cx="9023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</a:t>
            </a:r>
            <a:r>
              <a:rPr lang="el-GR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bonds in benzene are 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delocalized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– spread out over the entire molecule.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CFF90A0-DA3D-4214-8C97-2786F856102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80"/>
            <a:ext cx="9144000" cy="10064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Bonding Theories and Descriptions of Molecules with Delocalized Bonding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28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24E780F-73B3-4C0A-9D41-915455442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" y="1168320"/>
            <a:ext cx="9144000" cy="3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It takes three resonance structures to represent the carbonate ion CO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3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2–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: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1679C0B-3CBA-46AD-92CD-B8CADEEFB4C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More Resonance Examples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A6A743F-8342-4EF7-AF44-21B720609879}"/>
              </a:ext>
            </a:extLst>
          </p:cNvPr>
          <p:cNvSpPr/>
          <p:nvPr/>
        </p:nvSpPr>
        <p:spPr>
          <a:xfrm>
            <a:off x="0" y="3548889"/>
            <a:ext cx="9144000" cy="134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None of the three, though, is a completely accurate description. As with benzene, the bonds that are shown in the Lewis structure as one double and two single are three equivalent bonds. Use a combination of valence bond theory and molecular orbital theory to explain the bonding in CO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3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2–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4E578B6-7746-43A7-92AF-CF7FB89200BA}"/>
              </a:ext>
            </a:extLst>
          </p:cNvPr>
          <p:cNvGrpSpPr/>
          <p:nvPr/>
        </p:nvGrpSpPr>
        <p:grpSpPr>
          <a:xfrm>
            <a:off x="288468" y="1601400"/>
            <a:ext cx="8388769" cy="1796710"/>
            <a:chOff x="288468" y="1626567"/>
            <a:chExt cx="8388769" cy="17967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9E9DA58-F65E-4213-B28F-54A91574543E}"/>
                </a:ext>
              </a:extLst>
            </p:cNvPr>
            <p:cNvGrpSpPr/>
            <p:nvPr/>
          </p:nvGrpSpPr>
          <p:grpSpPr>
            <a:xfrm>
              <a:off x="3151435" y="1626567"/>
              <a:ext cx="2601423" cy="1768021"/>
              <a:chOff x="3271288" y="5102892"/>
              <a:chExt cx="2601423" cy="176802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9C2FC5B-7B80-4CF9-92A9-9175C6B066FF}"/>
                  </a:ext>
                </a:extLst>
              </p:cNvPr>
              <p:cNvGrpSpPr/>
              <p:nvPr/>
            </p:nvGrpSpPr>
            <p:grpSpPr>
              <a:xfrm>
                <a:off x="3271288" y="5102892"/>
                <a:ext cx="2601423" cy="1768021"/>
                <a:chOff x="1256374" y="3516820"/>
                <a:chExt cx="2601423" cy="1768021"/>
              </a:xfrm>
            </p:grpSpPr>
            <p:sp>
              <p:nvSpPr>
                <p:cNvPr id="19" name="TextBox 85">
                  <a:extLst>
                    <a:ext uri="{FF2B5EF4-FFF2-40B4-BE49-F238E27FC236}">
                      <a16:creationId xmlns:a16="http://schemas.microsoft.com/office/drawing/2014/main" id="{40600A11-A0D3-4D9F-AA52-0581D2580D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240329" y="4655600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  <p:sp>
              <p:nvSpPr>
                <p:cNvPr id="20" name="TextBox 85">
                  <a:extLst>
                    <a:ext uri="{FF2B5EF4-FFF2-40B4-BE49-F238E27FC236}">
                      <a16:creationId xmlns:a16="http://schemas.microsoft.com/office/drawing/2014/main" id="{D88D95A1-6B8C-4C6B-9860-28395130C7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7286078">
                  <a:off x="1908925" y="3898962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  <p:sp>
              <p:nvSpPr>
                <p:cNvPr id="21" name="TextBox 85">
                  <a:extLst>
                    <a:ext uri="{FF2B5EF4-FFF2-40B4-BE49-F238E27FC236}">
                      <a16:creationId xmlns:a16="http://schemas.microsoft.com/office/drawing/2014/main" id="{ABF6D3A4-9C0B-4A34-A78A-1F23B50852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3383499">
                  <a:off x="2263017" y="3928869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  <p:sp>
              <p:nvSpPr>
                <p:cNvPr id="22" name="TextBox 85">
                  <a:extLst>
                    <a:ext uri="{FF2B5EF4-FFF2-40B4-BE49-F238E27FC236}">
                      <a16:creationId xmlns:a16="http://schemas.microsoft.com/office/drawing/2014/main" id="{6AC7622D-C1AB-40B7-9F68-A16E8D7724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2778138" y="4799489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  <p:sp>
              <p:nvSpPr>
                <p:cNvPr id="23" name="TextBox 85">
                  <a:extLst>
                    <a:ext uri="{FF2B5EF4-FFF2-40B4-BE49-F238E27FC236}">
                      <a16:creationId xmlns:a16="http://schemas.microsoft.com/office/drawing/2014/main" id="{73517BDC-521C-475A-AA5B-32D84319E9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73238" y="4480725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  <p:sp>
              <p:nvSpPr>
                <p:cNvPr id="24" name="TextBox 85">
                  <a:extLst>
                    <a:ext uri="{FF2B5EF4-FFF2-40B4-BE49-F238E27FC236}">
                      <a16:creationId xmlns:a16="http://schemas.microsoft.com/office/drawing/2014/main" id="{B35B74C9-76EC-41EE-B1CA-43AF250B0E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72831" y="4487227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BDD2B07-14FB-4841-9157-5D377257456E}"/>
                    </a:ext>
                  </a:extLst>
                </p:cNvPr>
                <p:cNvSpPr txBox="1"/>
                <p:nvPr/>
              </p:nvSpPr>
              <p:spPr>
                <a:xfrm>
                  <a:off x="2105178" y="4570931"/>
                  <a:ext cx="4395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C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F247353-7B51-4104-BB5A-8A9B3B6A330E}"/>
                    </a:ext>
                  </a:extLst>
                </p:cNvPr>
                <p:cNvSpPr txBox="1"/>
                <p:nvPr/>
              </p:nvSpPr>
              <p:spPr>
                <a:xfrm>
                  <a:off x="1450885" y="4582495"/>
                  <a:ext cx="4796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O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460D562-EAD4-4344-AA13-11B384450B5E}"/>
                    </a:ext>
                  </a:extLst>
                </p:cNvPr>
                <p:cNvSpPr txBox="1"/>
                <p:nvPr/>
              </p:nvSpPr>
              <p:spPr>
                <a:xfrm>
                  <a:off x="2093638" y="3942917"/>
                  <a:ext cx="4796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O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077936F-FEEB-4409-B52A-163FD9B68252}"/>
                    </a:ext>
                  </a:extLst>
                </p:cNvPr>
                <p:cNvSpPr txBox="1"/>
                <p:nvPr/>
              </p:nvSpPr>
              <p:spPr>
                <a:xfrm>
                  <a:off x="2742305" y="4570931"/>
                  <a:ext cx="4796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O</a:t>
                  </a: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6D803DD-8C79-45FA-9F70-5E37FAC3F406}"/>
                    </a:ext>
                  </a:extLst>
                </p:cNvPr>
                <p:cNvCxnSpPr/>
                <p:nvPr/>
              </p:nvCxnSpPr>
              <p:spPr>
                <a:xfrm>
                  <a:off x="2485155" y="4847581"/>
                  <a:ext cx="29934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1293B55-9A6A-4C13-BDD5-1949D0C9C390}"/>
                    </a:ext>
                  </a:extLst>
                </p:cNvPr>
                <p:cNvCxnSpPr/>
                <p:nvPr/>
              </p:nvCxnSpPr>
              <p:spPr>
                <a:xfrm>
                  <a:off x="1855738" y="4850662"/>
                  <a:ext cx="29934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75149B1-9A0F-4640-8E34-BFC4D7D3F8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2156781" y="4526811"/>
                  <a:ext cx="29934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Left Bracket 31">
                  <a:extLst>
                    <a:ext uri="{FF2B5EF4-FFF2-40B4-BE49-F238E27FC236}">
                      <a16:creationId xmlns:a16="http://schemas.microsoft.com/office/drawing/2014/main" id="{D6B36DE3-4317-4C06-9E65-397A3F59FCFA}"/>
                    </a:ext>
                  </a:extLst>
                </p:cNvPr>
                <p:cNvSpPr/>
                <p:nvPr/>
              </p:nvSpPr>
              <p:spPr>
                <a:xfrm>
                  <a:off x="1333729" y="3844282"/>
                  <a:ext cx="263879" cy="1357341"/>
                </a:xfrm>
                <a:prstGeom prst="leftBracket">
                  <a:avLst>
                    <a:gd name="adj" fmla="val 0"/>
                  </a:avLst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33" name="Left Bracket 32">
                  <a:extLst>
                    <a:ext uri="{FF2B5EF4-FFF2-40B4-BE49-F238E27FC236}">
                      <a16:creationId xmlns:a16="http://schemas.microsoft.com/office/drawing/2014/main" id="{46559D10-210B-41B1-A39C-E143E171CBFC}"/>
                    </a:ext>
                  </a:extLst>
                </p:cNvPr>
                <p:cNvSpPr/>
                <p:nvPr/>
              </p:nvSpPr>
              <p:spPr>
                <a:xfrm flipH="1">
                  <a:off x="3067521" y="3833665"/>
                  <a:ext cx="263879" cy="1357341"/>
                </a:xfrm>
                <a:prstGeom prst="leftBracket">
                  <a:avLst>
                    <a:gd name="adj" fmla="val 0"/>
                  </a:avLst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6C0BEB1-5B0A-466E-B25E-3D0226C80368}"/>
                    </a:ext>
                  </a:extLst>
                </p:cNvPr>
                <p:cNvSpPr txBox="1"/>
                <p:nvPr/>
              </p:nvSpPr>
              <p:spPr>
                <a:xfrm>
                  <a:off x="3314058" y="3516820"/>
                  <a:ext cx="5437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–2</a:t>
                  </a:r>
                </a:p>
              </p:txBody>
            </p:sp>
            <p:sp>
              <p:nvSpPr>
                <p:cNvPr id="35" name="TextBox 85">
                  <a:extLst>
                    <a:ext uri="{FF2B5EF4-FFF2-40B4-BE49-F238E27FC236}">
                      <a16:creationId xmlns:a16="http://schemas.microsoft.com/office/drawing/2014/main" id="{229AF8A5-368D-43B2-A2F7-CAA9E39E08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79956" y="4893324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</p:grpSp>
          <p:sp>
            <p:nvSpPr>
              <p:cNvPr id="17" name="TextBox 85">
                <a:extLst>
                  <a:ext uri="{FF2B5EF4-FFF2-40B4-BE49-F238E27FC236}">
                    <a16:creationId xmlns:a16="http://schemas.microsoft.com/office/drawing/2014/main" id="{F5B5D114-7AC9-4D5A-B74F-2E14EE5B06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938751" y="6236445"/>
                <a:ext cx="423608" cy="391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••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D9133C9-C8CA-4057-A106-E9C2A56FCC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43132" y="6111405"/>
                <a:ext cx="29934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CBFDFA-CBF9-474C-83CE-68E78DA931D1}"/>
                </a:ext>
              </a:extLst>
            </p:cNvPr>
            <p:cNvGrpSpPr/>
            <p:nvPr/>
          </p:nvGrpSpPr>
          <p:grpSpPr>
            <a:xfrm>
              <a:off x="288468" y="1626567"/>
              <a:ext cx="2537936" cy="1703559"/>
              <a:chOff x="124893" y="4144774"/>
              <a:chExt cx="2537936" cy="170355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8D37E04-F46F-41E9-B094-C8279196E988}"/>
                  </a:ext>
                </a:extLst>
              </p:cNvPr>
              <p:cNvGrpSpPr/>
              <p:nvPr/>
            </p:nvGrpSpPr>
            <p:grpSpPr>
              <a:xfrm>
                <a:off x="124893" y="4144774"/>
                <a:ext cx="2537936" cy="1703559"/>
                <a:chOff x="115040" y="3190462"/>
                <a:chExt cx="2537936" cy="1703559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9179DC5-AF81-4940-B5F2-5FE24D2FEF32}"/>
                    </a:ext>
                  </a:extLst>
                </p:cNvPr>
                <p:cNvGrpSpPr/>
                <p:nvPr/>
              </p:nvGrpSpPr>
              <p:grpSpPr>
                <a:xfrm>
                  <a:off x="115040" y="3190462"/>
                  <a:ext cx="2537936" cy="1703559"/>
                  <a:chOff x="1319861" y="3516820"/>
                  <a:chExt cx="2537936" cy="1703559"/>
                </a:xfrm>
              </p:grpSpPr>
              <p:sp>
                <p:nvSpPr>
                  <p:cNvPr id="39" name="TextBox 85">
                    <a:extLst>
                      <a:ext uri="{FF2B5EF4-FFF2-40B4-BE49-F238E27FC236}">
                        <a16:creationId xmlns:a16="http://schemas.microsoft.com/office/drawing/2014/main" id="{1862590C-ECF9-461B-8371-AF861A00606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1898890" y="4008769"/>
                    <a:ext cx="423608" cy="3915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r>
                      <a:rPr lang="en-US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rPr>
                      <a:t>••</a:t>
                    </a:r>
                  </a:p>
                </p:txBody>
              </p:sp>
              <p:sp>
                <p:nvSpPr>
                  <p:cNvPr id="40" name="TextBox 85">
                    <a:extLst>
                      <a:ext uri="{FF2B5EF4-FFF2-40B4-BE49-F238E27FC236}">
                        <a16:creationId xmlns:a16="http://schemas.microsoft.com/office/drawing/2014/main" id="{34720536-FF73-4622-AFEB-1062FE6ED6B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2273351" y="4014131"/>
                    <a:ext cx="423608" cy="3915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r>
                      <a:rPr lang="en-US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rPr>
                      <a:t>••</a:t>
                    </a:r>
                  </a:p>
                </p:txBody>
              </p:sp>
              <p:sp>
                <p:nvSpPr>
                  <p:cNvPr id="41" name="TextBox 85">
                    <a:extLst>
                      <a:ext uri="{FF2B5EF4-FFF2-40B4-BE49-F238E27FC236}">
                        <a16:creationId xmlns:a16="http://schemas.microsoft.com/office/drawing/2014/main" id="{BDA81982-2132-436F-B156-9ECEA86CE2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10800000">
                    <a:off x="2778138" y="4799489"/>
                    <a:ext cx="423608" cy="3915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r>
                      <a:rPr lang="en-US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rPr>
                      <a:t>••</a:t>
                    </a:r>
                  </a:p>
                </p:txBody>
              </p:sp>
              <p:sp>
                <p:nvSpPr>
                  <p:cNvPr id="42" name="TextBox 85">
                    <a:extLst>
                      <a:ext uri="{FF2B5EF4-FFF2-40B4-BE49-F238E27FC236}">
                        <a16:creationId xmlns:a16="http://schemas.microsoft.com/office/drawing/2014/main" id="{70BD0C5B-9817-4A7E-9C17-38FDF05ABD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18903643">
                    <a:off x="1333878" y="4521940"/>
                    <a:ext cx="423608" cy="3915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r>
                      <a:rPr lang="en-US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rPr>
                      <a:t>••</a:t>
                    </a:r>
                  </a:p>
                </p:txBody>
              </p:sp>
              <p:sp>
                <p:nvSpPr>
                  <p:cNvPr id="43" name="TextBox 85">
                    <a:extLst>
                      <a:ext uri="{FF2B5EF4-FFF2-40B4-BE49-F238E27FC236}">
                        <a16:creationId xmlns:a16="http://schemas.microsoft.com/office/drawing/2014/main" id="{02346095-DE16-4137-B6E4-C28942D0C23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2831" y="4487227"/>
                    <a:ext cx="423608" cy="3915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r>
                      <a:rPr lang="en-US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rPr>
                      <a:t>••</a:t>
                    </a:r>
                  </a:p>
                </p:txBody>
              </p:sp>
              <p:sp>
                <p:nvSpPr>
                  <p:cNvPr id="44" name="TextBox 85">
                    <a:extLst>
                      <a:ext uri="{FF2B5EF4-FFF2-40B4-BE49-F238E27FC236}">
                        <a16:creationId xmlns:a16="http://schemas.microsoft.com/office/drawing/2014/main" id="{BB0F16F0-60ED-4B14-BF4A-F6C84D3084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1643" y="3844282"/>
                    <a:ext cx="423608" cy="3915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r>
                      <a:rPr lang="en-US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rPr>
                      <a:t>••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348DE3-5016-4A5E-8A12-273CD9540EFD}"/>
                      </a:ext>
                    </a:extLst>
                  </p:cNvPr>
                  <p:cNvSpPr txBox="1"/>
                  <p:nvPr/>
                </p:nvSpPr>
                <p:spPr>
                  <a:xfrm>
                    <a:off x="2105178" y="4570931"/>
                    <a:ext cx="43954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62792B6-7E66-4737-A570-B02DD66A10CE}"/>
                      </a:ext>
                    </a:extLst>
                  </p:cNvPr>
                  <p:cNvSpPr txBox="1"/>
                  <p:nvPr/>
                </p:nvSpPr>
                <p:spPr>
                  <a:xfrm>
                    <a:off x="1450885" y="4582495"/>
                    <a:ext cx="47961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BF4D8BE-369E-4969-8391-BC5D265585F0}"/>
                      </a:ext>
                    </a:extLst>
                  </p:cNvPr>
                  <p:cNvSpPr txBox="1"/>
                  <p:nvPr/>
                </p:nvSpPr>
                <p:spPr>
                  <a:xfrm>
                    <a:off x="2093638" y="3942917"/>
                    <a:ext cx="47961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CA2BC38-3E64-4BEC-A437-E3C66CA9A008}"/>
                      </a:ext>
                    </a:extLst>
                  </p:cNvPr>
                  <p:cNvSpPr txBox="1"/>
                  <p:nvPr/>
                </p:nvSpPr>
                <p:spPr>
                  <a:xfrm>
                    <a:off x="2742305" y="4570931"/>
                    <a:ext cx="47961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rPr>
                      <a:t>O</a:t>
                    </a:r>
                  </a:p>
                </p:txBody>
              </p: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8C799A61-2ACE-4DB5-88AF-37F7DE724138}"/>
                      </a:ext>
                    </a:extLst>
                  </p:cNvPr>
                  <p:cNvCxnSpPr/>
                  <p:nvPr/>
                </p:nvCxnSpPr>
                <p:spPr>
                  <a:xfrm>
                    <a:off x="2485155" y="4847581"/>
                    <a:ext cx="29934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A1F5D31E-38F8-47D8-AF35-4AADC1C79546}"/>
                      </a:ext>
                    </a:extLst>
                  </p:cNvPr>
                  <p:cNvCxnSpPr/>
                  <p:nvPr/>
                </p:nvCxnSpPr>
                <p:spPr>
                  <a:xfrm>
                    <a:off x="1855738" y="4807802"/>
                    <a:ext cx="29934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C9822628-B699-429C-87F4-725152956C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184696" y="4526812"/>
                    <a:ext cx="29934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Left Bracket 51">
                    <a:extLst>
                      <a:ext uri="{FF2B5EF4-FFF2-40B4-BE49-F238E27FC236}">
                        <a16:creationId xmlns:a16="http://schemas.microsoft.com/office/drawing/2014/main" id="{305E74B0-D6CF-4715-A50A-6D892A9A9968}"/>
                      </a:ext>
                    </a:extLst>
                  </p:cNvPr>
                  <p:cNvSpPr/>
                  <p:nvPr/>
                </p:nvSpPr>
                <p:spPr>
                  <a:xfrm>
                    <a:off x="1333729" y="3844282"/>
                    <a:ext cx="263879" cy="1357341"/>
                  </a:xfrm>
                  <a:prstGeom prst="leftBracket">
                    <a:avLst>
                      <a:gd name="adj" fmla="val 0"/>
                    </a:avLst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Gill Sans MT" panose="020B0502020104020203" pitchFamily="34" charset="0"/>
                    </a:endParaRPr>
                  </a:p>
                </p:txBody>
              </p:sp>
              <p:sp>
                <p:nvSpPr>
                  <p:cNvPr id="53" name="Left Bracket 52">
                    <a:extLst>
                      <a:ext uri="{FF2B5EF4-FFF2-40B4-BE49-F238E27FC236}">
                        <a16:creationId xmlns:a16="http://schemas.microsoft.com/office/drawing/2014/main" id="{2EE58252-4E8D-4737-A763-59F0A409A09B}"/>
                      </a:ext>
                    </a:extLst>
                  </p:cNvPr>
                  <p:cNvSpPr/>
                  <p:nvPr/>
                </p:nvSpPr>
                <p:spPr>
                  <a:xfrm flipH="1">
                    <a:off x="3067521" y="3833665"/>
                    <a:ext cx="263879" cy="1357341"/>
                  </a:xfrm>
                  <a:prstGeom prst="leftBracket">
                    <a:avLst>
                      <a:gd name="adj" fmla="val 0"/>
                    </a:avLst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Gill Sans MT" panose="020B0502020104020203" pitchFamily="34" charset="0"/>
                    </a:endParaRPr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304A13C7-B7D0-4A5F-9920-7110DE3D4542}"/>
                      </a:ext>
                    </a:extLst>
                  </p:cNvPr>
                  <p:cNvSpPr txBox="1"/>
                  <p:nvPr/>
                </p:nvSpPr>
                <p:spPr>
                  <a:xfrm>
                    <a:off x="3314058" y="3516820"/>
                    <a:ext cx="54373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rPr>
                      <a:t>–2</a:t>
                    </a:r>
                  </a:p>
                </p:txBody>
              </p:sp>
              <p:sp>
                <p:nvSpPr>
                  <p:cNvPr id="55" name="TextBox 85">
                    <a:extLst>
                      <a:ext uri="{FF2B5EF4-FFF2-40B4-BE49-F238E27FC236}">
                        <a16:creationId xmlns:a16="http://schemas.microsoft.com/office/drawing/2014/main" id="{05E0A857-A423-473D-BDDF-0C98A37E73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2339853">
                    <a:off x="1319861" y="4828862"/>
                    <a:ext cx="423608" cy="3915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r>
                      <a:rPr lang="en-US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ill Sans MT" panose="020B0502020104020203" pitchFamily="34" charset="0"/>
                      </a:rPr>
                      <a:t>••</a:t>
                    </a:r>
                  </a:p>
                </p:txBody>
              </p:sp>
            </p:grpSp>
            <p:sp>
              <p:nvSpPr>
                <p:cNvPr id="38" name="TextBox 85">
                  <a:extLst>
                    <a:ext uri="{FF2B5EF4-FFF2-40B4-BE49-F238E27FC236}">
                      <a16:creationId xmlns:a16="http://schemas.microsoft.com/office/drawing/2014/main" id="{6A6A1514-1D3A-41DF-BFB9-01C13BF357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719016" y="4324015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</p:grp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B010F09-8EB8-408F-8070-AF884E0E5E2C}"/>
                  </a:ext>
                </a:extLst>
              </p:cNvPr>
              <p:cNvCxnSpPr/>
              <p:nvPr/>
            </p:nvCxnSpPr>
            <p:spPr>
              <a:xfrm>
                <a:off x="660770" y="5506922"/>
                <a:ext cx="29934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E0148BA-FE5C-4EE3-9A2B-C87E5C6D9DCC}"/>
                </a:ext>
              </a:extLst>
            </p:cNvPr>
            <p:cNvGrpSpPr/>
            <p:nvPr/>
          </p:nvGrpSpPr>
          <p:grpSpPr>
            <a:xfrm>
              <a:off x="6075814" y="1655256"/>
              <a:ext cx="2601423" cy="1768021"/>
              <a:chOff x="3823967" y="3679828"/>
              <a:chExt cx="2601423" cy="1768021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DC4409D-2E53-43C8-B4FA-241D65B5E1E0}"/>
                  </a:ext>
                </a:extLst>
              </p:cNvPr>
              <p:cNvGrpSpPr/>
              <p:nvPr/>
            </p:nvGrpSpPr>
            <p:grpSpPr>
              <a:xfrm>
                <a:off x="3823967" y="3679828"/>
                <a:ext cx="2601423" cy="1768021"/>
                <a:chOff x="1256374" y="3516820"/>
                <a:chExt cx="2601423" cy="1768021"/>
              </a:xfrm>
            </p:grpSpPr>
            <p:sp>
              <p:nvSpPr>
                <p:cNvPr id="60" name="TextBox 85">
                  <a:extLst>
                    <a:ext uri="{FF2B5EF4-FFF2-40B4-BE49-F238E27FC236}">
                      <a16:creationId xmlns:a16="http://schemas.microsoft.com/office/drawing/2014/main" id="{FA3349F7-71DB-43F7-9BEA-DF08B030C8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240329" y="4655600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  <p:sp>
              <p:nvSpPr>
                <p:cNvPr id="61" name="TextBox 85">
                  <a:extLst>
                    <a:ext uri="{FF2B5EF4-FFF2-40B4-BE49-F238E27FC236}">
                      <a16:creationId xmlns:a16="http://schemas.microsoft.com/office/drawing/2014/main" id="{DEE3C015-2ED2-463E-BD20-435BFD740A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898890" y="4008769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  <p:sp>
              <p:nvSpPr>
                <p:cNvPr id="62" name="TextBox 85">
                  <a:extLst>
                    <a:ext uri="{FF2B5EF4-FFF2-40B4-BE49-F238E27FC236}">
                      <a16:creationId xmlns:a16="http://schemas.microsoft.com/office/drawing/2014/main" id="{3089F223-EFE8-429D-85F0-3EB395ACE5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2273351" y="4014131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  <p:sp>
              <p:nvSpPr>
                <p:cNvPr id="63" name="TextBox 85">
                  <a:extLst>
                    <a:ext uri="{FF2B5EF4-FFF2-40B4-BE49-F238E27FC236}">
                      <a16:creationId xmlns:a16="http://schemas.microsoft.com/office/drawing/2014/main" id="{F0359DFB-128B-4F52-B4D8-83A2C74BF7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8632744">
                  <a:off x="2895649" y="4753758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  <p:sp>
              <p:nvSpPr>
                <p:cNvPr id="64" name="TextBox 85">
                  <a:extLst>
                    <a:ext uri="{FF2B5EF4-FFF2-40B4-BE49-F238E27FC236}">
                      <a16:creationId xmlns:a16="http://schemas.microsoft.com/office/drawing/2014/main" id="{40CECED1-A8AD-40B0-A5D3-020DBC171F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73238" y="4480725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  <p:sp>
              <p:nvSpPr>
                <p:cNvPr id="65" name="TextBox 85">
                  <a:extLst>
                    <a:ext uri="{FF2B5EF4-FFF2-40B4-BE49-F238E27FC236}">
                      <a16:creationId xmlns:a16="http://schemas.microsoft.com/office/drawing/2014/main" id="{49F9087F-AD45-4B13-864F-B7FFBA45C4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159732">
                  <a:off x="2880221" y="4516626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  <p:sp>
              <p:nvSpPr>
                <p:cNvPr id="66" name="TextBox 85">
                  <a:extLst>
                    <a:ext uri="{FF2B5EF4-FFF2-40B4-BE49-F238E27FC236}">
                      <a16:creationId xmlns:a16="http://schemas.microsoft.com/office/drawing/2014/main" id="{08C7C419-56AB-40E5-8D43-39B0639AA3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21643" y="3844282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52DB5A5-7437-4ABA-9A24-4ECE461E751F}"/>
                    </a:ext>
                  </a:extLst>
                </p:cNvPr>
                <p:cNvSpPr txBox="1"/>
                <p:nvPr/>
              </p:nvSpPr>
              <p:spPr>
                <a:xfrm>
                  <a:off x="2105178" y="4570931"/>
                  <a:ext cx="4395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C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4D10ADA-2F8A-48A4-9157-24E6C1E25C53}"/>
                    </a:ext>
                  </a:extLst>
                </p:cNvPr>
                <p:cNvSpPr txBox="1"/>
                <p:nvPr/>
              </p:nvSpPr>
              <p:spPr>
                <a:xfrm>
                  <a:off x="1450885" y="4582495"/>
                  <a:ext cx="4796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O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EC11460-EB47-4995-AC19-CA72DE759B3F}"/>
                    </a:ext>
                  </a:extLst>
                </p:cNvPr>
                <p:cNvSpPr txBox="1"/>
                <p:nvPr/>
              </p:nvSpPr>
              <p:spPr>
                <a:xfrm>
                  <a:off x="2093638" y="3942917"/>
                  <a:ext cx="4796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O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2D149AF1-B746-42E1-A0E2-02C2C951FF39}"/>
                    </a:ext>
                  </a:extLst>
                </p:cNvPr>
                <p:cNvSpPr txBox="1"/>
                <p:nvPr/>
              </p:nvSpPr>
              <p:spPr>
                <a:xfrm>
                  <a:off x="2742305" y="4570931"/>
                  <a:ext cx="4796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O</a:t>
                  </a:r>
                </a:p>
              </p:txBody>
            </p: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C5CD4B00-39FE-448F-9676-7990E8E8A9BD}"/>
                    </a:ext>
                  </a:extLst>
                </p:cNvPr>
                <p:cNvCxnSpPr/>
                <p:nvPr/>
              </p:nvCxnSpPr>
              <p:spPr>
                <a:xfrm>
                  <a:off x="2485155" y="4809482"/>
                  <a:ext cx="29934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DC7E2FF4-161A-406E-8BB8-4769EB0049E5}"/>
                    </a:ext>
                  </a:extLst>
                </p:cNvPr>
                <p:cNvCxnSpPr/>
                <p:nvPr/>
              </p:nvCxnSpPr>
              <p:spPr>
                <a:xfrm>
                  <a:off x="1855738" y="4850662"/>
                  <a:ext cx="29934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F15C2D9B-62EB-41A3-A1EF-2DCC8A76B1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2184696" y="4526812"/>
                  <a:ext cx="29934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Left Bracket 73">
                  <a:extLst>
                    <a:ext uri="{FF2B5EF4-FFF2-40B4-BE49-F238E27FC236}">
                      <a16:creationId xmlns:a16="http://schemas.microsoft.com/office/drawing/2014/main" id="{0969D6EE-B6EF-4510-9F8B-AD2FF252F703}"/>
                    </a:ext>
                  </a:extLst>
                </p:cNvPr>
                <p:cNvSpPr/>
                <p:nvPr/>
              </p:nvSpPr>
              <p:spPr>
                <a:xfrm>
                  <a:off x="1333729" y="3844282"/>
                  <a:ext cx="263879" cy="1357341"/>
                </a:xfrm>
                <a:prstGeom prst="leftBracket">
                  <a:avLst>
                    <a:gd name="adj" fmla="val 0"/>
                  </a:avLst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75" name="Left Bracket 74">
                  <a:extLst>
                    <a:ext uri="{FF2B5EF4-FFF2-40B4-BE49-F238E27FC236}">
                      <a16:creationId xmlns:a16="http://schemas.microsoft.com/office/drawing/2014/main" id="{CCB2553D-7C32-45B9-B8E0-170F1357A52E}"/>
                    </a:ext>
                  </a:extLst>
                </p:cNvPr>
                <p:cNvSpPr/>
                <p:nvPr/>
              </p:nvSpPr>
              <p:spPr>
                <a:xfrm flipH="1">
                  <a:off x="3067521" y="3833665"/>
                  <a:ext cx="263879" cy="1357341"/>
                </a:xfrm>
                <a:prstGeom prst="leftBracket">
                  <a:avLst>
                    <a:gd name="adj" fmla="val 0"/>
                  </a:avLst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ACFF13B-1A69-426B-8483-FDB20BA3B200}"/>
                    </a:ext>
                  </a:extLst>
                </p:cNvPr>
                <p:cNvSpPr txBox="1"/>
                <p:nvPr/>
              </p:nvSpPr>
              <p:spPr>
                <a:xfrm>
                  <a:off x="3314058" y="3516820"/>
                  <a:ext cx="5437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–2</a:t>
                  </a:r>
                </a:p>
              </p:txBody>
            </p:sp>
            <p:sp>
              <p:nvSpPr>
                <p:cNvPr id="77" name="TextBox 85">
                  <a:extLst>
                    <a:ext uri="{FF2B5EF4-FFF2-40B4-BE49-F238E27FC236}">
                      <a16:creationId xmlns:a16="http://schemas.microsoft.com/office/drawing/2014/main" id="{61326152-B7B1-4CE4-BED4-02BA0AC96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79956" y="4893324"/>
                  <a:ext cx="423608" cy="391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••</a:t>
                  </a:r>
                </a:p>
              </p:txBody>
            </p: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68DD096-B7B7-48B0-A10B-B4FE48539DDC}"/>
                  </a:ext>
                </a:extLst>
              </p:cNvPr>
              <p:cNvCxnSpPr/>
              <p:nvPr/>
            </p:nvCxnSpPr>
            <p:spPr>
              <a:xfrm>
                <a:off x="5052748" y="5061534"/>
                <a:ext cx="29934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D941AD6-FD41-4C25-B8B8-42945942D9C8}"/>
                </a:ext>
              </a:extLst>
            </p:cNvPr>
            <p:cNvCxnSpPr/>
            <p:nvPr/>
          </p:nvCxnSpPr>
          <p:spPr>
            <a:xfrm>
              <a:off x="2399251" y="2709367"/>
              <a:ext cx="752184" cy="11564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610F9D1-F1AF-458E-9D0A-BFCF3BD02F80}"/>
                </a:ext>
              </a:extLst>
            </p:cNvPr>
            <p:cNvCxnSpPr/>
            <p:nvPr/>
          </p:nvCxnSpPr>
          <p:spPr>
            <a:xfrm>
              <a:off x="5338056" y="2709367"/>
              <a:ext cx="752184" cy="11564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997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82FFF8B-8B94-4190-A265-31FB1432A4A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Valence Bond Theory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1AA040A-1A7E-4D34-8014-F17C654A4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3186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 covalent bond will form if the potential energy of the molecule is lower than the combined potential energies of the isolated atoms 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38700E7D-7E9C-4A65-9513-3CEE84515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198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Hybridization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or mixing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of atomic orbitals can account for observed bond angles in molecules that could not be described by the direct overlap of atomic orbitals.</a:t>
            </a: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08CC82-7192-48BD-BFA0-8BC57A5248C4}"/>
              </a:ext>
            </a:extLst>
          </p:cNvPr>
          <p:cNvGrpSpPr/>
          <p:nvPr/>
        </p:nvGrpSpPr>
        <p:grpSpPr>
          <a:xfrm>
            <a:off x="2591059" y="1519517"/>
            <a:ext cx="3961882" cy="2660015"/>
            <a:chOff x="2743718" y="1624013"/>
            <a:chExt cx="3961882" cy="266001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58779F8-7532-421E-8EE4-E0377D207201}"/>
                </a:ext>
              </a:extLst>
            </p:cNvPr>
            <p:cNvCxnSpPr/>
            <p:nvPr/>
          </p:nvCxnSpPr>
          <p:spPr>
            <a:xfrm>
              <a:off x="3267075" y="1624013"/>
              <a:ext cx="0" cy="26336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6329125-46AB-4C15-96CE-383911862CA0}"/>
                </a:ext>
              </a:extLst>
            </p:cNvPr>
            <p:cNvCxnSpPr>
              <a:cxnSpLocks/>
            </p:cNvCxnSpPr>
            <p:nvPr/>
          </p:nvCxnSpPr>
          <p:spPr>
            <a:xfrm>
              <a:off x="3252787" y="4257675"/>
              <a:ext cx="34528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17ADE89-A20A-4505-BAF6-8C9E7DAD32E7}"/>
                </a:ext>
              </a:extLst>
            </p:cNvPr>
            <p:cNvCxnSpPr/>
            <p:nvPr/>
          </p:nvCxnSpPr>
          <p:spPr>
            <a:xfrm>
              <a:off x="3267075" y="2616200"/>
              <a:ext cx="34385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0326AAD5-F46F-4199-AD61-17A85BD7B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932671" y="2621710"/>
              <a:ext cx="21218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Potential energy (kJ mol</a:t>
              </a:r>
              <a:r>
                <a:rPr lang="en-US" altLang="en-US" sz="1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–1</a:t>
              </a:r>
              <a:r>
                <a:rPr lang="en-US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188C62CA-2056-4DA8-99FC-43D615609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718" y="3891238"/>
              <a:ext cx="6430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–436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35F569F-065F-4963-8AF1-7BB54D3B7D1A}"/>
                </a:ext>
              </a:extLst>
            </p:cNvPr>
            <p:cNvCxnSpPr/>
            <p:nvPr/>
          </p:nvCxnSpPr>
          <p:spPr>
            <a:xfrm>
              <a:off x="3267075" y="4045126"/>
              <a:ext cx="916781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D170264-E35E-4C9C-9DA3-6E4D2451C1B3}"/>
                </a:ext>
              </a:extLst>
            </p:cNvPr>
            <p:cNvCxnSpPr>
              <a:cxnSpLocks/>
            </p:cNvCxnSpPr>
            <p:nvPr/>
          </p:nvCxnSpPr>
          <p:spPr>
            <a:xfrm>
              <a:off x="4245178" y="2009519"/>
              <a:ext cx="0" cy="1986243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9A8191-F8BA-40EF-A014-A241495E1D8A}"/>
                </a:ext>
              </a:extLst>
            </p:cNvPr>
            <p:cNvCxnSpPr>
              <a:cxnSpLocks/>
            </p:cNvCxnSpPr>
            <p:nvPr/>
          </p:nvCxnSpPr>
          <p:spPr>
            <a:xfrm>
              <a:off x="5019878" y="2008272"/>
              <a:ext cx="0" cy="922342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642E03-97E7-4D91-B970-A784D85E7637}"/>
                </a:ext>
              </a:extLst>
            </p:cNvPr>
            <p:cNvCxnSpPr>
              <a:cxnSpLocks/>
            </p:cNvCxnSpPr>
            <p:nvPr/>
          </p:nvCxnSpPr>
          <p:spPr>
            <a:xfrm>
              <a:off x="6140678" y="2008272"/>
              <a:ext cx="0" cy="607928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">
              <a:extLst>
                <a:ext uri="{FF2B5EF4-FFF2-40B4-BE49-F238E27FC236}">
                  <a16:creationId xmlns:a16="http://schemas.microsoft.com/office/drawing/2014/main" id="{60D581FD-9715-4D8E-B6F8-47936AC21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666" y="4007029"/>
              <a:ext cx="5766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74 pm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91DF066-2BD1-4BF0-AC42-9A48B4A3A64D}"/>
                </a:ext>
              </a:extLst>
            </p:cNvPr>
            <p:cNvSpPr/>
            <p:nvPr/>
          </p:nvSpPr>
          <p:spPr>
            <a:xfrm>
              <a:off x="5001458" y="1706039"/>
              <a:ext cx="261978" cy="261978"/>
            </a:xfrm>
            <a:prstGeom prst="ellipse">
              <a:avLst/>
            </a:prstGeom>
            <a:solidFill>
              <a:srgbClr val="FFCB34">
                <a:alpha val="50000"/>
              </a:srgbClr>
            </a:solidFill>
            <a:ln w="3175" cap="rnd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extrusionClr>
                <a:srgbClr val="FFCB34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6F9FD52-E76D-4584-ADBA-CBFC2E383066}"/>
                </a:ext>
              </a:extLst>
            </p:cNvPr>
            <p:cNvSpPr/>
            <p:nvPr/>
          </p:nvSpPr>
          <p:spPr>
            <a:xfrm>
              <a:off x="4760931" y="1706039"/>
              <a:ext cx="261978" cy="261978"/>
            </a:xfrm>
            <a:prstGeom prst="ellipse">
              <a:avLst/>
            </a:prstGeom>
            <a:solidFill>
              <a:srgbClr val="FFCB34">
                <a:alpha val="50000"/>
              </a:srgbClr>
            </a:solidFill>
            <a:ln w="3175" cap="rnd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bevelB w="88900"/>
              <a:extrusionClr>
                <a:srgbClr val="FFCB34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BF6F5D8-F6FD-4F6C-B197-A89444897542}"/>
                </a:ext>
              </a:extLst>
            </p:cNvPr>
            <p:cNvSpPr/>
            <p:nvPr/>
          </p:nvSpPr>
          <p:spPr>
            <a:xfrm>
              <a:off x="6294397" y="1701072"/>
              <a:ext cx="261978" cy="261978"/>
            </a:xfrm>
            <a:prstGeom prst="ellipse">
              <a:avLst/>
            </a:prstGeom>
            <a:solidFill>
              <a:srgbClr val="FFCB34">
                <a:alpha val="50000"/>
              </a:srgbClr>
            </a:solidFill>
            <a:ln w="3175" cap="rnd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extrusionClr>
                <a:srgbClr val="FFCB34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99300C5-C96C-4DA8-97D3-DF60B89FD623}"/>
                </a:ext>
              </a:extLst>
            </p:cNvPr>
            <p:cNvSpPr/>
            <p:nvPr/>
          </p:nvSpPr>
          <p:spPr>
            <a:xfrm>
              <a:off x="5706334" y="1702558"/>
              <a:ext cx="261978" cy="261978"/>
            </a:xfrm>
            <a:prstGeom prst="ellipse">
              <a:avLst/>
            </a:prstGeom>
            <a:solidFill>
              <a:srgbClr val="FFCB34">
                <a:alpha val="50000"/>
              </a:srgbClr>
            </a:solidFill>
            <a:ln w="3175" cap="rnd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extrusionClr>
                <a:srgbClr val="FFCB34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55D97C8-112F-4BBB-84B4-83D60E52A70D}"/>
                </a:ext>
              </a:extLst>
            </p:cNvPr>
            <p:cNvSpPr/>
            <p:nvPr/>
          </p:nvSpPr>
          <p:spPr>
            <a:xfrm>
              <a:off x="4205307" y="1706784"/>
              <a:ext cx="261978" cy="261978"/>
            </a:xfrm>
            <a:prstGeom prst="ellipse">
              <a:avLst/>
            </a:prstGeom>
            <a:solidFill>
              <a:srgbClr val="FFCB34">
                <a:alpha val="50000"/>
              </a:srgbClr>
            </a:solidFill>
            <a:ln w="3175" cap="rnd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extrusionClr>
                <a:srgbClr val="FFCB34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BC1E058-17C5-4599-B603-BC55B36CF94C}"/>
                </a:ext>
              </a:extLst>
            </p:cNvPr>
            <p:cNvSpPr/>
            <p:nvPr/>
          </p:nvSpPr>
          <p:spPr>
            <a:xfrm>
              <a:off x="4043499" y="1712060"/>
              <a:ext cx="261978" cy="261978"/>
            </a:xfrm>
            <a:prstGeom prst="ellipse">
              <a:avLst/>
            </a:prstGeom>
            <a:solidFill>
              <a:srgbClr val="FFCB34">
                <a:alpha val="50000"/>
              </a:srgbClr>
            </a:solidFill>
            <a:ln w="3175" cap="rnd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bevelB w="88900"/>
              <a:extrusionClr>
                <a:srgbClr val="FFCB34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39B189E-EF91-434E-8838-DCA2908511BE}"/>
                </a:ext>
              </a:extLst>
            </p:cNvPr>
            <p:cNvSpPr/>
            <p:nvPr/>
          </p:nvSpPr>
          <p:spPr>
            <a:xfrm>
              <a:off x="3822700" y="1819275"/>
              <a:ext cx="2625725" cy="2226481"/>
            </a:xfrm>
            <a:custGeom>
              <a:avLst/>
              <a:gdLst>
                <a:gd name="connsiteX0" fmla="*/ 0 w 2625725"/>
                <a:gd name="connsiteY0" fmla="*/ 0 h 2226094"/>
                <a:gd name="connsiteX1" fmla="*/ 6350 w 2625725"/>
                <a:gd name="connsiteY1" fmla="*/ 123825 h 2226094"/>
                <a:gd name="connsiteX2" fmla="*/ 15875 w 2625725"/>
                <a:gd name="connsiteY2" fmla="*/ 317500 h 2226094"/>
                <a:gd name="connsiteX3" fmla="*/ 47625 w 2625725"/>
                <a:gd name="connsiteY3" fmla="*/ 742950 h 2226094"/>
                <a:gd name="connsiteX4" fmla="*/ 95250 w 2625725"/>
                <a:gd name="connsiteY4" fmla="*/ 1206500 h 2226094"/>
                <a:gd name="connsiteX5" fmla="*/ 120650 w 2625725"/>
                <a:gd name="connsiteY5" fmla="*/ 1419225 h 2226094"/>
                <a:gd name="connsiteX6" fmla="*/ 149225 w 2625725"/>
                <a:gd name="connsiteY6" fmla="*/ 1593850 h 2226094"/>
                <a:gd name="connsiteX7" fmla="*/ 190500 w 2625725"/>
                <a:gd name="connsiteY7" fmla="*/ 1793875 h 2226094"/>
                <a:gd name="connsiteX8" fmla="*/ 228600 w 2625725"/>
                <a:gd name="connsiteY8" fmla="*/ 1939925 h 2226094"/>
                <a:gd name="connsiteX9" fmla="*/ 266700 w 2625725"/>
                <a:gd name="connsiteY9" fmla="*/ 2051050 h 2226094"/>
                <a:gd name="connsiteX10" fmla="*/ 292100 w 2625725"/>
                <a:gd name="connsiteY10" fmla="*/ 2105025 h 2226094"/>
                <a:gd name="connsiteX11" fmla="*/ 320675 w 2625725"/>
                <a:gd name="connsiteY11" fmla="*/ 2155825 h 2226094"/>
                <a:gd name="connsiteX12" fmla="*/ 384175 w 2625725"/>
                <a:gd name="connsiteY12" fmla="*/ 2212975 h 2226094"/>
                <a:gd name="connsiteX13" fmla="*/ 441325 w 2625725"/>
                <a:gd name="connsiteY13" fmla="*/ 2225675 h 2226094"/>
                <a:gd name="connsiteX14" fmla="*/ 485775 w 2625725"/>
                <a:gd name="connsiteY14" fmla="*/ 2203450 h 2226094"/>
                <a:gd name="connsiteX15" fmla="*/ 533400 w 2625725"/>
                <a:gd name="connsiteY15" fmla="*/ 2159000 h 2226094"/>
                <a:gd name="connsiteX16" fmla="*/ 593725 w 2625725"/>
                <a:gd name="connsiteY16" fmla="*/ 2066925 h 2226094"/>
                <a:gd name="connsiteX17" fmla="*/ 641350 w 2625725"/>
                <a:gd name="connsiteY17" fmla="*/ 1955800 h 2226094"/>
                <a:gd name="connsiteX18" fmla="*/ 698500 w 2625725"/>
                <a:gd name="connsiteY18" fmla="*/ 1816100 h 2226094"/>
                <a:gd name="connsiteX19" fmla="*/ 762000 w 2625725"/>
                <a:gd name="connsiteY19" fmla="*/ 1670050 h 2226094"/>
                <a:gd name="connsiteX20" fmla="*/ 847725 w 2625725"/>
                <a:gd name="connsiteY20" fmla="*/ 1511300 h 2226094"/>
                <a:gd name="connsiteX21" fmla="*/ 955675 w 2625725"/>
                <a:gd name="connsiteY21" fmla="*/ 1362075 h 2226094"/>
                <a:gd name="connsiteX22" fmla="*/ 1035050 w 2625725"/>
                <a:gd name="connsiteY22" fmla="*/ 1279525 h 2226094"/>
                <a:gd name="connsiteX23" fmla="*/ 1104900 w 2625725"/>
                <a:gd name="connsiteY23" fmla="*/ 1212850 h 2226094"/>
                <a:gd name="connsiteX24" fmla="*/ 1177925 w 2625725"/>
                <a:gd name="connsiteY24" fmla="*/ 1149350 h 2226094"/>
                <a:gd name="connsiteX25" fmla="*/ 1298575 w 2625725"/>
                <a:gd name="connsiteY25" fmla="*/ 1054100 h 2226094"/>
                <a:gd name="connsiteX26" fmla="*/ 1400175 w 2625725"/>
                <a:gd name="connsiteY26" fmla="*/ 987425 h 2226094"/>
                <a:gd name="connsiteX27" fmla="*/ 1482725 w 2625725"/>
                <a:gd name="connsiteY27" fmla="*/ 939800 h 2226094"/>
                <a:gd name="connsiteX28" fmla="*/ 1593850 w 2625725"/>
                <a:gd name="connsiteY28" fmla="*/ 889000 h 2226094"/>
                <a:gd name="connsiteX29" fmla="*/ 1673225 w 2625725"/>
                <a:gd name="connsiteY29" fmla="*/ 860425 h 2226094"/>
                <a:gd name="connsiteX30" fmla="*/ 1746250 w 2625725"/>
                <a:gd name="connsiteY30" fmla="*/ 838200 h 2226094"/>
                <a:gd name="connsiteX31" fmla="*/ 1844675 w 2625725"/>
                <a:gd name="connsiteY31" fmla="*/ 815975 h 2226094"/>
                <a:gd name="connsiteX32" fmla="*/ 1955800 w 2625725"/>
                <a:gd name="connsiteY32" fmla="*/ 803275 h 2226094"/>
                <a:gd name="connsiteX33" fmla="*/ 2095500 w 2625725"/>
                <a:gd name="connsiteY33" fmla="*/ 796925 h 2226094"/>
                <a:gd name="connsiteX34" fmla="*/ 2276475 w 2625725"/>
                <a:gd name="connsiteY34" fmla="*/ 796925 h 2226094"/>
                <a:gd name="connsiteX35" fmla="*/ 2466975 w 2625725"/>
                <a:gd name="connsiteY35" fmla="*/ 796925 h 2226094"/>
                <a:gd name="connsiteX36" fmla="*/ 2625725 w 2625725"/>
                <a:gd name="connsiteY36" fmla="*/ 796925 h 2226094"/>
                <a:gd name="connsiteX0" fmla="*/ 0 w 2625725"/>
                <a:gd name="connsiteY0" fmla="*/ 0 h 2226094"/>
                <a:gd name="connsiteX1" fmla="*/ 6350 w 2625725"/>
                <a:gd name="connsiteY1" fmla="*/ 123825 h 2226094"/>
                <a:gd name="connsiteX2" fmla="*/ 15875 w 2625725"/>
                <a:gd name="connsiteY2" fmla="*/ 317500 h 2226094"/>
                <a:gd name="connsiteX3" fmla="*/ 47625 w 2625725"/>
                <a:gd name="connsiteY3" fmla="*/ 742950 h 2226094"/>
                <a:gd name="connsiteX4" fmla="*/ 95250 w 2625725"/>
                <a:gd name="connsiteY4" fmla="*/ 1206500 h 2226094"/>
                <a:gd name="connsiteX5" fmla="*/ 120650 w 2625725"/>
                <a:gd name="connsiteY5" fmla="*/ 1419225 h 2226094"/>
                <a:gd name="connsiteX6" fmla="*/ 149225 w 2625725"/>
                <a:gd name="connsiteY6" fmla="*/ 1593850 h 2226094"/>
                <a:gd name="connsiteX7" fmla="*/ 190500 w 2625725"/>
                <a:gd name="connsiteY7" fmla="*/ 1793875 h 2226094"/>
                <a:gd name="connsiteX8" fmla="*/ 228600 w 2625725"/>
                <a:gd name="connsiteY8" fmla="*/ 1939925 h 2226094"/>
                <a:gd name="connsiteX9" fmla="*/ 266700 w 2625725"/>
                <a:gd name="connsiteY9" fmla="*/ 2051050 h 2226094"/>
                <a:gd name="connsiteX10" fmla="*/ 292100 w 2625725"/>
                <a:gd name="connsiteY10" fmla="*/ 2105025 h 2226094"/>
                <a:gd name="connsiteX11" fmla="*/ 320675 w 2625725"/>
                <a:gd name="connsiteY11" fmla="*/ 2155825 h 2226094"/>
                <a:gd name="connsiteX12" fmla="*/ 384175 w 2625725"/>
                <a:gd name="connsiteY12" fmla="*/ 2212975 h 2226094"/>
                <a:gd name="connsiteX13" fmla="*/ 441325 w 2625725"/>
                <a:gd name="connsiteY13" fmla="*/ 2225675 h 2226094"/>
                <a:gd name="connsiteX14" fmla="*/ 485775 w 2625725"/>
                <a:gd name="connsiteY14" fmla="*/ 2203450 h 2226094"/>
                <a:gd name="connsiteX15" fmla="*/ 533400 w 2625725"/>
                <a:gd name="connsiteY15" fmla="*/ 2159000 h 2226094"/>
                <a:gd name="connsiteX16" fmla="*/ 593725 w 2625725"/>
                <a:gd name="connsiteY16" fmla="*/ 2066925 h 2226094"/>
                <a:gd name="connsiteX17" fmla="*/ 641350 w 2625725"/>
                <a:gd name="connsiteY17" fmla="*/ 1955800 h 2226094"/>
                <a:gd name="connsiteX18" fmla="*/ 698500 w 2625725"/>
                <a:gd name="connsiteY18" fmla="*/ 1816100 h 2226094"/>
                <a:gd name="connsiteX19" fmla="*/ 762000 w 2625725"/>
                <a:gd name="connsiteY19" fmla="*/ 1670050 h 2226094"/>
                <a:gd name="connsiteX20" fmla="*/ 847725 w 2625725"/>
                <a:gd name="connsiteY20" fmla="*/ 1511300 h 2226094"/>
                <a:gd name="connsiteX21" fmla="*/ 955675 w 2625725"/>
                <a:gd name="connsiteY21" fmla="*/ 1362075 h 2226094"/>
                <a:gd name="connsiteX22" fmla="*/ 1035050 w 2625725"/>
                <a:gd name="connsiteY22" fmla="*/ 1279525 h 2226094"/>
                <a:gd name="connsiteX23" fmla="*/ 1097757 w 2625725"/>
                <a:gd name="connsiteY23" fmla="*/ 1210469 h 2226094"/>
                <a:gd name="connsiteX24" fmla="*/ 1177925 w 2625725"/>
                <a:gd name="connsiteY24" fmla="*/ 1149350 h 2226094"/>
                <a:gd name="connsiteX25" fmla="*/ 1298575 w 2625725"/>
                <a:gd name="connsiteY25" fmla="*/ 1054100 h 2226094"/>
                <a:gd name="connsiteX26" fmla="*/ 1400175 w 2625725"/>
                <a:gd name="connsiteY26" fmla="*/ 987425 h 2226094"/>
                <a:gd name="connsiteX27" fmla="*/ 1482725 w 2625725"/>
                <a:gd name="connsiteY27" fmla="*/ 939800 h 2226094"/>
                <a:gd name="connsiteX28" fmla="*/ 1593850 w 2625725"/>
                <a:gd name="connsiteY28" fmla="*/ 889000 h 2226094"/>
                <a:gd name="connsiteX29" fmla="*/ 1673225 w 2625725"/>
                <a:gd name="connsiteY29" fmla="*/ 860425 h 2226094"/>
                <a:gd name="connsiteX30" fmla="*/ 1746250 w 2625725"/>
                <a:gd name="connsiteY30" fmla="*/ 838200 h 2226094"/>
                <a:gd name="connsiteX31" fmla="*/ 1844675 w 2625725"/>
                <a:gd name="connsiteY31" fmla="*/ 815975 h 2226094"/>
                <a:gd name="connsiteX32" fmla="*/ 1955800 w 2625725"/>
                <a:gd name="connsiteY32" fmla="*/ 803275 h 2226094"/>
                <a:gd name="connsiteX33" fmla="*/ 2095500 w 2625725"/>
                <a:gd name="connsiteY33" fmla="*/ 796925 h 2226094"/>
                <a:gd name="connsiteX34" fmla="*/ 2276475 w 2625725"/>
                <a:gd name="connsiteY34" fmla="*/ 796925 h 2226094"/>
                <a:gd name="connsiteX35" fmla="*/ 2466975 w 2625725"/>
                <a:gd name="connsiteY35" fmla="*/ 796925 h 2226094"/>
                <a:gd name="connsiteX36" fmla="*/ 2625725 w 2625725"/>
                <a:gd name="connsiteY36" fmla="*/ 796925 h 2226094"/>
                <a:gd name="connsiteX0" fmla="*/ 0 w 2625725"/>
                <a:gd name="connsiteY0" fmla="*/ 0 h 2226094"/>
                <a:gd name="connsiteX1" fmla="*/ 6350 w 2625725"/>
                <a:gd name="connsiteY1" fmla="*/ 123825 h 2226094"/>
                <a:gd name="connsiteX2" fmla="*/ 15875 w 2625725"/>
                <a:gd name="connsiteY2" fmla="*/ 317500 h 2226094"/>
                <a:gd name="connsiteX3" fmla="*/ 47625 w 2625725"/>
                <a:gd name="connsiteY3" fmla="*/ 742950 h 2226094"/>
                <a:gd name="connsiteX4" fmla="*/ 95250 w 2625725"/>
                <a:gd name="connsiteY4" fmla="*/ 1206500 h 2226094"/>
                <a:gd name="connsiteX5" fmla="*/ 120650 w 2625725"/>
                <a:gd name="connsiteY5" fmla="*/ 1419225 h 2226094"/>
                <a:gd name="connsiteX6" fmla="*/ 149225 w 2625725"/>
                <a:gd name="connsiteY6" fmla="*/ 1593850 h 2226094"/>
                <a:gd name="connsiteX7" fmla="*/ 190500 w 2625725"/>
                <a:gd name="connsiteY7" fmla="*/ 1793875 h 2226094"/>
                <a:gd name="connsiteX8" fmla="*/ 228600 w 2625725"/>
                <a:gd name="connsiteY8" fmla="*/ 1939925 h 2226094"/>
                <a:gd name="connsiteX9" fmla="*/ 266700 w 2625725"/>
                <a:gd name="connsiteY9" fmla="*/ 2051050 h 2226094"/>
                <a:gd name="connsiteX10" fmla="*/ 292100 w 2625725"/>
                <a:gd name="connsiteY10" fmla="*/ 2105025 h 2226094"/>
                <a:gd name="connsiteX11" fmla="*/ 320675 w 2625725"/>
                <a:gd name="connsiteY11" fmla="*/ 2155825 h 2226094"/>
                <a:gd name="connsiteX12" fmla="*/ 384175 w 2625725"/>
                <a:gd name="connsiteY12" fmla="*/ 2212975 h 2226094"/>
                <a:gd name="connsiteX13" fmla="*/ 441325 w 2625725"/>
                <a:gd name="connsiteY13" fmla="*/ 2225675 h 2226094"/>
                <a:gd name="connsiteX14" fmla="*/ 485775 w 2625725"/>
                <a:gd name="connsiteY14" fmla="*/ 2203450 h 2226094"/>
                <a:gd name="connsiteX15" fmla="*/ 533400 w 2625725"/>
                <a:gd name="connsiteY15" fmla="*/ 2159000 h 2226094"/>
                <a:gd name="connsiteX16" fmla="*/ 593725 w 2625725"/>
                <a:gd name="connsiteY16" fmla="*/ 2066925 h 2226094"/>
                <a:gd name="connsiteX17" fmla="*/ 641350 w 2625725"/>
                <a:gd name="connsiteY17" fmla="*/ 1955800 h 2226094"/>
                <a:gd name="connsiteX18" fmla="*/ 698500 w 2625725"/>
                <a:gd name="connsiteY18" fmla="*/ 1816100 h 2226094"/>
                <a:gd name="connsiteX19" fmla="*/ 762000 w 2625725"/>
                <a:gd name="connsiteY19" fmla="*/ 1670050 h 2226094"/>
                <a:gd name="connsiteX20" fmla="*/ 847725 w 2625725"/>
                <a:gd name="connsiteY20" fmla="*/ 1511300 h 2226094"/>
                <a:gd name="connsiteX21" fmla="*/ 955675 w 2625725"/>
                <a:gd name="connsiteY21" fmla="*/ 1362075 h 2226094"/>
                <a:gd name="connsiteX22" fmla="*/ 1035050 w 2625725"/>
                <a:gd name="connsiteY22" fmla="*/ 1279525 h 2226094"/>
                <a:gd name="connsiteX23" fmla="*/ 1097757 w 2625725"/>
                <a:gd name="connsiteY23" fmla="*/ 1210469 h 2226094"/>
                <a:gd name="connsiteX24" fmla="*/ 1170782 w 2625725"/>
                <a:gd name="connsiteY24" fmla="*/ 1144588 h 2226094"/>
                <a:gd name="connsiteX25" fmla="*/ 1298575 w 2625725"/>
                <a:gd name="connsiteY25" fmla="*/ 1054100 h 2226094"/>
                <a:gd name="connsiteX26" fmla="*/ 1400175 w 2625725"/>
                <a:gd name="connsiteY26" fmla="*/ 987425 h 2226094"/>
                <a:gd name="connsiteX27" fmla="*/ 1482725 w 2625725"/>
                <a:gd name="connsiteY27" fmla="*/ 939800 h 2226094"/>
                <a:gd name="connsiteX28" fmla="*/ 1593850 w 2625725"/>
                <a:gd name="connsiteY28" fmla="*/ 889000 h 2226094"/>
                <a:gd name="connsiteX29" fmla="*/ 1673225 w 2625725"/>
                <a:gd name="connsiteY29" fmla="*/ 860425 h 2226094"/>
                <a:gd name="connsiteX30" fmla="*/ 1746250 w 2625725"/>
                <a:gd name="connsiteY30" fmla="*/ 838200 h 2226094"/>
                <a:gd name="connsiteX31" fmla="*/ 1844675 w 2625725"/>
                <a:gd name="connsiteY31" fmla="*/ 815975 h 2226094"/>
                <a:gd name="connsiteX32" fmla="*/ 1955800 w 2625725"/>
                <a:gd name="connsiteY32" fmla="*/ 803275 h 2226094"/>
                <a:gd name="connsiteX33" fmla="*/ 2095500 w 2625725"/>
                <a:gd name="connsiteY33" fmla="*/ 796925 h 2226094"/>
                <a:gd name="connsiteX34" fmla="*/ 2276475 w 2625725"/>
                <a:gd name="connsiteY34" fmla="*/ 796925 h 2226094"/>
                <a:gd name="connsiteX35" fmla="*/ 2466975 w 2625725"/>
                <a:gd name="connsiteY35" fmla="*/ 796925 h 2226094"/>
                <a:gd name="connsiteX36" fmla="*/ 2625725 w 2625725"/>
                <a:gd name="connsiteY36" fmla="*/ 796925 h 2226094"/>
                <a:gd name="connsiteX0" fmla="*/ 0 w 2625725"/>
                <a:gd name="connsiteY0" fmla="*/ 0 h 2226094"/>
                <a:gd name="connsiteX1" fmla="*/ 6350 w 2625725"/>
                <a:gd name="connsiteY1" fmla="*/ 123825 h 2226094"/>
                <a:gd name="connsiteX2" fmla="*/ 15875 w 2625725"/>
                <a:gd name="connsiteY2" fmla="*/ 317500 h 2226094"/>
                <a:gd name="connsiteX3" fmla="*/ 47625 w 2625725"/>
                <a:gd name="connsiteY3" fmla="*/ 742950 h 2226094"/>
                <a:gd name="connsiteX4" fmla="*/ 95250 w 2625725"/>
                <a:gd name="connsiteY4" fmla="*/ 1206500 h 2226094"/>
                <a:gd name="connsiteX5" fmla="*/ 120650 w 2625725"/>
                <a:gd name="connsiteY5" fmla="*/ 1419225 h 2226094"/>
                <a:gd name="connsiteX6" fmla="*/ 149225 w 2625725"/>
                <a:gd name="connsiteY6" fmla="*/ 1593850 h 2226094"/>
                <a:gd name="connsiteX7" fmla="*/ 190500 w 2625725"/>
                <a:gd name="connsiteY7" fmla="*/ 1793875 h 2226094"/>
                <a:gd name="connsiteX8" fmla="*/ 228600 w 2625725"/>
                <a:gd name="connsiteY8" fmla="*/ 1939925 h 2226094"/>
                <a:gd name="connsiteX9" fmla="*/ 266700 w 2625725"/>
                <a:gd name="connsiteY9" fmla="*/ 2051050 h 2226094"/>
                <a:gd name="connsiteX10" fmla="*/ 292100 w 2625725"/>
                <a:gd name="connsiteY10" fmla="*/ 2105025 h 2226094"/>
                <a:gd name="connsiteX11" fmla="*/ 320675 w 2625725"/>
                <a:gd name="connsiteY11" fmla="*/ 2155825 h 2226094"/>
                <a:gd name="connsiteX12" fmla="*/ 384175 w 2625725"/>
                <a:gd name="connsiteY12" fmla="*/ 2212975 h 2226094"/>
                <a:gd name="connsiteX13" fmla="*/ 441325 w 2625725"/>
                <a:gd name="connsiteY13" fmla="*/ 2225675 h 2226094"/>
                <a:gd name="connsiteX14" fmla="*/ 485775 w 2625725"/>
                <a:gd name="connsiteY14" fmla="*/ 2203450 h 2226094"/>
                <a:gd name="connsiteX15" fmla="*/ 533400 w 2625725"/>
                <a:gd name="connsiteY15" fmla="*/ 2159000 h 2226094"/>
                <a:gd name="connsiteX16" fmla="*/ 593725 w 2625725"/>
                <a:gd name="connsiteY16" fmla="*/ 2066925 h 2226094"/>
                <a:gd name="connsiteX17" fmla="*/ 641350 w 2625725"/>
                <a:gd name="connsiteY17" fmla="*/ 1955800 h 2226094"/>
                <a:gd name="connsiteX18" fmla="*/ 698500 w 2625725"/>
                <a:gd name="connsiteY18" fmla="*/ 1816100 h 2226094"/>
                <a:gd name="connsiteX19" fmla="*/ 762000 w 2625725"/>
                <a:gd name="connsiteY19" fmla="*/ 1670050 h 2226094"/>
                <a:gd name="connsiteX20" fmla="*/ 847725 w 2625725"/>
                <a:gd name="connsiteY20" fmla="*/ 1511300 h 2226094"/>
                <a:gd name="connsiteX21" fmla="*/ 955675 w 2625725"/>
                <a:gd name="connsiteY21" fmla="*/ 1362075 h 2226094"/>
                <a:gd name="connsiteX22" fmla="*/ 1025525 w 2625725"/>
                <a:gd name="connsiteY22" fmla="*/ 1277144 h 2226094"/>
                <a:gd name="connsiteX23" fmla="*/ 1097757 w 2625725"/>
                <a:gd name="connsiteY23" fmla="*/ 1210469 h 2226094"/>
                <a:gd name="connsiteX24" fmla="*/ 1170782 w 2625725"/>
                <a:gd name="connsiteY24" fmla="*/ 1144588 h 2226094"/>
                <a:gd name="connsiteX25" fmla="*/ 1298575 w 2625725"/>
                <a:gd name="connsiteY25" fmla="*/ 1054100 h 2226094"/>
                <a:gd name="connsiteX26" fmla="*/ 1400175 w 2625725"/>
                <a:gd name="connsiteY26" fmla="*/ 987425 h 2226094"/>
                <a:gd name="connsiteX27" fmla="*/ 1482725 w 2625725"/>
                <a:gd name="connsiteY27" fmla="*/ 939800 h 2226094"/>
                <a:gd name="connsiteX28" fmla="*/ 1593850 w 2625725"/>
                <a:gd name="connsiteY28" fmla="*/ 889000 h 2226094"/>
                <a:gd name="connsiteX29" fmla="*/ 1673225 w 2625725"/>
                <a:gd name="connsiteY29" fmla="*/ 860425 h 2226094"/>
                <a:gd name="connsiteX30" fmla="*/ 1746250 w 2625725"/>
                <a:gd name="connsiteY30" fmla="*/ 838200 h 2226094"/>
                <a:gd name="connsiteX31" fmla="*/ 1844675 w 2625725"/>
                <a:gd name="connsiteY31" fmla="*/ 815975 h 2226094"/>
                <a:gd name="connsiteX32" fmla="*/ 1955800 w 2625725"/>
                <a:gd name="connsiteY32" fmla="*/ 803275 h 2226094"/>
                <a:gd name="connsiteX33" fmla="*/ 2095500 w 2625725"/>
                <a:gd name="connsiteY33" fmla="*/ 796925 h 2226094"/>
                <a:gd name="connsiteX34" fmla="*/ 2276475 w 2625725"/>
                <a:gd name="connsiteY34" fmla="*/ 796925 h 2226094"/>
                <a:gd name="connsiteX35" fmla="*/ 2466975 w 2625725"/>
                <a:gd name="connsiteY35" fmla="*/ 796925 h 2226094"/>
                <a:gd name="connsiteX36" fmla="*/ 2625725 w 2625725"/>
                <a:gd name="connsiteY36" fmla="*/ 796925 h 2226094"/>
                <a:gd name="connsiteX0" fmla="*/ 0 w 2625725"/>
                <a:gd name="connsiteY0" fmla="*/ 0 h 2226094"/>
                <a:gd name="connsiteX1" fmla="*/ 6350 w 2625725"/>
                <a:gd name="connsiteY1" fmla="*/ 123825 h 2226094"/>
                <a:gd name="connsiteX2" fmla="*/ 15875 w 2625725"/>
                <a:gd name="connsiteY2" fmla="*/ 317500 h 2226094"/>
                <a:gd name="connsiteX3" fmla="*/ 47625 w 2625725"/>
                <a:gd name="connsiteY3" fmla="*/ 742950 h 2226094"/>
                <a:gd name="connsiteX4" fmla="*/ 95250 w 2625725"/>
                <a:gd name="connsiteY4" fmla="*/ 1206500 h 2226094"/>
                <a:gd name="connsiteX5" fmla="*/ 120650 w 2625725"/>
                <a:gd name="connsiteY5" fmla="*/ 1419225 h 2226094"/>
                <a:gd name="connsiteX6" fmla="*/ 149225 w 2625725"/>
                <a:gd name="connsiteY6" fmla="*/ 1593850 h 2226094"/>
                <a:gd name="connsiteX7" fmla="*/ 190500 w 2625725"/>
                <a:gd name="connsiteY7" fmla="*/ 1793875 h 2226094"/>
                <a:gd name="connsiteX8" fmla="*/ 228600 w 2625725"/>
                <a:gd name="connsiteY8" fmla="*/ 1939925 h 2226094"/>
                <a:gd name="connsiteX9" fmla="*/ 266700 w 2625725"/>
                <a:gd name="connsiteY9" fmla="*/ 2051050 h 2226094"/>
                <a:gd name="connsiteX10" fmla="*/ 292100 w 2625725"/>
                <a:gd name="connsiteY10" fmla="*/ 2105025 h 2226094"/>
                <a:gd name="connsiteX11" fmla="*/ 320675 w 2625725"/>
                <a:gd name="connsiteY11" fmla="*/ 2155825 h 2226094"/>
                <a:gd name="connsiteX12" fmla="*/ 384175 w 2625725"/>
                <a:gd name="connsiteY12" fmla="*/ 2212975 h 2226094"/>
                <a:gd name="connsiteX13" fmla="*/ 441325 w 2625725"/>
                <a:gd name="connsiteY13" fmla="*/ 2225675 h 2226094"/>
                <a:gd name="connsiteX14" fmla="*/ 485775 w 2625725"/>
                <a:gd name="connsiteY14" fmla="*/ 2203450 h 2226094"/>
                <a:gd name="connsiteX15" fmla="*/ 533400 w 2625725"/>
                <a:gd name="connsiteY15" fmla="*/ 2159000 h 2226094"/>
                <a:gd name="connsiteX16" fmla="*/ 593725 w 2625725"/>
                <a:gd name="connsiteY16" fmla="*/ 2066925 h 2226094"/>
                <a:gd name="connsiteX17" fmla="*/ 641350 w 2625725"/>
                <a:gd name="connsiteY17" fmla="*/ 1955800 h 2226094"/>
                <a:gd name="connsiteX18" fmla="*/ 698500 w 2625725"/>
                <a:gd name="connsiteY18" fmla="*/ 1816100 h 2226094"/>
                <a:gd name="connsiteX19" fmla="*/ 762000 w 2625725"/>
                <a:gd name="connsiteY19" fmla="*/ 1670050 h 2226094"/>
                <a:gd name="connsiteX20" fmla="*/ 847725 w 2625725"/>
                <a:gd name="connsiteY20" fmla="*/ 1511300 h 2226094"/>
                <a:gd name="connsiteX21" fmla="*/ 953294 w 2625725"/>
                <a:gd name="connsiteY21" fmla="*/ 1359694 h 2226094"/>
                <a:gd name="connsiteX22" fmla="*/ 1025525 w 2625725"/>
                <a:gd name="connsiteY22" fmla="*/ 1277144 h 2226094"/>
                <a:gd name="connsiteX23" fmla="*/ 1097757 w 2625725"/>
                <a:gd name="connsiteY23" fmla="*/ 1210469 h 2226094"/>
                <a:gd name="connsiteX24" fmla="*/ 1170782 w 2625725"/>
                <a:gd name="connsiteY24" fmla="*/ 1144588 h 2226094"/>
                <a:gd name="connsiteX25" fmla="*/ 1298575 w 2625725"/>
                <a:gd name="connsiteY25" fmla="*/ 1054100 h 2226094"/>
                <a:gd name="connsiteX26" fmla="*/ 1400175 w 2625725"/>
                <a:gd name="connsiteY26" fmla="*/ 987425 h 2226094"/>
                <a:gd name="connsiteX27" fmla="*/ 1482725 w 2625725"/>
                <a:gd name="connsiteY27" fmla="*/ 939800 h 2226094"/>
                <a:gd name="connsiteX28" fmla="*/ 1593850 w 2625725"/>
                <a:gd name="connsiteY28" fmla="*/ 889000 h 2226094"/>
                <a:gd name="connsiteX29" fmla="*/ 1673225 w 2625725"/>
                <a:gd name="connsiteY29" fmla="*/ 860425 h 2226094"/>
                <a:gd name="connsiteX30" fmla="*/ 1746250 w 2625725"/>
                <a:gd name="connsiteY30" fmla="*/ 838200 h 2226094"/>
                <a:gd name="connsiteX31" fmla="*/ 1844675 w 2625725"/>
                <a:gd name="connsiteY31" fmla="*/ 815975 h 2226094"/>
                <a:gd name="connsiteX32" fmla="*/ 1955800 w 2625725"/>
                <a:gd name="connsiteY32" fmla="*/ 803275 h 2226094"/>
                <a:gd name="connsiteX33" fmla="*/ 2095500 w 2625725"/>
                <a:gd name="connsiteY33" fmla="*/ 796925 h 2226094"/>
                <a:gd name="connsiteX34" fmla="*/ 2276475 w 2625725"/>
                <a:gd name="connsiteY34" fmla="*/ 796925 h 2226094"/>
                <a:gd name="connsiteX35" fmla="*/ 2466975 w 2625725"/>
                <a:gd name="connsiteY35" fmla="*/ 796925 h 2226094"/>
                <a:gd name="connsiteX36" fmla="*/ 2625725 w 2625725"/>
                <a:gd name="connsiteY36" fmla="*/ 796925 h 2226094"/>
                <a:gd name="connsiteX0" fmla="*/ 0 w 2625725"/>
                <a:gd name="connsiteY0" fmla="*/ 0 h 2226094"/>
                <a:gd name="connsiteX1" fmla="*/ 6350 w 2625725"/>
                <a:gd name="connsiteY1" fmla="*/ 123825 h 2226094"/>
                <a:gd name="connsiteX2" fmla="*/ 15875 w 2625725"/>
                <a:gd name="connsiteY2" fmla="*/ 317500 h 2226094"/>
                <a:gd name="connsiteX3" fmla="*/ 47625 w 2625725"/>
                <a:gd name="connsiteY3" fmla="*/ 742950 h 2226094"/>
                <a:gd name="connsiteX4" fmla="*/ 95250 w 2625725"/>
                <a:gd name="connsiteY4" fmla="*/ 1206500 h 2226094"/>
                <a:gd name="connsiteX5" fmla="*/ 120650 w 2625725"/>
                <a:gd name="connsiteY5" fmla="*/ 1419225 h 2226094"/>
                <a:gd name="connsiteX6" fmla="*/ 149225 w 2625725"/>
                <a:gd name="connsiteY6" fmla="*/ 1593850 h 2226094"/>
                <a:gd name="connsiteX7" fmla="*/ 190500 w 2625725"/>
                <a:gd name="connsiteY7" fmla="*/ 1793875 h 2226094"/>
                <a:gd name="connsiteX8" fmla="*/ 228600 w 2625725"/>
                <a:gd name="connsiteY8" fmla="*/ 1939925 h 2226094"/>
                <a:gd name="connsiteX9" fmla="*/ 266700 w 2625725"/>
                <a:gd name="connsiteY9" fmla="*/ 2051050 h 2226094"/>
                <a:gd name="connsiteX10" fmla="*/ 292100 w 2625725"/>
                <a:gd name="connsiteY10" fmla="*/ 2105025 h 2226094"/>
                <a:gd name="connsiteX11" fmla="*/ 320675 w 2625725"/>
                <a:gd name="connsiteY11" fmla="*/ 2155825 h 2226094"/>
                <a:gd name="connsiteX12" fmla="*/ 384175 w 2625725"/>
                <a:gd name="connsiteY12" fmla="*/ 2212975 h 2226094"/>
                <a:gd name="connsiteX13" fmla="*/ 441325 w 2625725"/>
                <a:gd name="connsiteY13" fmla="*/ 2225675 h 2226094"/>
                <a:gd name="connsiteX14" fmla="*/ 485775 w 2625725"/>
                <a:gd name="connsiteY14" fmla="*/ 2203450 h 2226094"/>
                <a:gd name="connsiteX15" fmla="*/ 533400 w 2625725"/>
                <a:gd name="connsiteY15" fmla="*/ 2159000 h 2226094"/>
                <a:gd name="connsiteX16" fmla="*/ 593725 w 2625725"/>
                <a:gd name="connsiteY16" fmla="*/ 2066925 h 2226094"/>
                <a:gd name="connsiteX17" fmla="*/ 641350 w 2625725"/>
                <a:gd name="connsiteY17" fmla="*/ 1955800 h 2226094"/>
                <a:gd name="connsiteX18" fmla="*/ 698500 w 2625725"/>
                <a:gd name="connsiteY18" fmla="*/ 1816100 h 2226094"/>
                <a:gd name="connsiteX19" fmla="*/ 762000 w 2625725"/>
                <a:gd name="connsiteY19" fmla="*/ 1670050 h 2226094"/>
                <a:gd name="connsiteX20" fmla="*/ 847725 w 2625725"/>
                <a:gd name="connsiteY20" fmla="*/ 1511300 h 2226094"/>
                <a:gd name="connsiteX21" fmla="*/ 953294 w 2625725"/>
                <a:gd name="connsiteY21" fmla="*/ 1359694 h 2226094"/>
                <a:gd name="connsiteX22" fmla="*/ 1025525 w 2625725"/>
                <a:gd name="connsiteY22" fmla="*/ 1277144 h 2226094"/>
                <a:gd name="connsiteX23" fmla="*/ 1097757 w 2625725"/>
                <a:gd name="connsiteY23" fmla="*/ 1210469 h 2226094"/>
                <a:gd name="connsiteX24" fmla="*/ 1170782 w 2625725"/>
                <a:gd name="connsiteY24" fmla="*/ 1144588 h 2226094"/>
                <a:gd name="connsiteX25" fmla="*/ 1291431 w 2625725"/>
                <a:gd name="connsiteY25" fmla="*/ 1054100 h 2226094"/>
                <a:gd name="connsiteX26" fmla="*/ 1400175 w 2625725"/>
                <a:gd name="connsiteY26" fmla="*/ 987425 h 2226094"/>
                <a:gd name="connsiteX27" fmla="*/ 1482725 w 2625725"/>
                <a:gd name="connsiteY27" fmla="*/ 939800 h 2226094"/>
                <a:gd name="connsiteX28" fmla="*/ 1593850 w 2625725"/>
                <a:gd name="connsiteY28" fmla="*/ 889000 h 2226094"/>
                <a:gd name="connsiteX29" fmla="*/ 1673225 w 2625725"/>
                <a:gd name="connsiteY29" fmla="*/ 860425 h 2226094"/>
                <a:gd name="connsiteX30" fmla="*/ 1746250 w 2625725"/>
                <a:gd name="connsiteY30" fmla="*/ 838200 h 2226094"/>
                <a:gd name="connsiteX31" fmla="*/ 1844675 w 2625725"/>
                <a:gd name="connsiteY31" fmla="*/ 815975 h 2226094"/>
                <a:gd name="connsiteX32" fmla="*/ 1955800 w 2625725"/>
                <a:gd name="connsiteY32" fmla="*/ 803275 h 2226094"/>
                <a:gd name="connsiteX33" fmla="*/ 2095500 w 2625725"/>
                <a:gd name="connsiteY33" fmla="*/ 796925 h 2226094"/>
                <a:gd name="connsiteX34" fmla="*/ 2276475 w 2625725"/>
                <a:gd name="connsiteY34" fmla="*/ 796925 h 2226094"/>
                <a:gd name="connsiteX35" fmla="*/ 2466975 w 2625725"/>
                <a:gd name="connsiteY35" fmla="*/ 796925 h 2226094"/>
                <a:gd name="connsiteX36" fmla="*/ 2625725 w 2625725"/>
                <a:gd name="connsiteY36" fmla="*/ 796925 h 2226094"/>
                <a:gd name="connsiteX0" fmla="*/ 0 w 2625725"/>
                <a:gd name="connsiteY0" fmla="*/ 0 h 2226094"/>
                <a:gd name="connsiteX1" fmla="*/ 6350 w 2625725"/>
                <a:gd name="connsiteY1" fmla="*/ 123825 h 2226094"/>
                <a:gd name="connsiteX2" fmla="*/ 15875 w 2625725"/>
                <a:gd name="connsiteY2" fmla="*/ 317500 h 2226094"/>
                <a:gd name="connsiteX3" fmla="*/ 47625 w 2625725"/>
                <a:gd name="connsiteY3" fmla="*/ 742950 h 2226094"/>
                <a:gd name="connsiteX4" fmla="*/ 95250 w 2625725"/>
                <a:gd name="connsiteY4" fmla="*/ 1206500 h 2226094"/>
                <a:gd name="connsiteX5" fmla="*/ 120650 w 2625725"/>
                <a:gd name="connsiteY5" fmla="*/ 1419225 h 2226094"/>
                <a:gd name="connsiteX6" fmla="*/ 149225 w 2625725"/>
                <a:gd name="connsiteY6" fmla="*/ 1593850 h 2226094"/>
                <a:gd name="connsiteX7" fmla="*/ 190500 w 2625725"/>
                <a:gd name="connsiteY7" fmla="*/ 1793875 h 2226094"/>
                <a:gd name="connsiteX8" fmla="*/ 228600 w 2625725"/>
                <a:gd name="connsiteY8" fmla="*/ 1939925 h 2226094"/>
                <a:gd name="connsiteX9" fmla="*/ 266700 w 2625725"/>
                <a:gd name="connsiteY9" fmla="*/ 2051050 h 2226094"/>
                <a:gd name="connsiteX10" fmla="*/ 292100 w 2625725"/>
                <a:gd name="connsiteY10" fmla="*/ 2105025 h 2226094"/>
                <a:gd name="connsiteX11" fmla="*/ 320675 w 2625725"/>
                <a:gd name="connsiteY11" fmla="*/ 2155825 h 2226094"/>
                <a:gd name="connsiteX12" fmla="*/ 384175 w 2625725"/>
                <a:gd name="connsiteY12" fmla="*/ 2212975 h 2226094"/>
                <a:gd name="connsiteX13" fmla="*/ 441325 w 2625725"/>
                <a:gd name="connsiteY13" fmla="*/ 2225675 h 2226094"/>
                <a:gd name="connsiteX14" fmla="*/ 485775 w 2625725"/>
                <a:gd name="connsiteY14" fmla="*/ 2203450 h 2226094"/>
                <a:gd name="connsiteX15" fmla="*/ 533400 w 2625725"/>
                <a:gd name="connsiteY15" fmla="*/ 2159000 h 2226094"/>
                <a:gd name="connsiteX16" fmla="*/ 593725 w 2625725"/>
                <a:gd name="connsiteY16" fmla="*/ 2066925 h 2226094"/>
                <a:gd name="connsiteX17" fmla="*/ 641350 w 2625725"/>
                <a:gd name="connsiteY17" fmla="*/ 1955800 h 2226094"/>
                <a:gd name="connsiteX18" fmla="*/ 698500 w 2625725"/>
                <a:gd name="connsiteY18" fmla="*/ 1816100 h 2226094"/>
                <a:gd name="connsiteX19" fmla="*/ 762000 w 2625725"/>
                <a:gd name="connsiteY19" fmla="*/ 1670050 h 2226094"/>
                <a:gd name="connsiteX20" fmla="*/ 847725 w 2625725"/>
                <a:gd name="connsiteY20" fmla="*/ 1511300 h 2226094"/>
                <a:gd name="connsiteX21" fmla="*/ 953294 w 2625725"/>
                <a:gd name="connsiteY21" fmla="*/ 1359694 h 2226094"/>
                <a:gd name="connsiteX22" fmla="*/ 1025525 w 2625725"/>
                <a:gd name="connsiteY22" fmla="*/ 1277144 h 2226094"/>
                <a:gd name="connsiteX23" fmla="*/ 1097757 w 2625725"/>
                <a:gd name="connsiteY23" fmla="*/ 1210469 h 2226094"/>
                <a:gd name="connsiteX24" fmla="*/ 1170782 w 2625725"/>
                <a:gd name="connsiteY24" fmla="*/ 1144588 h 2226094"/>
                <a:gd name="connsiteX25" fmla="*/ 1291431 w 2625725"/>
                <a:gd name="connsiteY25" fmla="*/ 1054100 h 2226094"/>
                <a:gd name="connsiteX26" fmla="*/ 1388268 w 2625725"/>
                <a:gd name="connsiteY26" fmla="*/ 987425 h 2226094"/>
                <a:gd name="connsiteX27" fmla="*/ 1482725 w 2625725"/>
                <a:gd name="connsiteY27" fmla="*/ 939800 h 2226094"/>
                <a:gd name="connsiteX28" fmla="*/ 1593850 w 2625725"/>
                <a:gd name="connsiteY28" fmla="*/ 889000 h 2226094"/>
                <a:gd name="connsiteX29" fmla="*/ 1673225 w 2625725"/>
                <a:gd name="connsiteY29" fmla="*/ 860425 h 2226094"/>
                <a:gd name="connsiteX30" fmla="*/ 1746250 w 2625725"/>
                <a:gd name="connsiteY30" fmla="*/ 838200 h 2226094"/>
                <a:gd name="connsiteX31" fmla="*/ 1844675 w 2625725"/>
                <a:gd name="connsiteY31" fmla="*/ 815975 h 2226094"/>
                <a:gd name="connsiteX32" fmla="*/ 1955800 w 2625725"/>
                <a:gd name="connsiteY32" fmla="*/ 803275 h 2226094"/>
                <a:gd name="connsiteX33" fmla="*/ 2095500 w 2625725"/>
                <a:gd name="connsiteY33" fmla="*/ 796925 h 2226094"/>
                <a:gd name="connsiteX34" fmla="*/ 2276475 w 2625725"/>
                <a:gd name="connsiteY34" fmla="*/ 796925 h 2226094"/>
                <a:gd name="connsiteX35" fmla="*/ 2466975 w 2625725"/>
                <a:gd name="connsiteY35" fmla="*/ 796925 h 2226094"/>
                <a:gd name="connsiteX36" fmla="*/ 2625725 w 2625725"/>
                <a:gd name="connsiteY36" fmla="*/ 796925 h 2226094"/>
                <a:gd name="connsiteX0" fmla="*/ 0 w 2625725"/>
                <a:gd name="connsiteY0" fmla="*/ 0 h 2226094"/>
                <a:gd name="connsiteX1" fmla="*/ 6350 w 2625725"/>
                <a:gd name="connsiteY1" fmla="*/ 123825 h 2226094"/>
                <a:gd name="connsiteX2" fmla="*/ 15875 w 2625725"/>
                <a:gd name="connsiteY2" fmla="*/ 317500 h 2226094"/>
                <a:gd name="connsiteX3" fmla="*/ 47625 w 2625725"/>
                <a:gd name="connsiteY3" fmla="*/ 742950 h 2226094"/>
                <a:gd name="connsiteX4" fmla="*/ 95250 w 2625725"/>
                <a:gd name="connsiteY4" fmla="*/ 1206500 h 2226094"/>
                <a:gd name="connsiteX5" fmla="*/ 120650 w 2625725"/>
                <a:gd name="connsiteY5" fmla="*/ 1419225 h 2226094"/>
                <a:gd name="connsiteX6" fmla="*/ 149225 w 2625725"/>
                <a:gd name="connsiteY6" fmla="*/ 1593850 h 2226094"/>
                <a:gd name="connsiteX7" fmla="*/ 190500 w 2625725"/>
                <a:gd name="connsiteY7" fmla="*/ 1793875 h 2226094"/>
                <a:gd name="connsiteX8" fmla="*/ 228600 w 2625725"/>
                <a:gd name="connsiteY8" fmla="*/ 1939925 h 2226094"/>
                <a:gd name="connsiteX9" fmla="*/ 266700 w 2625725"/>
                <a:gd name="connsiteY9" fmla="*/ 2051050 h 2226094"/>
                <a:gd name="connsiteX10" fmla="*/ 292100 w 2625725"/>
                <a:gd name="connsiteY10" fmla="*/ 2105025 h 2226094"/>
                <a:gd name="connsiteX11" fmla="*/ 320675 w 2625725"/>
                <a:gd name="connsiteY11" fmla="*/ 2155825 h 2226094"/>
                <a:gd name="connsiteX12" fmla="*/ 384175 w 2625725"/>
                <a:gd name="connsiteY12" fmla="*/ 2212975 h 2226094"/>
                <a:gd name="connsiteX13" fmla="*/ 441325 w 2625725"/>
                <a:gd name="connsiteY13" fmla="*/ 2225675 h 2226094"/>
                <a:gd name="connsiteX14" fmla="*/ 485775 w 2625725"/>
                <a:gd name="connsiteY14" fmla="*/ 2203450 h 2226094"/>
                <a:gd name="connsiteX15" fmla="*/ 533400 w 2625725"/>
                <a:gd name="connsiteY15" fmla="*/ 2159000 h 2226094"/>
                <a:gd name="connsiteX16" fmla="*/ 593725 w 2625725"/>
                <a:gd name="connsiteY16" fmla="*/ 2066925 h 2226094"/>
                <a:gd name="connsiteX17" fmla="*/ 641350 w 2625725"/>
                <a:gd name="connsiteY17" fmla="*/ 1955800 h 2226094"/>
                <a:gd name="connsiteX18" fmla="*/ 698500 w 2625725"/>
                <a:gd name="connsiteY18" fmla="*/ 1816100 h 2226094"/>
                <a:gd name="connsiteX19" fmla="*/ 762000 w 2625725"/>
                <a:gd name="connsiteY19" fmla="*/ 1670050 h 2226094"/>
                <a:gd name="connsiteX20" fmla="*/ 847725 w 2625725"/>
                <a:gd name="connsiteY20" fmla="*/ 1511300 h 2226094"/>
                <a:gd name="connsiteX21" fmla="*/ 953294 w 2625725"/>
                <a:gd name="connsiteY21" fmla="*/ 1359694 h 2226094"/>
                <a:gd name="connsiteX22" fmla="*/ 1025525 w 2625725"/>
                <a:gd name="connsiteY22" fmla="*/ 1277144 h 2226094"/>
                <a:gd name="connsiteX23" fmla="*/ 1097757 w 2625725"/>
                <a:gd name="connsiteY23" fmla="*/ 1210469 h 2226094"/>
                <a:gd name="connsiteX24" fmla="*/ 1170782 w 2625725"/>
                <a:gd name="connsiteY24" fmla="*/ 1144588 h 2226094"/>
                <a:gd name="connsiteX25" fmla="*/ 1284287 w 2625725"/>
                <a:gd name="connsiteY25" fmla="*/ 1054100 h 2226094"/>
                <a:gd name="connsiteX26" fmla="*/ 1388268 w 2625725"/>
                <a:gd name="connsiteY26" fmla="*/ 987425 h 2226094"/>
                <a:gd name="connsiteX27" fmla="*/ 1482725 w 2625725"/>
                <a:gd name="connsiteY27" fmla="*/ 939800 h 2226094"/>
                <a:gd name="connsiteX28" fmla="*/ 1593850 w 2625725"/>
                <a:gd name="connsiteY28" fmla="*/ 889000 h 2226094"/>
                <a:gd name="connsiteX29" fmla="*/ 1673225 w 2625725"/>
                <a:gd name="connsiteY29" fmla="*/ 860425 h 2226094"/>
                <a:gd name="connsiteX30" fmla="*/ 1746250 w 2625725"/>
                <a:gd name="connsiteY30" fmla="*/ 838200 h 2226094"/>
                <a:gd name="connsiteX31" fmla="*/ 1844675 w 2625725"/>
                <a:gd name="connsiteY31" fmla="*/ 815975 h 2226094"/>
                <a:gd name="connsiteX32" fmla="*/ 1955800 w 2625725"/>
                <a:gd name="connsiteY32" fmla="*/ 803275 h 2226094"/>
                <a:gd name="connsiteX33" fmla="*/ 2095500 w 2625725"/>
                <a:gd name="connsiteY33" fmla="*/ 796925 h 2226094"/>
                <a:gd name="connsiteX34" fmla="*/ 2276475 w 2625725"/>
                <a:gd name="connsiteY34" fmla="*/ 796925 h 2226094"/>
                <a:gd name="connsiteX35" fmla="*/ 2466975 w 2625725"/>
                <a:gd name="connsiteY35" fmla="*/ 796925 h 2226094"/>
                <a:gd name="connsiteX36" fmla="*/ 2625725 w 2625725"/>
                <a:gd name="connsiteY36" fmla="*/ 796925 h 2226094"/>
                <a:gd name="connsiteX0" fmla="*/ 0 w 2625725"/>
                <a:gd name="connsiteY0" fmla="*/ 0 h 2226094"/>
                <a:gd name="connsiteX1" fmla="*/ 6350 w 2625725"/>
                <a:gd name="connsiteY1" fmla="*/ 123825 h 2226094"/>
                <a:gd name="connsiteX2" fmla="*/ 15875 w 2625725"/>
                <a:gd name="connsiteY2" fmla="*/ 317500 h 2226094"/>
                <a:gd name="connsiteX3" fmla="*/ 47625 w 2625725"/>
                <a:gd name="connsiteY3" fmla="*/ 742950 h 2226094"/>
                <a:gd name="connsiteX4" fmla="*/ 95250 w 2625725"/>
                <a:gd name="connsiteY4" fmla="*/ 1206500 h 2226094"/>
                <a:gd name="connsiteX5" fmla="*/ 120650 w 2625725"/>
                <a:gd name="connsiteY5" fmla="*/ 1419225 h 2226094"/>
                <a:gd name="connsiteX6" fmla="*/ 149225 w 2625725"/>
                <a:gd name="connsiteY6" fmla="*/ 1593850 h 2226094"/>
                <a:gd name="connsiteX7" fmla="*/ 190500 w 2625725"/>
                <a:gd name="connsiteY7" fmla="*/ 1793875 h 2226094"/>
                <a:gd name="connsiteX8" fmla="*/ 228600 w 2625725"/>
                <a:gd name="connsiteY8" fmla="*/ 1939925 h 2226094"/>
                <a:gd name="connsiteX9" fmla="*/ 266700 w 2625725"/>
                <a:gd name="connsiteY9" fmla="*/ 2051050 h 2226094"/>
                <a:gd name="connsiteX10" fmla="*/ 292100 w 2625725"/>
                <a:gd name="connsiteY10" fmla="*/ 2105025 h 2226094"/>
                <a:gd name="connsiteX11" fmla="*/ 320675 w 2625725"/>
                <a:gd name="connsiteY11" fmla="*/ 2155825 h 2226094"/>
                <a:gd name="connsiteX12" fmla="*/ 384175 w 2625725"/>
                <a:gd name="connsiteY12" fmla="*/ 2212975 h 2226094"/>
                <a:gd name="connsiteX13" fmla="*/ 441325 w 2625725"/>
                <a:gd name="connsiteY13" fmla="*/ 2225675 h 2226094"/>
                <a:gd name="connsiteX14" fmla="*/ 485775 w 2625725"/>
                <a:gd name="connsiteY14" fmla="*/ 2203450 h 2226094"/>
                <a:gd name="connsiteX15" fmla="*/ 533400 w 2625725"/>
                <a:gd name="connsiteY15" fmla="*/ 2159000 h 2226094"/>
                <a:gd name="connsiteX16" fmla="*/ 593725 w 2625725"/>
                <a:gd name="connsiteY16" fmla="*/ 2066925 h 2226094"/>
                <a:gd name="connsiteX17" fmla="*/ 641350 w 2625725"/>
                <a:gd name="connsiteY17" fmla="*/ 1955800 h 2226094"/>
                <a:gd name="connsiteX18" fmla="*/ 698500 w 2625725"/>
                <a:gd name="connsiteY18" fmla="*/ 1816100 h 2226094"/>
                <a:gd name="connsiteX19" fmla="*/ 762000 w 2625725"/>
                <a:gd name="connsiteY19" fmla="*/ 1670050 h 2226094"/>
                <a:gd name="connsiteX20" fmla="*/ 847725 w 2625725"/>
                <a:gd name="connsiteY20" fmla="*/ 1511300 h 2226094"/>
                <a:gd name="connsiteX21" fmla="*/ 953294 w 2625725"/>
                <a:gd name="connsiteY21" fmla="*/ 1359694 h 2226094"/>
                <a:gd name="connsiteX22" fmla="*/ 1025525 w 2625725"/>
                <a:gd name="connsiteY22" fmla="*/ 1277144 h 2226094"/>
                <a:gd name="connsiteX23" fmla="*/ 1095376 w 2625725"/>
                <a:gd name="connsiteY23" fmla="*/ 1208087 h 2226094"/>
                <a:gd name="connsiteX24" fmla="*/ 1170782 w 2625725"/>
                <a:gd name="connsiteY24" fmla="*/ 1144588 h 2226094"/>
                <a:gd name="connsiteX25" fmla="*/ 1284287 w 2625725"/>
                <a:gd name="connsiteY25" fmla="*/ 1054100 h 2226094"/>
                <a:gd name="connsiteX26" fmla="*/ 1388268 w 2625725"/>
                <a:gd name="connsiteY26" fmla="*/ 987425 h 2226094"/>
                <a:gd name="connsiteX27" fmla="*/ 1482725 w 2625725"/>
                <a:gd name="connsiteY27" fmla="*/ 939800 h 2226094"/>
                <a:gd name="connsiteX28" fmla="*/ 1593850 w 2625725"/>
                <a:gd name="connsiteY28" fmla="*/ 889000 h 2226094"/>
                <a:gd name="connsiteX29" fmla="*/ 1673225 w 2625725"/>
                <a:gd name="connsiteY29" fmla="*/ 860425 h 2226094"/>
                <a:gd name="connsiteX30" fmla="*/ 1746250 w 2625725"/>
                <a:gd name="connsiteY30" fmla="*/ 838200 h 2226094"/>
                <a:gd name="connsiteX31" fmla="*/ 1844675 w 2625725"/>
                <a:gd name="connsiteY31" fmla="*/ 815975 h 2226094"/>
                <a:gd name="connsiteX32" fmla="*/ 1955800 w 2625725"/>
                <a:gd name="connsiteY32" fmla="*/ 803275 h 2226094"/>
                <a:gd name="connsiteX33" fmla="*/ 2095500 w 2625725"/>
                <a:gd name="connsiteY33" fmla="*/ 796925 h 2226094"/>
                <a:gd name="connsiteX34" fmla="*/ 2276475 w 2625725"/>
                <a:gd name="connsiteY34" fmla="*/ 796925 h 2226094"/>
                <a:gd name="connsiteX35" fmla="*/ 2466975 w 2625725"/>
                <a:gd name="connsiteY35" fmla="*/ 796925 h 2226094"/>
                <a:gd name="connsiteX36" fmla="*/ 2625725 w 2625725"/>
                <a:gd name="connsiteY36" fmla="*/ 796925 h 2226094"/>
                <a:gd name="connsiteX0" fmla="*/ 0 w 2625725"/>
                <a:gd name="connsiteY0" fmla="*/ 0 h 2226094"/>
                <a:gd name="connsiteX1" fmla="*/ 6350 w 2625725"/>
                <a:gd name="connsiteY1" fmla="*/ 123825 h 2226094"/>
                <a:gd name="connsiteX2" fmla="*/ 15875 w 2625725"/>
                <a:gd name="connsiteY2" fmla="*/ 317500 h 2226094"/>
                <a:gd name="connsiteX3" fmla="*/ 47625 w 2625725"/>
                <a:gd name="connsiteY3" fmla="*/ 742950 h 2226094"/>
                <a:gd name="connsiteX4" fmla="*/ 95250 w 2625725"/>
                <a:gd name="connsiteY4" fmla="*/ 1206500 h 2226094"/>
                <a:gd name="connsiteX5" fmla="*/ 120650 w 2625725"/>
                <a:gd name="connsiteY5" fmla="*/ 1419225 h 2226094"/>
                <a:gd name="connsiteX6" fmla="*/ 149225 w 2625725"/>
                <a:gd name="connsiteY6" fmla="*/ 1593850 h 2226094"/>
                <a:gd name="connsiteX7" fmla="*/ 190500 w 2625725"/>
                <a:gd name="connsiteY7" fmla="*/ 1793875 h 2226094"/>
                <a:gd name="connsiteX8" fmla="*/ 228600 w 2625725"/>
                <a:gd name="connsiteY8" fmla="*/ 1939925 h 2226094"/>
                <a:gd name="connsiteX9" fmla="*/ 266700 w 2625725"/>
                <a:gd name="connsiteY9" fmla="*/ 2051050 h 2226094"/>
                <a:gd name="connsiteX10" fmla="*/ 292100 w 2625725"/>
                <a:gd name="connsiteY10" fmla="*/ 2105025 h 2226094"/>
                <a:gd name="connsiteX11" fmla="*/ 320675 w 2625725"/>
                <a:gd name="connsiteY11" fmla="*/ 2155825 h 2226094"/>
                <a:gd name="connsiteX12" fmla="*/ 384175 w 2625725"/>
                <a:gd name="connsiteY12" fmla="*/ 2212975 h 2226094"/>
                <a:gd name="connsiteX13" fmla="*/ 441325 w 2625725"/>
                <a:gd name="connsiteY13" fmla="*/ 2225675 h 2226094"/>
                <a:gd name="connsiteX14" fmla="*/ 485775 w 2625725"/>
                <a:gd name="connsiteY14" fmla="*/ 2203450 h 2226094"/>
                <a:gd name="connsiteX15" fmla="*/ 533400 w 2625725"/>
                <a:gd name="connsiteY15" fmla="*/ 2159000 h 2226094"/>
                <a:gd name="connsiteX16" fmla="*/ 593725 w 2625725"/>
                <a:gd name="connsiteY16" fmla="*/ 2066925 h 2226094"/>
                <a:gd name="connsiteX17" fmla="*/ 641350 w 2625725"/>
                <a:gd name="connsiteY17" fmla="*/ 1955800 h 2226094"/>
                <a:gd name="connsiteX18" fmla="*/ 698500 w 2625725"/>
                <a:gd name="connsiteY18" fmla="*/ 1816100 h 2226094"/>
                <a:gd name="connsiteX19" fmla="*/ 762000 w 2625725"/>
                <a:gd name="connsiteY19" fmla="*/ 1670050 h 2226094"/>
                <a:gd name="connsiteX20" fmla="*/ 847725 w 2625725"/>
                <a:gd name="connsiteY20" fmla="*/ 1511300 h 2226094"/>
                <a:gd name="connsiteX21" fmla="*/ 953294 w 2625725"/>
                <a:gd name="connsiteY21" fmla="*/ 1359694 h 2226094"/>
                <a:gd name="connsiteX22" fmla="*/ 1025525 w 2625725"/>
                <a:gd name="connsiteY22" fmla="*/ 1277144 h 2226094"/>
                <a:gd name="connsiteX23" fmla="*/ 1095376 w 2625725"/>
                <a:gd name="connsiteY23" fmla="*/ 1208087 h 2226094"/>
                <a:gd name="connsiteX24" fmla="*/ 1170782 w 2625725"/>
                <a:gd name="connsiteY24" fmla="*/ 1142206 h 2226094"/>
                <a:gd name="connsiteX25" fmla="*/ 1284287 w 2625725"/>
                <a:gd name="connsiteY25" fmla="*/ 1054100 h 2226094"/>
                <a:gd name="connsiteX26" fmla="*/ 1388268 w 2625725"/>
                <a:gd name="connsiteY26" fmla="*/ 987425 h 2226094"/>
                <a:gd name="connsiteX27" fmla="*/ 1482725 w 2625725"/>
                <a:gd name="connsiteY27" fmla="*/ 939800 h 2226094"/>
                <a:gd name="connsiteX28" fmla="*/ 1593850 w 2625725"/>
                <a:gd name="connsiteY28" fmla="*/ 889000 h 2226094"/>
                <a:gd name="connsiteX29" fmla="*/ 1673225 w 2625725"/>
                <a:gd name="connsiteY29" fmla="*/ 860425 h 2226094"/>
                <a:gd name="connsiteX30" fmla="*/ 1746250 w 2625725"/>
                <a:gd name="connsiteY30" fmla="*/ 838200 h 2226094"/>
                <a:gd name="connsiteX31" fmla="*/ 1844675 w 2625725"/>
                <a:gd name="connsiteY31" fmla="*/ 815975 h 2226094"/>
                <a:gd name="connsiteX32" fmla="*/ 1955800 w 2625725"/>
                <a:gd name="connsiteY32" fmla="*/ 803275 h 2226094"/>
                <a:gd name="connsiteX33" fmla="*/ 2095500 w 2625725"/>
                <a:gd name="connsiteY33" fmla="*/ 796925 h 2226094"/>
                <a:gd name="connsiteX34" fmla="*/ 2276475 w 2625725"/>
                <a:gd name="connsiteY34" fmla="*/ 796925 h 2226094"/>
                <a:gd name="connsiteX35" fmla="*/ 2466975 w 2625725"/>
                <a:gd name="connsiteY35" fmla="*/ 796925 h 2226094"/>
                <a:gd name="connsiteX36" fmla="*/ 2625725 w 2625725"/>
                <a:gd name="connsiteY36" fmla="*/ 796925 h 2226094"/>
                <a:gd name="connsiteX0" fmla="*/ 0 w 2625725"/>
                <a:gd name="connsiteY0" fmla="*/ 0 h 2226094"/>
                <a:gd name="connsiteX1" fmla="*/ 6350 w 2625725"/>
                <a:gd name="connsiteY1" fmla="*/ 123825 h 2226094"/>
                <a:gd name="connsiteX2" fmla="*/ 15875 w 2625725"/>
                <a:gd name="connsiteY2" fmla="*/ 317500 h 2226094"/>
                <a:gd name="connsiteX3" fmla="*/ 47625 w 2625725"/>
                <a:gd name="connsiteY3" fmla="*/ 742950 h 2226094"/>
                <a:gd name="connsiteX4" fmla="*/ 95250 w 2625725"/>
                <a:gd name="connsiteY4" fmla="*/ 1206500 h 2226094"/>
                <a:gd name="connsiteX5" fmla="*/ 120650 w 2625725"/>
                <a:gd name="connsiteY5" fmla="*/ 1419225 h 2226094"/>
                <a:gd name="connsiteX6" fmla="*/ 149225 w 2625725"/>
                <a:gd name="connsiteY6" fmla="*/ 1593850 h 2226094"/>
                <a:gd name="connsiteX7" fmla="*/ 190500 w 2625725"/>
                <a:gd name="connsiteY7" fmla="*/ 1793875 h 2226094"/>
                <a:gd name="connsiteX8" fmla="*/ 228600 w 2625725"/>
                <a:gd name="connsiteY8" fmla="*/ 1939925 h 2226094"/>
                <a:gd name="connsiteX9" fmla="*/ 266700 w 2625725"/>
                <a:gd name="connsiteY9" fmla="*/ 2051050 h 2226094"/>
                <a:gd name="connsiteX10" fmla="*/ 292100 w 2625725"/>
                <a:gd name="connsiteY10" fmla="*/ 2105025 h 2226094"/>
                <a:gd name="connsiteX11" fmla="*/ 320675 w 2625725"/>
                <a:gd name="connsiteY11" fmla="*/ 2155825 h 2226094"/>
                <a:gd name="connsiteX12" fmla="*/ 384175 w 2625725"/>
                <a:gd name="connsiteY12" fmla="*/ 2212975 h 2226094"/>
                <a:gd name="connsiteX13" fmla="*/ 441325 w 2625725"/>
                <a:gd name="connsiteY13" fmla="*/ 2225675 h 2226094"/>
                <a:gd name="connsiteX14" fmla="*/ 485775 w 2625725"/>
                <a:gd name="connsiteY14" fmla="*/ 2203450 h 2226094"/>
                <a:gd name="connsiteX15" fmla="*/ 533400 w 2625725"/>
                <a:gd name="connsiteY15" fmla="*/ 2159000 h 2226094"/>
                <a:gd name="connsiteX16" fmla="*/ 593725 w 2625725"/>
                <a:gd name="connsiteY16" fmla="*/ 2066925 h 2226094"/>
                <a:gd name="connsiteX17" fmla="*/ 641350 w 2625725"/>
                <a:gd name="connsiteY17" fmla="*/ 1955800 h 2226094"/>
                <a:gd name="connsiteX18" fmla="*/ 698500 w 2625725"/>
                <a:gd name="connsiteY18" fmla="*/ 1816100 h 2226094"/>
                <a:gd name="connsiteX19" fmla="*/ 762000 w 2625725"/>
                <a:gd name="connsiteY19" fmla="*/ 1670050 h 2226094"/>
                <a:gd name="connsiteX20" fmla="*/ 847725 w 2625725"/>
                <a:gd name="connsiteY20" fmla="*/ 1511300 h 2226094"/>
                <a:gd name="connsiteX21" fmla="*/ 953294 w 2625725"/>
                <a:gd name="connsiteY21" fmla="*/ 1359694 h 2226094"/>
                <a:gd name="connsiteX22" fmla="*/ 1025525 w 2625725"/>
                <a:gd name="connsiteY22" fmla="*/ 1277144 h 2226094"/>
                <a:gd name="connsiteX23" fmla="*/ 1095376 w 2625725"/>
                <a:gd name="connsiteY23" fmla="*/ 1208087 h 2226094"/>
                <a:gd name="connsiteX24" fmla="*/ 1170782 w 2625725"/>
                <a:gd name="connsiteY24" fmla="*/ 1142206 h 2226094"/>
                <a:gd name="connsiteX25" fmla="*/ 1284287 w 2625725"/>
                <a:gd name="connsiteY25" fmla="*/ 1054100 h 2226094"/>
                <a:gd name="connsiteX26" fmla="*/ 1388268 w 2625725"/>
                <a:gd name="connsiteY26" fmla="*/ 987425 h 2226094"/>
                <a:gd name="connsiteX27" fmla="*/ 1482725 w 2625725"/>
                <a:gd name="connsiteY27" fmla="*/ 939800 h 2226094"/>
                <a:gd name="connsiteX28" fmla="*/ 1593850 w 2625725"/>
                <a:gd name="connsiteY28" fmla="*/ 889000 h 2226094"/>
                <a:gd name="connsiteX29" fmla="*/ 1673225 w 2625725"/>
                <a:gd name="connsiteY29" fmla="*/ 860425 h 2226094"/>
                <a:gd name="connsiteX30" fmla="*/ 1746250 w 2625725"/>
                <a:gd name="connsiteY30" fmla="*/ 838200 h 2226094"/>
                <a:gd name="connsiteX31" fmla="*/ 1844675 w 2625725"/>
                <a:gd name="connsiteY31" fmla="*/ 815975 h 2226094"/>
                <a:gd name="connsiteX32" fmla="*/ 1955800 w 2625725"/>
                <a:gd name="connsiteY32" fmla="*/ 803275 h 2226094"/>
                <a:gd name="connsiteX33" fmla="*/ 2095500 w 2625725"/>
                <a:gd name="connsiteY33" fmla="*/ 796925 h 2226094"/>
                <a:gd name="connsiteX34" fmla="*/ 2276475 w 2625725"/>
                <a:gd name="connsiteY34" fmla="*/ 796925 h 2226094"/>
                <a:gd name="connsiteX35" fmla="*/ 2466975 w 2625725"/>
                <a:gd name="connsiteY35" fmla="*/ 796925 h 2226094"/>
                <a:gd name="connsiteX36" fmla="*/ 2625725 w 2625725"/>
                <a:gd name="connsiteY36" fmla="*/ 796925 h 2226094"/>
                <a:gd name="connsiteX0" fmla="*/ 0 w 2625725"/>
                <a:gd name="connsiteY0" fmla="*/ 0 h 2226094"/>
                <a:gd name="connsiteX1" fmla="*/ 6350 w 2625725"/>
                <a:gd name="connsiteY1" fmla="*/ 123825 h 2226094"/>
                <a:gd name="connsiteX2" fmla="*/ 15875 w 2625725"/>
                <a:gd name="connsiteY2" fmla="*/ 317500 h 2226094"/>
                <a:gd name="connsiteX3" fmla="*/ 47625 w 2625725"/>
                <a:gd name="connsiteY3" fmla="*/ 742950 h 2226094"/>
                <a:gd name="connsiteX4" fmla="*/ 95250 w 2625725"/>
                <a:gd name="connsiteY4" fmla="*/ 1206500 h 2226094"/>
                <a:gd name="connsiteX5" fmla="*/ 120650 w 2625725"/>
                <a:gd name="connsiteY5" fmla="*/ 1419225 h 2226094"/>
                <a:gd name="connsiteX6" fmla="*/ 149225 w 2625725"/>
                <a:gd name="connsiteY6" fmla="*/ 1593850 h 2226094"/>
                <a:gd name="connsiteX7" fmla="*/ 190500 w 2625725"/>
                <a:gd name="connsiteY7" fmla="*/ 1793875 h 2226094"/>
                <a:gd name="connsiteX8" fmla="*/ 228600 w 2625725"/>
                <a:gd name="connsiteY8" fmla="*/ 1939925 h 2226094"/>
                <a:gd name="connsiteX9" fmla="*/ 266700 w 2625725"/>
                <a:gd name="connsiteY9" fmla="*/ 2051050 h 2226094"/>
                <a:gd name="connsiteX10" fmla="*/ 289719 w 2625725"/>
                <a:gd name="connsiteY10" fmla="*/ 2105025 h 2226094"/>
                <a:gd name="connsiteX11" fmla="*/ 320675 w 2625725"/>
                <a:gd name="connsiteY11" fmla="*/ 2155825 h 2226094"/>
                <a:gd name="connsiteX12" fmla="*/ 384175 w 2625725"/>
                <a:gd name="connsiteY12" fmla="*/ 2212975 h 2226094"/>
                <a:gd name="connsiteX13" fmla="*/ 441325 w 2625725"/>
                <a:gd name="connsiteY13" fmla="*/ 2225675 h 2226094"/>
                <a:gd name="connsiteX14" fmla="*/ 485775 w 2625725"/>
                <a:gd name="connsiteY14" fmla="*/ 2203450 h 2226094"/>
                <a:gd name="connsiteX15" fmla="*/ 533400 w 2625725"/>
                <a:gd name="connsiteY15" fmla="*/ 2159000 h 2226094"/>
                <a:gd name="connsiteX16" fmla="*/ 593725 w 2625725"/>
                <a:gd name="connsiteY16" fmla="*/ 2066925 h 2226094"/>
                <a:gd name="connsiteX17" fmla="*/ 641350 w 2625725"/>
                <a:gd name="connsiteY17" fmla="*/ 1955800 h 2226094"/>
                <a:gd name="connsiteX18" fmla="*/ 698500 w 2625725"/>
                <a:gd name="connsiteY18" fmla="*/ 1816100 h 2226094"/>
                <a:gd name="connsiteX19" fmla="*/ 762000 w 2625725"/>
                <a:gd name="connsiteY19" fmla="*/ 1670050 h 2226094"/>
                <a:gd name="connsiteX20" fmla="*/ 847725 w 2625725"/>
                <a:gd name="connsiteY20" fmla="*/ 1511300 h 2226094"/>
                <a:gd name="connsiteX21" fmla="*/ 953294 w 2625725"/>
                <a:gd name="connsiteY21" fmla="*/ 1359694 h 2226094"/>
                <a:gd name="connsiteX22" fmla="*/ 1025525 w 2625725"/>
                <a:gd name="connsiteY22" fmla="*/ 1277144 h 2226094"/>
                <a:gd name="connsiteX23" fmla="*/ 1095376 w 2625725"/>
                <a:gd name="connsiteY23" fmla="*/ 1208087 h 2226094"/>
                <a:gd name="connsiteX24" fmla="*/ 1170782 w 2625725"/>
                <a:gd name="connsiteY24" fmla="*/ 1142206 h 2226094"/>
                <a:gd name="connsiteX25" fmla="*/ 1284287 w 2625725"/>
                <a:gd name="connsiteY25" fmla="*/ 1054100 h 2226094"/>
                <a:gd name="connsiteX26" fmla="*/ 1388268 w 2625725"/>
                <a:gd name="connsiteY26" fmla="*/ 987425 h 2226094"/>
                <a:gd name="connsiteX27" fmla="*/ 1482725 w 2625725"/>
                <a:gd name="connsiteY27" fmla="*/ 939800 h 2226094"/>
                <a:gd name="connsiteX28" fmla="*/ 1593850 w 2625725"/>
                <a:gd name="connsiteY28" fmla="*/ 889000 h 2226094"/>
                <a:gd name="connsiteX29" fmla="*/ 1673225 w 2625725"/>
                <a:gd name="connsiteY29" fmla="*/ 860425 h 2226094"/>
                <a:gd name="connsiteX30" fmla="*/ 1746250 w 2625725"/>
                <a:gd name="connsiteY30" fmla="*/ 838200 h 2226094"/>
                <a:gd name="connsiteX31" fmla="*/ 1844675 w 2625725"/>
                <a:gd name="connsiteY31" fmla="*/ 815975 h 2226094"/>
                <a:gd name="connsiteX32" fmla="*/ 1955800 w 2625725"/>
                <a:gd name="connsiteY32" fmla="*/ 803275 h 2226094"/>
                <a:gd name="connsiteX33" fmla="*/ 2095500 w 2625725"/>
                <a:gd name="connsiteY33" fmla="*/ 796925 h 2226094"/>
                <a:gd name="connsiteX34" fmla="*/ 2276475 w 2625725"/>
                <a:gd name="connsiteY34" fmla="*/ 796925 h 2226094"/>
                <a:gd name="connsiteX35" fmla="*/ 2466975 w 2625725"/>
                <a:gd name="connsiteY35" fmla="*/ 796925 h 2226094"/>
                <a:gd name="connsiteX36" fmla="*/ 2625725 w 2625725"/>
                <a:gd name="connsiteY36" fmla="*/ 796925 h 2226094"/>
                <a:gd name="connsiteX0" fmla="*/ 0 w 2625725"/>
                <a:gd name="connsiteY0" fmla="*/ 0 h 2226094"/>
                <a:gd name="connsiteX1" fmla="*/ 6350 w 2625725"/>
                <a:gd name="connsiteY1" fmla="*/ 123825 h 2226094"/>
                <a:gd name="connsiteX2" fmla="*/ 15875 w 2625725"/>
                <a:gd name="connsiteY2" fmla="*/ 317500 h 2226094"/>
                <a:gd name="connsiteX3" fmla="*/ 47625 w 2625725"/>
                <a:gd name="connsiteY3" fmla="*/ 742950 h 2226094"/>
                <a:gd name="connsiteX4" fmla="*/ 95250 w 2625725"/>
                <a:gd name="connsiteY4" fmla="*/ 1206500 h 2226094"/>
                <a:gd name="connsiteX5" fmla="*/ 120650 w 2625725"/>
                <a:gd name="connsiteY5" fmla="*/ 1419225 h 2226094"/>
                <a:gd name="connsiteX6" fmla="*/ 149225 w 2625725"/>
                <a:gd name="connsiteY6" fmla="*/ 1593850 h 2226094"/>
                <a:gd name="connsiteX7" fmla="*/ 190500 w 2625725"/>
                <a:gd name="connsiteY7" fmla="*/ 1793875 h 2226094"/>
                <a:gd name="connsiteX8" fmla="*/ 228600 w 2625725"/>
                <a:gd name="connsiteY8" fmla="*/ 1939925 h 2226094"/>
                <a:gd name="connsiteX9" fmla="*/ 266700 w 2625725"/>
                <a:gd name="connsiteY9" fmla="*/ 2051050 h 2226094"/>
                <a:gd name="connsiteX10" fmla="*/ 289719 w 2625725"/>
                <a:gd name="connsiteY10" fmla="*/ 2105025 h 2226094"/>
                <a:gd name="connsiteX11" fmla="*/ 320675 w 2625725"/>
                <a:gd name="connsiteY11" fmla="*/ 2155825 h 2226094"/>
                <a:gd name="connsiteX12" fmla="*/ 384175 w 2625725"/>
                <a:gd name="connsiteY12" fmla="*/ 2212975 h 2226094"/>
                <a:gd name="connsiteX13" fmla="*/ 441325 w 2625725"/>
                <a:gd name="connsiteY13" fmla="*/ 2225675 h 2226094"/>
                <a:gd name="connsiteX14" fmla="*/ 485775 w 2625725"/>
                <a:gd name="connsiteY14" fmla="*/ 2203450 h 2226094"/>
                <a:gd name="connsiteX15" fmla="*/ 533400 w 2625725"/>
                <a:gd name="connsiteY15" fmla="*/ 2159000 h 2226094"/>
                <a:gd name="connsiteX16" fmla="*/ 593725 w 2625725"/>
                <a:gd name="connsiteY16" fmla="*/ 2066925 h 2226094"/>
                <a:gd name="connsiteX17" fmla="*/ 641350 w 2625725"/>
                <a:gd name="connsiteY17" fmla="*/ 1955800 h 2226094"/>
                <a:gd name="connsiteX18" fmla="*/ 698500 w 2625725"/>
                <a:gd name="connsiteY18" fmla="*/ 1816100 h 2226094"/>
                <a:gd name="connsiteX19" fmla="*/ 762000 w 2625725"/>
                <a:gd name="connsiteY19" fmla="*/ 1670050 h 2226094"/>
                <a:gd name="connsiteX20" fmla="*/ 847725 w 2625725"/>
                <a:gd name="connsiteY20" fmla="*/ 1511300 h 2226094"/>
                <a:gd name="connsiteX21" fmla="*/ 953294 w 2625725"/>
                <a:gd name="connsiteY21" fmla="*/ 1359694 h 2226094"/>
                <a:gd name="connsiteX22" fmla="*/ 1025525 w 2625725"/>
                <a:gd name="connsiteY22" fmla="*/ 1277144 h 2226094"/>
                <a:gd name="connsiteX23" fmla="*/ 1095376 w 2625725"/>
                <a:gd name="connsiteY23" fmla="*/ 1208087 h 2226094"/>
                <a:gd name="connsiteX24" fmla="*/ 1170782 w 2625725"/>
                <a:gd name="connsiteY24" fmla="*/ 1142206 h 2226094"/>
                <a:gd name="connsiteX25" fmla="*/ 1284287 w 2625725"/>
                <a:gd name="connsiteY25" fmla="*/ 1054100 h 2226094"/>
                <a:gd name="connsiteX26" fmla="*/ 1388268 w 2625725"/>
                <a:gd name="connsiteY26" fmla="*/ 987425 h 2226094"/>
                <a:gd name="connsiteX27" fmla="*/ 1482725 w 2625725"/>
                <a:gd name="connsiteY27" fmla="*/ 939800 h 2226094"/>
                <a:gd name="connsiteX28" fmla="*/ 1593850 w 2625725"/>
                <a:gd name="connsiteY28" fmla="*/ 889000 h 2226094"/>
                <a:gd name="connsiteX29" fmla="*/ 1673225 w 2625725"/>
                <a:gd name="connsiteY29" fmla="*/ 860425 h 2226094"/>
                <a:gd name="connsiteX30" fmla="*/ 1746250 w 2625725"/>
                <a:gd name="connsiteY30" fmla="*/ 838200 h 2226094"/>
                <a:gd name="connsiteX31" fmla="*/ 1844675 w 2625725"/>
                <a:gd name="connsiteY31" fmla="*/ 815975 h 2226094"/>
                <a:gd name="connsiteX32" fmla="*/ 1955800 w 2625725"/>
                <a:gd name="connsiteY32" fmla="*/ 803275 h 2226094"/>
                <a:gd name="connsiteX33" fmla="*/ 2095500 w 2625725"/>
                <a:gd name="connsiteY33" fmla="*/ 796925 h 2226094"/>
                <a:gd name="connsiteX34" fmla="*/ 2276475 w 2625725"/>
                <a:gd name="connsiteY34" fmla="*/ 796925 h 2226094"/>
                <a:gd name="connsiteX35" fmla="*/ 2466975 w 2625725"/>
                <a:gd name="connsiteY35" fmla="*/ 796925 h 2226094"/>
                <a:gd name="connsiteX36" fmla="*/ 2625725 w 2625725"/>
                <a:gd name="connsiteY36" fmla="*/ 796925 h 2226094"/>
                <a:gd name="connsiteX0" fmla="*/ 0 w 2625725"/>
                <a:gd name="connsiteY0" fmla="*/ 0 h 2226539"/>
                <a:gd name="connsiteX1" fmla="*/ 6350 w 2625725"/>
                <a:gd name="connsiteY1" fmla="*/ 123825 h 2226539"/>
                <a:gd name="connsiteX2" fmla="*/ 15875 w 2625725"/>
                <a:gd name="connsiteY2" fmla="*/ 317500 h 2226539"/>
                <a:gd name="connsiteX3" fmla="*/ 47625 w 2625725"/>
                <a:gd name="connsiteY3" fmla="*/ 742950 h 2226539"/>
                <a:gd name="connsiteX4" fmla="*/ 95250 w 2625725"/>
                <a:gd name="connsiteY4" fmla="*/ 1206500 h 2226539"/>
                <a:gd name="connsiteX5" fmla="*/ 120650 w 2625725"/>
                <a:gd name="connsiteY5" fmla="*/ 1419225 h 2226539"/>
                <a:gd name="connsiteX6" fmla="*/ 149225 w 2625725"/>
                <a:gd name="connsiteY6" fmla="*/ 1593850 h 2226539"/>
                <a:gd name="connsiteX7" fmla="*/ 190500 w 2625725"/>
                <a:gd name="connsiteY7" fmla="*/ 1793875 h 2226539"/>
                <a:gd name="connsiteX8" fmla="*/ 228600 w 2625725"/>
                <a:gd name="connsiteY8" fmla="*/ 1939925 h 2226539"/>
                <a:gd name="connsiteX9" fmla="*/ 266700 w 2625725"/>
                <a:gd name="connsiteY9" fmla="*/ 2051050 h 2226539"/>
                <a:gd name="connsiteX10" fmla="*/ 289719 w 2625725"/>
                <a:gd name="connsiteY10" fmla="*/ 2105025 h 2226539"/>
                <a:gd name="connsiteX11" fmla="*/ 320675 w 2625725"/>
                <a:gd name="connsiteY11" fmla="*/ 2155825 h 2226539"/>
                <a:gd name="connsiteX12" fmla="*/ 381793 w 2625725"/>
                <a:gd name="connsiteY12" fmla="*/ 2215356 h 2226539"/>
                <a:gd name="connsiteX13" fmla="*/ 441325 w 2625725"/>
                <a:gd name="connsiteY13" fmla="*/ 2225675 h 2226539"/>
                <a:gd name="connsiteX14" fmla="*/ 485775 w 2625725"/>
                <a:gd name="connsiteY14" fmla="*/ 2203450 h 2226539"/>
                <a:gd name="connsiteX15" fmla="*/ 533400 w 2625725"/>
                <a:gd name="connsiteY15" fmla="*/ 2159000 h 2226539"/>
                <a:gd name="connsiteX16" fmla="*/ 593725 w 2625725"/>
                <a:gd name="connsiteY16" fmla="*/ 2066925 h 2226539"/>
                <a:gd name="connsiteX17" fmla="*/ 641350 w 2625725"/>
                <a:gd name="connsiteY17" fmla="*/ 1955800 h 2226539"/>
                <a:gd name="connsiteX18" fmla="*/ 698500 w 2625725"/>
                <a:gd name="connsiteY18" fmla="*/ 1816100 h 2226539"/>
                <a:gd name="connsiteX19" fmla="*/ 762000 w 2625725"/>
                <a:gd name="connsiteY19" fmla="*/ 1670050 h 2226539"/>
                <a:gd name="connsiteX20" fmla="*/ 847725 w 2625725"/>
                <a:gd name="connsiteY20" fmla="*/ 1511300 h 2226539"/>
                <a:gd name="connsiteX21" fmla="*/ 953294 w 2625725"/>
                <a:gd name="connsiteY21" fmla="*/ 1359694 h 2226539"/>
                <a:gd name="connsiteX22" fmla="*/ 1025525 w 2625725"/>
                <a:gd name="connsiteY22" fmla="*/ 1277144 h 2226539"/>
                <a:gd name="connsiteX23" fmla="*/ 1095376 w 2625725"/>
                <a:gd name="connsiteY23" fmla="*/ 1208087 h 2226539"/>
                <a:gd name="connsiteX24" fmla="*/ 1170782 w 2625725"/>
                <a:gd name="connsiteY24" fmla="*/ 1142206 h 2226539"/>
                <a:gd name="connsiteX25" fmla="*/ 1284287 w 2625725"/>
                <a:gd name="connsiteY25" fmla="*/ 1054100 h 2226539"/>
                <a:gd name="connsiteX26" fmla="*/ 1388268 w 2625725"/>
                <a:gd name="connsiteY26" fmla="*/ 987425 h 2226539"/>
                <a:gd name="connsiteX27" fmla="*/ 1482725 w 2625725"/>
                <a:gd name="connsiteY27" fmla="*/ 939800 h 2226539"/>
                <a:gd name="connsiteX28" fmla="*/ 1593850 w 2625725"/>
                <a:gd name="connsiteY28" fmla="*/ 889000 h 2226539"/>
                <a:gd name="connsiteX29" fmla="*/ 1673225 w 2625725"/>
                <a:gd name="connsiteY29" fmla="*/ 860425 h 2226539"/>
                <a:gd name="connsiteX30" fmla="*/ 1746250 w 2625725"/>
                <a:gd name="connsiteY30" fmla="*/ 838200 h 2226539"/>
                <a:gd name="connsiteX31" fmla="*/ 1844675 w 2625725"/>
                <a:gd name="connsiteY31" fmla="*/ 815975 h 2226539"/>
                <a:gd name="connsiteX32" fmla="*/ 1955800 w 2625725"/>
                <a:gd name="connsiteY32" fmla="*/ 803275 h 2226539"/>
                <a:gd name="connsiteX33" fmla="*/ 2095500 w 2625725"/>
                <a:gd name="connsiteY33" fmla="*/ 796925 h 2226539"/>
                <a:gd name="connsiteX34" fmla="*/ 2276475 w 2625725"/>
                <a:gd name="connsiteY34" fmla="*/ 796925 h 2226539"/>
                <a:gd name="connsiteX35" fmla="*/ 2466975 w 2625725"/>
                <a:gd name="connsiteY35" fmla="*/ 796925 h 2226539"/>
                <a:gd name="connsiteX36" fmla="*/ 2625725 w 2625725"/>
                <a:gd name="connsiteY36" fmla="*/ 796925 h 2226539"/>
                <a:gd name="connsiteX0" fmla="*/ 0 w 2625725"/>
                <a:gd name="connsiteY0" fmla="*/ 0 h 2226539"/>
                <a:gd name="connsiteX1" fmla="*/ 6350 w 2625725"/>
                <a:gd name="connsiteY1" fmla="*/ 123825 h 2226539"/>
                <a:gd name="connsiteX2" fmla="*/ 15875 w 2625725"/>
                <a:gd name="connsiteY2" fmla="*/ 317500 h 2226539"/>
                <a:gd name="connsiteX3" fmla="*/ 47625 w 2625725"/>
                <a:gd name="connsiteY3" fmla="*/ 742950 h 2226539"/>
                <a:gd name="connsiteX4" fmla="*/ 95250 w 2625725"/>
                <a:gd name="connsiteY4" fmla="*/ 1206500 h 2226539"/>
                <a:gd name="connsiteX5" fmla="*/ 120650 w 2625725"/>
                <a:gd name="connsiteY5" fmla="*/ 1419225 h 2226539"/>
                <a:gd name="connsiteX6" fmla="*/ 149225 w 2625725"/>
                <a:gd name="connsiteY6" fmla="*/ 1593850 h 2226539"/>
                <a:gd name="connsiteX7" fmla="*/ 190500 w 2625725"/>
                <a:gd name="connsiteY7" fmla="*/ 1793875 h 2226539"/>
                <a:gd name="connsiteX8" fmla="*/ 228600 w 2625725"/>
                <a:gd name="connsiteY8" fmla="*/ 1939925 h 2226539"/>
                <a:gd name="connsiteX9" fmla="*/ 266700 w 2625725"/>
                <a:gd name="connsiteY9" fmla="*/ 2051050 h 2226539"/>
                <a:gd name="connsiteX10" fmla="*/ 289719 w 2625725"/>
                <a:gd name="connsiteY10" fmla="*/ 2105025 h 2226539"/>
                <a:gd name="connsiteX11" fmla="*/ 325437 w 2625725"/>
                <a:gd name="connsiteY11" fmla="*/ 2155825 h 2226539"/>
                <a:gd name="connsiteX12" fmla="*/ 381793 w 2625725"/>
                <a:gd name="connsiteY12" fmla="*/ 2215356 h 2226539"/>
                <a:gd name="connsiteX13" fmla="*/ 441325 w 2625725"/>
                <a:gd name="connsiteY13" fmla="*/ 2225675 h 2226539"/>
                <a:gd name="connsiteX14" fmla="*/ 485775 w 2625725"/>
                <a:gd name="connsiteY14" fmla="*/ 2203450 h 2226539"/>
                <a:gd name="connsiteX15" fmla="*/ 533400 w 2625725"/>
                <a:gd name="connsiteY15" fmla="*/ 2159000 h 2226539"/>
                <a:gd name="connsiteX16" fmla="*/ 593725 w 2625725"/>
                <a:gd name="connsiteY16" fmla="*/ 2066925 h 2226539"/>
                <a:gd name="connsiteX17" fmla="*/ 641350 w 2625725"/>
                <a:gd name="connsiteY17" fmla="*/ 1955800 h 2226539"/>
                <a:gd name="connsiteX18" fmla="*/ 698500 w 2625725"/>
                <a:gd name="connsiteY18" fmla="*/ 1816100 h 2226539"/>
                <a:gd name="connsiteX19" fmla="*/ 762000 w 2625725"/>
                <a:gd name="connsiteY19" fmla="*/ 1670050 h 2226539"/>
                <a:gd name="connsiteX20" fmla="*/ 847725 w 2625725"/>
                <a:gd name="connsiteY20" fmla="*/ 1511300 h 2226539"/>
                <a:gd name="connsiteX21" fmla="*/ 953294 w 2625725"/>
                <a:gd name="connsiteY21" fmla="*/ 1359694 h 2226539"/>
                <a:gd name="connsiteX22" fmla="*/ 1025525 w 2625725"/>
                <a:gd name="connsiteY22" fmla="*/ 1277144 h 2226539"/>
                <a:gd name="connsiteX23" fmla="*/ 1095376 w 2625725"/>
                <a:gd name="connsiteY23" fmla="*/ 1208087 h 2226539"/>
                <a:gd name="connsiteX24" fmla="*/ 1170782 w 2625725"/>
                <a:gd name="connsiteY24" fmla="*/ 1142206 h 2226539"/>
                <a:gd name="connsiteX25" fmla="*/ 1284287 w 2625725"/>
                <a:gd name="connsiteY25" fmla="*/ 1054100 h 2226539"/>
                <a:gd name="connsiteX26" fmla="*/ 1388268 w 2625725"/>
                <a:gd name="connsiteY26" fmla="*/ 987425 h 2226539"/>
                <a:gd name="connsiteX27" fmla="*/ 1482725 w 2625725"/>
                <a:gd name="connsiteY27" fmla="*/ 939800 h 2226539"/>
                <a:gd name="connsiteX28" fmla="*/ 1593850 w 2625725"/>
                <a:gd name="connsiteY28" fmla="*/ 889000 h 2226539"/>
                <a:gd name="connsiteX29" fmla="*/ 1673225 w 2625725"/>
                <a:gd name="connsiteY29" fmla="*/ 860425 h 2226539"/>
                <a:gd name="connsiteX30" fmla="*/ 1746250 w 2625725"/>
                <a:gd name="connsiteY30" fmla="*/ 838200 h 2226539"/>
                <a:gd name="connsiteX31" fmla="*/ 1844675 w 2625725"/>
                <a:gd name="connsiteY31" fmla="*/ 815975 h 2226539"/>
                <a:gd name="connsiteX32" fmla="*/ 1955800 w 2625725"/>
                <a:gd name="connsiteY32" fmla="*/ 803275 h 2226539"/>
                <a:gd name="connsiteX33" fmla="*/ 2095500 w 2625725"/>
                <a:gd name="connsiteY33" fmla="*/ 796925 h 2226539"/>
                <a:gd name="connsiteX34" fmla="*/ 2276475 w 2625725"/>
                <a:gd name="connsiteY34" fmla="*/ 796925 h 2226539"/>
                <a:gd name="connsiteX35" fmla="*/ 2466975 w 2625725"/>
                <a:gd name="connsiteY35" fmla="*/ 796925 h 2226539"/>
                <a:gd name="connsiteX36" fmla="*/ 2625725 w 2625725"/>
                <a:gd name="connsiteY36" fmla="*/ 796925 h 2226539"/>
                <a:gd name="connsiteX0" fmla="*/ 0 w 2625725"/>
                <a:gd name="connsiteY0" fmla="*/ 0 h 2226481"/>
                <a:gd name="connsiteX1" fmla="*/ 6350 w 2625725"/>
                <a:gd name="connsiteY1" fmla="*/ 123825 h 2226481"/>
                <a:gd name="connsiteX2" fmla="*/ 15875 w 2625725"/>
                <a:gd name="connsiteY2" fmla="*/ 317500 h 2226481"/>
                <a:gd name="connsiteX3" fmla="*/ 47625 w 2625725"/>
                <a:gd name="connsiteY3" fmla="*/ 742950 h 2226481"/>
                <a:gd name="connsiteX4" fmla="*/ 95250 w 2625725"/>
                <a:gd name="connsiteY4" fmla="*/ 1206500 h 2226481"/>
                <a:gd name="connsiteX5" fmla="*/ 120650 w 2625725"/>
                <a:gd name="connsiteY5" fmla="*/ 1419225 h 2226481"/>
                <a:gd name="connsiteX6" fmla="*/ 149225 w 2625725"/>
                <a:gd name="connsiteY6" fmla="*/ 1593850 h 2226481"/>
                <a:gd name="connsiteX7" fmla="*/ 190500 w 2625725"/>
                <a:gd name="connsiteY7" fmla="*/ 1793875 h 2226481"/>
                <a:gd name="connsiteX8" fmla="*/ 228600 w 2625725"/>
                <a:gd name="connsiteY8" fmla="*/ 1939925 h 2226481"/>
                <a:gd name="connsiteX9" fmla="*/ 266700 w 2625725"/>
                <a:gd name="connsiteY9" fmla="*/ 2051050 h 2226481"/>
                <a:gd name="connsiteX10" fmla="*/ 289719 w 2625725"/>
                <a:gd name="connsiteY10" fmla="*/ 2105025 h 2226481"/>
                <a:gd name="connsiteX11" fmla="*/ 325437 w 2625725"/>
                <a:gd name="connsiteY11" fmla="*/ 2158206 h 2226481"/>
                <a:gd name="connsiteX12" fmla="*/ 381793 w 2625725"/>
                <a:gd name="connsiteY12" fmla="*/ 2215356 h 2226481"/>
                <a:gd name="connsiteX13" fmla="*/ 441325 w 2625725"/>
                <a:gd name="connsiteY13" fmla="*/ 2225675 h 2226481"/>
                <a:gd name="connsiteX14" fmla="*/ 485775 w 2625725"/>
                <a:gd name="connsiteY14" fmla="*/ 2203450 h 2226481"/>
                <a:gd name="connsiteX15" fmla="*/ 533400 w 2625725"/>
                <a:gd name="connsiteY15" fmla="*/ 2159000 h 2226481"/>
                <a:gd name="connsiteX16" fmla="*/ 593725 w 2625725"/>
                <a:gd name="connsiteY16" fmla="*/ 2066925 h 2226481"/>
                <a:gd name="connsiteX17" fmla="*/ 641350 w 2625725"/>
                <a:gd name="connsiteY17" fmla="*/ 1955800 h 2226481"/>
                <a:gd name="connsiteX18" fmla="*/ 698500 w 2625725"/>
                <a:gd name="connsiteY18" fmla="*/ 1816100 h 2226481"/>
                <a:gd name="connsiteX19" fmla="*/ 762000 w 2625725"/>
                <a:gd name="connsiteY19" fmla="*/ 1670050 h 2226481"/>
                <a:gd name="connsiteX20" fmla="*/ 847725 w 2625725"/>
                <a:gd name="connsiteY20" fmla="*/ 1511300 h 2226481"/>
                <a:gd name="connsiteX21" fmla="*/ 953294 w 2625725"/>
                <a:gd name="connsiteY21" fmla="*/ 1359694 h 2226481"/>
                <a:gd name="connsiteX22" fmla="*/ 1025525 w 2625725"/>
                <a:gd name="connsiteY22" fmla="*/ 1277144 h 2226481"/>
                <a:gd name="connsiteX23" fmla="*/ 1095376 w 2625725"/>
                <a:gd name="connsiteY23" fmla="*/ 1208087 h 2226481"/>
                <a:gd name="connsiteX24" fmla="*/ 1170782 w 2625725"/>
                <a:gd name="connsiteY24" fmla="*/ 1142206 h 2226481"/>
                <a:gd name="connsiteX25" fmla="*/ 1284287 w 2625725"/>
                <a:gd name="connsiteY25" fmla="*/ 1054100 h 2226481"/>
                <a:gd name="connsiteX26" fmla="*/ 1388268 w 2625725"/>
                <a:gd name="connsiteY26" fmla="*/ 987425 h 2226481"/>
                <a:gd name="connsiteX27" fmla="*/ 1482725 w 2625725"/>
                <a:gd name="connsiteY27" fmla="*/ 939800 h 2226481"/>
                <a:gd name="connsiteX28" fmla="*/ 1593850 w 2625725"/>
                <a:gd name="connsiteY28" fmla="*/ 889000 h 2226481"/>
                <a:gd name="connsiteX29" fmla="*/ 1673225 w 2625725"/>
                <a:gd name="connsiteY29" fmla="*/ 860425 h 2226481"/>
                <a:gd name="connsiteX30" fmla="*/ 1746250 w 2625725"/>
                <a:gd name="connsiteY30" fmla="*/ 838200 h 2226481"/>
                <a:gd name="connsiteX31" fmla="*/ 1844675 w 2625725"/>
                <a:gd name="connsiteY31" fmla="*/ 815975 h 2226481"/>
                <a:gd name="connsiteX32" fmla="*/ 1955800 w 2625725"/>
                <a:gd name="connsiteY32" fmla="*/ 803275 h 2226481"/>
                <a:gd name="connsiteX33" fmla="*/ 2095500 w 2625725"/>
                <a:gd name="connsiteY33" fmla="*/ 796925 h 2226481"/>
                <a:gd name="connsiteX34" fmla="*/ 2276475 w 2625725"/>
                <a:gd name="connsiteY34" fmla="*/ 796925 h 2226481"/>
                <a:gd name="connsiteX35" fmla="*/ 2466975 w 2625725"/>
                <a:gd name="connsiteY35" fmla="*/ 796925 h 2226481"/>
                <a:gd name="connsiteX36" fmla="*/ 2625725 w 2625725"/>
                <a:gd name="connsiteY36" fmla="*/ 796925 h 2226481"/>
                <a:gd name="connsiteX0" fmla="*/ 0 w 2625725"/>
                <a:gd name="connsiteY0" fmla="*/ 0 h 2226481"/>
                <a:gd name="connsiteX1" fmla="*/ 6350 w 2625725"/>
                <a:gd name="connsiteY1" fmla="*/ 123825 h 2226481"/>
                <a:gd name="connsiteX2" fmla="*/ 15875 w 2625725"/>
                <a:gd name="connsiteY2" fmla="*/ 317500 h 2226481"/>
                <a:gd name="connsiteX3" fmla="*/ 47625 w 2625725"/>
                <a:gd name="connsiteY3" fmla="*/ 742950 h 2226481"/>
                <a:gd name="connsiteX4" fmla="*/ 95250 w 2625725"/>
                <a:gd name="connsiteY4" fmla="*/ 1206500 h 2226481"/>
                <a:gd name="connsiteX5" fmla="*/ 120650 w 2625725"/>
                <a:gd name="connsiteY5" fmla="*/ 1419225 h 2226481"/>
                <a:gd name="connsiteX6" fmla="*/ 149225 w 2625725"/>
                <a:gd name="connsiteY6" fmla="*/ 1593850 h 2226481"/>
                <a:gd name="connsiteX7" fmla="*/ 190500 w 2625725"/>
                <a:gd name="connsiteY7" fmla="*/ 1793875 h 2226481"/>
                <a:gd name="connsiteX8" fmla="*/ 228600 w 2625725"/>
                <a:gd name="connsiteY8" fmla="*/ 1939925 h 2226481"/>
                <a:gd name="connsiteX9" fmla="*/ 266700 w 2625725"/>
                <a:gd name="connsiteY9" fmla="*/ 2051050 h 2226481"/>
                <a:gd name="connsiteX10" fmla="*/ 289719 w 2625725"/>
                <a:gd name="connsiteY10" fmla="*/ 2105025 h 2226481"/>
                <a:gd name="connsiteX11" fmla="*/ 325437 w 2625725"/>
                <a:gd name="connsiteY11" fmla="*/ 2158206 h 2226481"/>
                <a:gd name="connsiteX12" fmla="*/ 381793 w 2625725"/>
                <a:gd name="connsiteY12" fmla="*/ 2215356 h 2226481"/>
                <a:gd name="connsiteX13" fmla="*/ 441325 w 2625725"/>
                <a:gd name="connsiteY13" fmla="*/ 2225675 h 2226481"/>
                <a:gd name="connsiteX14" fmla="*/ 485775 w 2625725"/>
                <a:gd name="connsiteY14" fmla="*/ 2203450 h 2226481"/>
                <a:gd name="connsiteX15" fmla="*/ 533400 w 2625725"/>
                <a:gd name="connsiteY15" fmla="*/ 2159000 h 2226481"/>
                <a:gd name="connsiteX16" fmla="*/ 593725 w 2625725"/>
                <a:gd name="connsiteY16" fmla="*/ 2066925 h 2226481"/>
                <a:gd name="connsiteX17" fmla="*/ 643731 w 2625725"/>
                <a:gd name="connsiteY17" fmla="*/ 1958181 h 2226481"/>
                <a:gd name="connsiteX18" fmla="*/ 698500 w 2625725"/>
                <a:gd name="connsiteY18" fmla="*/ 1816100 h 2226481"/>
                <a:gd name="connsiteX19" fmla="*/ 762000 w 2625725"/>
                <a:gd name="connsiteY19" fmla="*/ 1670050 h 2226481"/>
                <a:gd name="connsiteX20" fmla="*/ 847725 w 2625725"/>
                <a:gd name="connsiteY20" fmla="*/ 1511300 h 2226481"/>
                <a:gd name="connsiteX21" fmla="*/ 953294 w 2625725"/>
                <a:gd name="connsiteY21" fmla="*/ 1359694 h 2226481"/>
                <a:gd name="connsiteX22" fmla="*/ 1025525 w 2625725"/>
                <a:gd name="connsiteY22" fmla="*/ 1277144 h 2226481"/>
                <a:gd name="connsiteX23" fmla="*/ 1095376 w 2625725"/>
                <a:gd name="connsiteY23" fmla="*/ 1208087 h 2226481"/>
                <a:gd name="connsiteX24" fmla="*/ 1170782 w 2625725"/>
                <a:gd name="connsiteY24" fmla="*/ 1142206 h 2226481"/>
                <a:gd name="connsiteX25" fmla="*/ 1284287 w 2625725"/>
                <a:gd name="connsiteY25" fmla="*/ 1054100 h 2226481"/>
                <a:gd name="connsiteX26" fmla="*/ 1388268 w 2625725"/>
                <a:gd name="connsiteY26" fmla="*/ 987425 h 2226481"/>
                <a:gd name="connsiteX27" fmla="*/ 1482725 w 2625725"/>
                <a:gd name="connsiteY27" fmla="*/ 939800 h 2226481"/>
                <a:gd name="connsiteX28" fmla="*/ 1593850 w 2625725"/>
                <a:gd name="connsiteY28" fmla="*/ 889000 h 2226481"/>
                <a:gd name="connsiteX29" fmla="*/ 1673225 w 2625725"/>
                <a:gd name="connsiteY29" fmla="*/ 860425 h 2226481"/>
                <a:gd name="connsiteX30" fmla="*/ 1746250 w 2625725"/>
                <a:gd name="connsiteY30" fmla="*/ 838200 h 2226481"/>
                <a:gd name="connsiteX31" fmla="*/ 1844675 w 2625725"/>
                <a:gd name="connsiteY31" fmla="*/ 815975 h 2226481"/>
                <a:gd name="connsiteX32" fmla="*/ 1955800 w 2625725"/>
                <a:gd name="connsiteY32" fmla="*/ 803275 h 2226481"/>
                <a:gd name="connsiteX33" fmla="*/ 2095500 w 2625725"/>
                <a:gd name="connsiteY33" fmla="*/ 796925 h 2226481"/>
                <a:gd name="connsiteX34" fmla="*/ 2276475 w 2625725"/>
                <a:gd name="connsiteY34" fmla="*/ 796925 h 2226481"/>
                <a:gd name="connsiteX35" fmla="*/ 2466975 w 2625725"/>
                <a:gd name="connsiteY35" fmla="*/ 796925 h 2226481"/>
                <a:gd name="connsiteX36" fmla="*/ 2625725 w 2625725"/>
                <a:gd name="connsiteY36" fmla="*/ 796925 h 2226481"/>
                <a:gd name="connsiteX0" fmla="*/ 0 w 2625725"/>
                <a:gd name="connsiteY0" fmla="*/ 0 h 2226481"/>
                <a:gd name="connsiteX1" fmla="*/ 6350 w 2625725"/>
                <a:gd name="connsiteY1" fmla="*/ 123825 h 2226481"/>
                <a:gd name="connsiteX2" fmla="*/ 15875 w 2625725"/>
                <a:gd name="connsiteY2" fmla="*/ 317500 h 2226481"/>
                <a:gd name="connsiteX3" fmla="*/ 47625 w 2625725"/>
                <a:gd name="connsiteY3" fmla="*/ 742950 h 2226481"/>
                <a:gd name="connsiteX4" fmla="*/ 95250 w 2625725"/>
                <a:gd name="connsiteY4" fmla="*/ 1206500 h 2226481"/>
                <a:gd name="connsiteX5" fmla="*/ 120650 w 2625725"/>
                <a:gd name="connsiteY5" fmla="*/ 1419225 h 2226481"/>
                <a:gd name="connsiteX6" fmla="*/ 149225 w 2625725"/>
                <a:gd name="connsiteY6" fmla="*/ 1593850 h 2226481"/>
                <a:gd name="connsiteX7" fmla="*/ 190500 w 2625725"/>
                <a:gd name="connsiteY7" fmla="*/ 1793875 h 2226481"/>
                <a:gd name="connsiteX8" fmla="*/ 228600 w 2625725"/>
                <a:gd name="connsiteY8" fmla="*/ 1939925 h 2226481"/>
                <a:gd name="connsiteX9" fmla="*/ 266700 w 2625725"/>
                <a:gd name="connsiteY9" fmla="*/ 2051050 h 2226481"/>
                <a:gd name="connsiteX10" fmla="*/ 289719 w 2625725"/>
                <a:gd name="connsiteY10" fmla="*/ 2105025 h 2226481"/>
                <a:gd name="connsiteX11" fmla="*/ 325437 w 2625725"/>
                <a:gd name="connsiteY11" fmla="*/ 2158206 h 2226481"/>
                <a:gd name="connsiteX12" fmla="*/ 381793 w 2625725"/>
                <a:gd name="connsiteY12" fmla="*/ 2215356 h 2226481"/>
                <a:gd name="connsiteX13" fmla="*/ 441325 w 2625725"/>
                <a:gd name="connsiteY13" fmla="*/ 2225675 h 2226481"/>
                <a:gd name="connsiteX14" fmla="*/ 485775 w 2625725"/>
                <a:gd name="connsiteY14" fmla="*/ 2203450 h 2226481"/>
                <a:gd name="connsiteX15" fmla="*/ 533400 w 2625725"/>
                <a:gd name="connsiteY15" fmla="*/ 2159000 h 2226481"/>
                <a:gd name="connsiteX16" fmla="*/ 593725 w 2625725"/>
                <a:gd name="connsiteY16" fmla="*/ 2066925 h 2226481"/>
                <a:gd name="connsiteX17" fmla="*/ 643731 w 2625725"/>
                <a:gd name="connsiteY17" fmla="*/ 1958181 h 2226481"/>
                <a:gd name="connsiteX18" fmla="*/ 698500 w 2625725"/>
                <a:gd name="connsiteY18" fmla="*/ 1816100 h 2226481"/>
                <a:gd name="connsiteX19" fmla="*/ 762000 w 2625725"/>
                <a:gd name="connsiteY19" fmla="*/ 1670050 h 2226481"/>
                <a:gd name="connsiteX20" fmla="*/ 842962 w 2625725"/>
                <a:gd name="connsiteY20" fmla="*/ 1511300 h 2226481"/>
                <a:gd name="connsiteX21" fmla="*/ 953294 w 2625725"/>
                <a:gd name="connsiteY21" fmla="*/ 1359694 h 2226481"/>
                <a:gd name="connsiteX22" fmla="*/ 1025525 w 2625725"/>
                <a:gd name="connsiteY22" fmla="*/ 1277144 h 2226481"/>
                <a:gd name="connsiteX23" fmla="*/ 1095376 w 2625725"/>
                <a:gd name="connsiteY23" fmla="*/ 1208087 h 2226481"/>
                <a:gd name="connsiteX24" fmla="*/ 1170782 w 2625725"/>
                <a:gd name="connsiteY24" fmla="*/ 1142206 h 2226481"/>
                <a:gd name="connsiteX25" fmla="*/ 1284287 w 2625725"/>
                <a:gd name="connsiteY25" fmla="*/ 1054100 h 2226481"/>
                <a:gd name="connsiteX26" fmla="*/ 1388268 w 2625725"/>
                <a:gd name="connsiteY26" fmla="*/ 987425 h 2226481"/>
                <a:gd name="connsiteX27" fmla="*/ 1482725 w 2625725"/>
                <a:gd name="connsiteY27" fmla="*/ 939800 h 2226481"/>
                <a:gd name="connsiteX28" fmla="*/ 1593850 w 2625725"/>
                <a:gd name="connsiteY28" fmla="*/ 889000 h 2226481"/>
                <a:gd name="connsiteX29" fmla="*/ 1673225 w 2625725"/>
                <a:gd name="connsiteY29" fmla="*/ 860425 h 2226481"/>
                <a:gd name="connsiteX30" fmla="*/ 1746250 w 2625725"/>
                <a:gd name="connsiteY30" fmla="*/ 838200 h 2226481"/>
                <a:gd name="connsiteX31" fmla="*/ 1844675 w 2625725"/>
                <a:gd name="connsiteY31" fmla="*/ 815975 h 2226481"/>
                <a:gd name="connsiteX32" fmla="*/ 1955800 w 2625725"/>
                <a:gd name="connsiteY32" fmla="*/ 803275 h 2226481"/>
                <a:gd name="connsiteX33" fmla="*/ 2095500 w 2625725"/>
                <a:gd name="connsiteY33" fmla="*/ 796925 h 2226481"/>
                <a:gd name="connsiteX34" fmla="*/ 2276475 w 2625725"/>
                <a:gd name="connsiteY34" fmla="*/ 796925 h 2226481"/>
                <a:gd name="connsiteX35" fmla="*/ 2466975 w 2625725"/>
                <a:gd name="connsiteY35" fmla="*/ 796925 h 2226481"/>
                <a:gd name="connsiteX36" fmla="*/ 2625725 w 2625725"/>
                <a:gd name="connsiteY36" fmla="*/ 796925 h 2226481"/>
                <a:gd name="connsiteX0" fmla="*/ 0 w 2625725"/>
                <a:gd name="connsiteY0" fmla="*/ 0 h 2226481"/>
                <a:gd name="connsiteX1" fmla="*/ 6350 w 2625725"/>
                <a:gd name="connsiteY1" fmla="*/ 123825 h 2226481"/>
                <a:gd name="connsiteX2" fmla="*/ 15875 w 2625725"/>
                <a:gd name="connsiteY2" fmla="*/ 317500 h 2226481"/>
                <a:gd name="connsiteX3" fmla="*/ 47625 w 2625725"/>
                <a:gd name="connsiteY3" fmla="*/ 742950 h 2226481"/>
                <a:gd name="connsiteX4" fmla="*/ 95250 w 2625725"/>
                <a:gd name="connsiteY4" fmla="*/ 1206500 h 2226481"/>
                <a:gd name="connsiteX5" fmla="*/ 120650 w 2625725"/>
                <a:gd name="connsiteY5" fmla="*/ 1419225 h 2226481"/>
                <a:gd name="connsiteX6" fmla="*/ 149225 w 2625725"/>
                <a:gd name="connsiteY6" fmla="*/ 1593850 h 2226481"/>
                <a:gd name="connsiteX7" fmla="*/ 190500 w 2625725"/>
                <a:gd name="connsiteY7" fmla="*/ 1793875 h 2226481"/>
                <a:gd name="connsiteX8" fmla="*/ 228600 w 2625725"/>
                <a:gd name="connsiteY8" fmla="*/ 1939925 h 2226481"/>
                <a:gd name="connsiteX9" fmla="*/ 266700 w 2625725"/>
                <a:gd name="connsiteY9" fmla="*/ 2051050 h 2226481"/>
                <a:gd name="connsiteX10" fmla="*/ 289719 w 2625725"/>
                <a:gd name="connsiteY10" fmla="*/ 2105025 h 2226481"/>
                <a:gd name="connsiteX11" fmla="*/ 325437 w 2625725"/>
                <a:gd name="connsiteY11" fmla="*/ 2158206 h 2226481"/>
                <a:gd name="connsiteX12" fmla="*/ 381793 w 2625725"/>
                <a:gd name="connsiteY12" fmla="*/ 2215356 h 2226481"/>
                <a:gd name="connsiteX13" fmla="*/ 441325 w 2625725"/>
                <a:gd name="connsiteY13" fmla="*/ 2225675 h 2226481"/>
                <a:gd name="connsiteX14" fmla="*/ 485775 w 2625725"/>
                <a:gd name="connsiteY14" fmla="*/ 2203450 h 2226481"/>
                <a:gd name="connsiteX15" fmla="*/ 533400 w 2625725"/>
                <a:gd name="connsiteY15" fmla="*/ 2159000 h 2226481"/>
                <a:gd name="connsiteX16" fmla="*/ 593725 w 2625725"/>
                <a:gd name="connsiteY16" fmla="*/ 2066925 h 2226481"/>
                <a:gd name="connsiteX17" fmla="*/ 643731 w 2625725"/>
                <a:gd name="connsiteY17" fmla="*/ 1958181 h 2226481"/>
                <a:gd name="connsiteX18" fmla="*/ 698500 w 2625725"/>
                <a:gd name="connsiteY18" fmla="*/ 1816100 h 2226481"/>
                <a:gd name="connsiteX19" fmla="*/ 759619 w 2625725"/>
                <a:gd name="connsiteY19" fmla="*/ 1672432 h 2226481"/>
                <a:gd name="connsiteX20" fmla="*/ 842962 w 2625725"/>
                <a:gd name="connsiteY20" fmla="*/ 1511300 h 2226481"/>
                <a:gd name="connsiteX21" fmla="*/ 953294 w 2625725"/>
                <a:gd name="connsiteY21" fmla="*/ 1359694 h 2226481"/>
                <a:gd name="connsiteX22" fmla="*/ 1025525 w 2625725"/>
                <a:gd name="connsiteY22" fmla="*/ 1277144 h 2226481"/>
                <a:gd name="connsiteX23" fmla="*/ 1095376 w 2625725"/>
                <a:gd name="connsiteY23" fmla="*/ 1208087 h 2226481"/>
                <a:gd name="connsiteX24" fmla="*/ 1170782 w 2625725"/>
                <a:gd name="connsiteY24" fmla="*/ 1142206 h 2226481"/>
                <a:gd name="connsiteX25" fmla="*/ 1284287 w 2625725"/>
                <a:gd name="connsiteY25" fmla="*/ 1054100 h 2226481"/>
                <a:gd name="connsiteX26" fmla="*/ 1388268 w 2625725"/>
                <a:gd name="connsiteY26" fmla="*/ 987425 h 2226481"/>
                <a:gd name="connsiteX27" fmla="*/ 1482725 w 2625725"/>
                <a:gd name="connsiteY27" fmla="*/ 939800 h 2226481"/>
                <a:gd name="connsiteX28" fmla="*/ 1593850 w 2625725"/>
                <a:gd name="connsiteY28" fmla="*/ 889000 h 2226481"/>
                <a:gd name="connsiteX29" fmla="*/ 1673225 w 2625725"/>
                <a:gd name="connsiteY29" fmla="*/ 860425 h 2226481"/>
                <a:gd name="connsiteX30" fmla="*/ 1746250 w 2625725"/>
                <a:gd name="connsiteY30" fmla="*/ 838200 h 2226481"/>
                <a:gd name="connsiteX31" fmla="*/ 1844675 w 2625725"/>
                <a:gd name="connsiteY31" fmla="*/ 815975 h 2226481"/>
                <a:gd name="connsiteX32" fmla="*/ 1955800 w 2625725"/>
                <a:gd name="connsiteY32" fmla="*/ 803275 h 2226481"/>
                <a:gd name="connsiteX33" fmla="*/ 2095500 w 2625725"/>
                <a:gd name="connsiteY33" fmla="*/ 796925 h 2226481"/>
                <a:gd name="connsiteX34" fmla="*/ 2276475 w 2625725"/>
                <a:gd name="connsiteY34" fmla="*/ 796925 h 2226481"/>
                <a:gd name="connsiteX35" fmla="*/ 2466975 w 2625725"/>
                <a:gd name="connsiteY35" fmla="*/ 796925 h 2226481"/>
                <a:gd name="connsiteX36" fmla="*/ 2625725 w 2625725"/>
                <a:gd name="connsiteY36" fmla="*/ 796925 h 2226481"/>
                <a:gd name="connsiteX0" fmla="*/ 0 w 2625725"/>
                <a:gd name="connsiteY0" fmla="*/ 0 h 2226481"/>
                <a:gd name="connsiteX1" fmla="*/ 6350 w 2625725"/>
                <a:gd name="connsiteY1" fmla="*/ 123825 h 2226481"/>
                <a:gd name="connsiteX2" fmla="*/ 15875 w 2625725"/>
                <a:gd name="connsiteY2" fmla="*/ 317500 h 2226481"/>
                <a:gd name="connsiteX3" fmla="*/ 47625 w 2625725"/>
                <a:gd name="connsiteY3" fmla="*/ 742950 h 2226481"/>
                <a:gd name="connsiteX4" fmla="*/ 95250 w 2625725"/>
                <a:gd name="connsiteY4" fmla="*/ 1206500 h 2226481"/>
                <a:gd name="connsiteX5" fmla="*/ 120650 w 2625725"/>
                <a:gd name="connsiteY5" fmla="*/ 1419225 h 2226481"/>
                <a:gd name="connsiteX6" fmla="*/ 149225 w 2625725"/>
                <a:gd name="connsiteY6" fmla="*/ 1593850 h 2226481"/>
                <a:gd name="connsiteX7" fmla="*/ 190500 w 2625725"/>
                <a:gd name="connsiteY7" fmla="*/ 1793875 h 2226481"/>
                <a:gd name="connsiteX8" fmla="*/ 228600 w 2625725"/>
                <a:gd name="connsiteY8" fmla="*/ 1939925 h 2226481"/>
                <a:gd name="connsiteX9" fmla="*/ 266700 w 2625725"/>
                <a:gd name="connsiteY9" fmla="*/ 2051050 h 2226481"/>
                <a:gd name="connsiteX10" fmla="*/ 289719 w 2625725"/>
                <a:gd name="connsiteY10" fmla="*/ 2105025 h 2226481"/>
                <a:gd name="connsiteX11" fmla="*/ 325437 w 2625725"/>
                <a:gd name="connsiteY11" fmla="*/ 2158206 h 2226481"/>
                <a:gd name="connsiteX12" fmla="*/ 379412 w 2625725"/>
                <a:gd name="connsiteY12" fmla="*/ 2215356 h 2226481"/>
                <a:gd name="connsiteX13" fmla="*/ 441325 w 2625725"/>
                <a:gd name="connsiteY13" fmla="*/ 2225675 h 2226481"/>
                <a:gd name="connsiteX14" fmla="*/ 485775 w 2625725"/>
                <a:gd name="connsiteY14" fmla="*/ 2203450 h 2226481"/>
                <a:gd name="connsiteX15" fmla="*/ 533400 w 2625725"/>
                <a:gd name="connsiteY15" fmla="*/ 2159000 h 2226481"/>
                <a:gd name="connsiteX16" fmla="*/ 593725 w 2625725"/>
                <a:gd name="connsiteY16" fmla="*/ 2066925 h 2226481"/>
                <a:gd name="connsiteX17" fmla="*/ 643731 w 2625725"/>
                <a:gd name="connsiteY17" fmla="*/ 1958181 h 2226481"/>
                <a:gd name="connsiteX18" fmla="*/ 698500 w 2625725"/>
                <a:gd name="connsiteY18" fmla="*/ 1816100 h 2226481"/>
                <a:gd name="connsiteX19" fmla="*/ 759619 w 2625725"/>
                <a:gd name="connsiteY19" fmla="*/ 1672432 h 2226481"/>
                <a:gd name="connsiteX20" fmla="*/ 842962 w 2625725"/>
                <a:gd name="connsiteY20" fmla="*/ 1511300 h 2226481"/>
                <a:gd name="connsiteX21" fmla="*/ 953294 w 2625725"/>
                <a:gd name="connsiteY21" fmla="*/ 1359694 h 2226481"/>
                <a:gd name="connsiteX22" fmla="*/ 1025525 w 2625725"/>
                <a:gd name="connsiteY22" fmla="*/ 1277144 h 2226481"/>
                <a:gd name="connsiteX23" fmla="*/ 1095376 w 2625725"/>
                <a:gd name="connsiteY23" fmla="*/ 1208087 h 2226481"/>
                <a:gd name="connsiteX24" fmla="*/ 1170782 w 2625725"/>
                <a:gd name="connsiteY24" fmla="*/ 1142206 h 2226481"/>
                <a:gd name="connsiteX25" fmla="*/ 1284287 w 2625725"/>
                <a:gd name="connsiteY25" fmla="*/ 1054100 h 2226481"/>
                <a:gd name="connsiteX26" fmla="*/ 1388268 w 2625725"/>
                <a:gd name="connsiteY26" fmla="*/ 987425 h 2226481"/>
                <a:gd name="connsiteX27" fmla="*/ 1482725 w 2625725"/>
                <a:gd name="connsiteY27" fmla="*/ 939800 h 2226481"/>
                <a:gd name="connsiteX28" fmla="*/ 1593850 w 2625725"/>
                <a:gd name="connsiteY28" fmla="*/ 889000 h 2226481"/>
                <a:gd name="connsiteX29" fmla="*/ 1673225 w 2625725"/>
                <a:gd name="connsiteY29" fmla="*/ 860425 h 2226481"/>
                <a:gd name="connsiteX30" fmla="*/ 1746250 w 2625725"/>
                <a:gd name="connsiteY30" fmla="*/ 838200 h 2226481"/>
                <a:gd name="connsiteX31" fmla="*/ 1844675 w 2625725"/>
                <a:gd name="connsiteY31" fmla="*/ 815975 h 2226481"/>
                <a:gd name="connsiteX32" fmla="*/ 1955800 w 2625725"/>
                <a:gd name="connsiteY32" fmla="*/ 803275 h 2226481"/>
                <a:gd name="connsiteX33" fmla="*/ 2095500 w 2625725"/>
                <a:gd name="connsiteY33" fmla="*/ 796925 h 2226481"/>
                <a:gd name="connsiteX34" fmla="*/ 2276475 w 2625725"/>
                <a:gd name="connsiteY34" fmla="*/ 796925 h 2226481"/>
                <a:gd name="connsiteX35" fmla="*/ 2466975 w 2625725"/>
                <a:gd name="connsiteY35" fmla="*/ 796925 h 2226481"/>
                <a:gd name="connsiteX36" fmla="*/ 2625725 w 2625725"/>
                <a:gd name="connsiteY36" fmla="*/ 796925 h 2226481"/>
                <a:gd name="connsiteX0" fmla="*/ 0 w 2625725"/>
                <a:gd name="connsiteY0" fmla="*/ 0 h 2226481"/>
                <a:gd name="connsiteX1" fmla="*/ 6350 w 2625725"/>
                <a:gd name="connsiteY1" fmla="*/ 123825 h 2226481"/>
                <a:gd name="connsiteX2" fmla="*/ 15875 w 2625725"/>
                <a:gd name="connsiteY2" fmla="*/ 317500 h 2226481"/>
                <a:gd name="connsiteX3" fmla="*/ 47625 w 2625725"/>
                <a:gd name="connsiteY3" fmla="*/ 742950 h 2226481"/>
                <a:gd name="connsiteX4" fmla="*/ 95250 w 2625725"/>
                <a:gd name="connsiteY4" fmla="*/ 1206500 h 2226481"/>
                <a:gd name="connsiteX5" fmla="*/ 120650 w 2625725"/>
                <a:gd name="connsiteY5" fmla="*/ 1419225 h 2226481"/>
                <a:gd name="connsiteX6" fmla="*/ 149225 w 2625725"/>
                <a:gd name="connsiteY6" fmla="*/ 1593850 h 2226481"/>
                <a:gd name="connsiteX7" fmla="*/ 190500 w 2625725"/>
                <a:gd name="connsiteY7" fmla="*/ 1793875 h 2226481"/>
                <a:gd name="connsiteX8" fmla="*/ 228600 w 2625725"/>
                <a:gd name="connsiteY8" fmla="*/ 1939925 h 2226481"/>
                <a:gd name="connsiteX9" fmla="*/ 266700 w 2625725"/>
                <a:gd name="connsiteY9" fmla="*/ 2051050 h 2226481"/>
                <a:gd name="connsiteX10" fmla="*/ 289719 w 2625725"/>
                <a:gd name="connsiteY10" fmla="*/ 2105025 h 2226481"/>
                <a:gd name="connsiteX11" fmla="*/ 325437 w 2625725"/>
                <a:gd name="connsiteY11" fmla="*/ 2158206 h 2226481"/>
                <a:gd name="connsiteX12" fmla="*/ 379412 w 2625725"/>
                <a:gd name="connsiteY12" fmla="*/ 2215356 h 2226481"/>
                <a:gd name="connsiteX13" fmla="*/ 441325 w 2625725"/>
                <a:gd name="connsiteY13" fmla="*/ 2225675 h 2226481"/>
                <a:gd name="connsiteX14" fmla="*/ 485775 w 2625725"/>
                <a:gd name="connsiteY14" fmla="*/ 2203450 h 2226481"/>
                <a:gd name="connsiteX15" fmla="*/ 533400 w 2625725"/>
                <a:gd name="connsiteY15" fmla="*/ 2159000 h 2226481"/>
                <a:gd name="connsiteX16" fmla="*/ 593725 w 2625725"/>
                <a:gd name="connsiteY16" fmla="*/ 2066925 h 2226481"/>
                <a:gd name="connsiteX17" fmla="*/ 643731 w 2625725"/>
                <a:gd name="connsiteY17" fmla="*/ 1958181 h 2226481"/>
                <a:gd name="connsiteX18" fmla="*/ 698500 w 2625725"/>
                <a:gd name="connsiteY18" fmla="*/ 1816100 h 2226481"/>
                <a:gd name="connsiteX19" fmla="*/ 759619 w 2625725"/>
                <a:gd name="connsiteY19" fmla="*/ 1672432 h 2226481"/>
                <a:gd name="connsiteX20" fmla="*/ 842962 w 2625725"/>
                <a:gd name="connsiteY20" fmla="*/ 1511300 h 2226481"/>
                <a:gd name="connsiteX21" fmla="*/ 953294 w 2625725"/>
                <a:gd name="connsiteY21" fmla="*/ 1359694 h 2226481"/>
                <a:gd name="connsiteX22" fmla="*/ 1025525 w 2625725"/>
                <a:gd name="connsiteY22" fmla="*/ 1277144 h 2226481"/>
                <a:gd name="connsiteX23" fmla="*/ 1095376 w 2625725"/>
                <a:gd name="connsiteY23" fmla="*/ 1208087 h 2226481"/>
                <a:gd name="connsiteX24" fmla="*/ 1170782 w 2625725"/>
                <a:gd name="connsiteY24" fmla="*/ 1142206 h 2226481"/>
                <a:gd name="connsiteX25" fmla="*/ 1284287 w 2625725"/>
                <a:gd name="connsiteY25" fmla="*/ 1054100 h 2226481"/>
                <a:gd name="connsiteX26" fmla="*/ 1388268 w 2625725"/>
                <a:gd name="connsiteY26" fmla="*/ 987425 h 2226481"/>
                <a:gd name="connsiteX27" fmla="*/ 1482725 w 2625725"/>
                <a:gd name="connsiteY27" fmla="*/ 939800 h 2226481"/>
                <a:gd name="connsiteX28" fmla="*/ 1593850 w 2625725"/>
                <a:gd name="connsiteY28" fmla="*/ 889000 h 2226481"/>
                <a:gd name="connsiteX29" fmla="*/ 1673225 w 2625725"/>
                <a:gd name="connsiteY29" fmla="*/ 860425 h 2226481"/>
                <a:gd name="connsiteX30" fmla="*/ 1746250 w 2625725"/>
                <a:gd name="connsiteY30" fmla="*/ 838200 h 2226481"/>
                <a:gd name="connsiteX31" fmla="*/ 1844675 w 2625725"/>
                <a:gd name="connsiteY31" fmla="*/ 815975 h 2226481"/>
                <a:gd name="connsiteX32" fmla="*/ 1955800 w 2625725"/>
                <a:gd name="connsiteY32" fmla="*/ 803275 h 2226481"/>
                <a:gd name="connsiteX33" fmla="*/ 2095500 w 2625725"/>
                <a:gd name="connsiteY33" fmla="*/ 796925 h 2226481"/>
                <a:gd name="connsiteX34" fmla="*/ 2276475 w 2625725"/>
                <a:gd name="connsiteY34" fmla="*/ 796925 h 2226481"/>
                <a:gd name="connsiteX35" fmla="*/ 2466975 w 2625725"/>
                <a:gd name="connsiteY35" fmla="*/ 796925 h 2226481"/>
                <a:gd name="connsiteX36" fmla="*/ 2625725 w 2625725"/>
                <a:gd name="connsiteY36" fmla="*/ 796925 h 2226481"/>
                <a:gd name="connsiteX0" fmla="*/ 0 w 2625725"/>
                <a:gd name="connsiteY0" fmla="*/ 0 h 2226481"/>
                <a:gd name="connsiteX1" fmla="*/ 6350 w 2625725"/>
                <a:gd name="connsiteY1" fmla="*/ 123825 h 2226481"/>
                <a:gd name="connsiteX2" fmla="*/ 15875 w 2625725"/>
                <a:gd name="connsiteY2" fmla="*/ 317500 h 2226481"/>
                <a:gd name="connsiteX3" fmla="*/ 47625 w 2625725"/>
                <a:gd name="connsiteY3" fmla="*/ 742950 h 2226481"/>
                <a:gd name="connsiteX4" fmla="*/ 95250 w 2625725"/>
                <a:gd name="connsiteY4" fmla="*/ 1206500 h 2226481"/>
                <a:gd name="connsiteX5" fmla="*/ 120650 w 2625725"/>
                <a:gd name="connsiteY5" fmla="*/ 1419225 h 2226481"/>
                <a:gd name="connsiteX6" fmla="*/ 149225 w 2625725"/>
                <a:gd name="connsiteY6" fmla="*/ 1593850 h 2226481"/>
                <a:gd name="connsiteX7" fmla="*/ 190500 w 2625725"/>
                <a:gd name="connsiteY7" fmla="*/ 1793875 h 2226481"/>
                <a:gd name="connsiteX8" fmla="*/ 228600 w 2625725"/>
                <a:gd name="connsiteY8" fmla="*/ 1939925 h 2226481"/>
                <a:gd name="connsiteX9" fmla="*/ 266700 w 2625725"/>
                <a:gd name="connsiteY9" fmla="*/ 2051050 h 2226481"/>
                <a:gd name="connsiteX10" fmla="*/ 289719 w 2625725"/>
                <a:gd name="connsiteY10" fmla="*/ 2105025 h 2226481"/>
                <a:gd name="connsiteX11" fmla="*/ 325437 w 2625725"/>
                <a:gd name="connsiteY11" fmla="*/ 2158206 h 2226481"/>
                <a:gd name="connsiteX12" fmla="*/ 379412 w 2625725"/>
                <a:gd name="connsiteY12" fmla="*/ 2215356 h 2226481"/>
                <a:gd name="connsiteX13" fmla="*/ 441325 w 2625725"/>
                <a:gd name="connsiteY13" fmla="*/ 2225675 h 2226481"/>
                <a:gd name="connsiteX14" fmla="*/ 488156 w 2625725"/>
                <a:gd name="connsiteY14" fmla="*/ 2203450 h 2226481"/>
                <a:gd name="connsiteX15" fmla="*/ 533400 w 2625725"/>
                <a:gd name="connsiteY15" fmla="*/ 2159000 h 2226481"/>
                <a:gd name="connsiteX16" fmla="*/ 593725 w 2625725"/>
                <a:gd name="connsiteY16" fmla="*/ 2066925 h 2226481"/>
                <a:gd name="connsiteX17" fmla="*/ 643731 w 2625725"/>
                <a:gd name="connsiteY17" fmla="*/ 1958181 h 2226481"/>
                <a:gd name="connsiteX18" fmla="*/ 698500 w 2625725"/>
                <a:gd name="connsiteY18" fmla="*/ 1816100 h 2226481"/>
                <a:gd name="connsiteX19" fmla="*/ 759619 w 2625725"/>
                <a:gd name="connsiteY19" fmla="*/ 1672432 h 2226481"/>
                <a:gd name="connsiteX20" fmla="*/ 842962 w 2625725"/>
                <a:gd name="connsiteY20" fmla="*/ 1511300 h 2226481"/>
                <a:gd name="connsiteX21" fmla="*/ 953294 w 2625725"/>
                <a:gd name="connsiteY21" fmla="*/ 1359694 h 2226481"/>
                <a:gd name="connsiteX22" fmla="*/ 1025525 w 2625725"/>
                <a:gd name="connsiteY22" fmla="*/ 1277144 h 2226481"/>
                <a:gd name="connsiteX23" fmla="*/ 1095376 w 2625725"/>
                <a:gd name="connsiteY23" fmla="*/ 1208087 h 2226481"/>
                <a:gd name="connsiteX24" fmla="*/ 1170782 w 2625725"/>
                <a:gd name="connsiteY24" fmla="*/ 1142206 h 2226481"/>
                <a:gd name="connsiteX25" fmla="*/ 1284287 w 2625725"/>
                <a:gd name="connsiteY25" fmla="*/ 1054100 h 2226481"/>
                <a:gd name="connsiteX26" fmla="*/ 1388268 w 2625725"/>
                <a:gd name="connsiteY26" fmla="*/ 987425 h 2226481"/>
                <a:gd name="connsiteX27" fmla="*/ 1482725 w 2625725"/>
                <a:gd name="connsiteY27" fmla="*/ 939800 h 2226481"/>
                <a:gd name="connsiteX28" fmla="*/ 1593850 w 2625725"/>
                <a:gd name="connsiteY28" fmla="*/ 889000 h 2226481"/>
                <a:gd name="connsiteX29" fmla="*/ 1673225 w 2625725"/>
                <a:gd name="connsiteY29" fmla="*/ 860425 h 2226481"/>
                <a:gd name="connsiteX30" fmla="*/ 1746250 w 2625725"/>
                <a:gd name="connsiteY30" fmla="*/ 838200 h 2226481"/>
                <a:gd name="connsiteX31" fmla="*/ 1844675 w 2625725"/>
                <a:gd name="connsiteY31" fmla="*/ 815975 h 2226481"/>
                <a:gd name="connsiteX32" fmla="*/ 1955800 w 2625725"/>
                <a:gd name="connsiteY32" fmla="*/ 803275 h 2226481"/>
                <a:gd name="connsiteX33" fmla="*/ 2095500 w 2625725"/>
                <a:gd name="connsiteY33" fmla="*/ 796925 h 2226481"/>
                <a:gd name="connsiteX34" fmla="*/ 2276475 w 2625725"/>
                <a:gd name="connsiteY34" fmla="*/ 796925 h 2226481"/>
                <a:gd name="connsiteX35" fmla="*/ 2466975 w 2625725"/>
                <a:gd name="connsiteY35" fmla="*/ 796925 h 2226481"/>
                <a:gd name="connsiteX36" fmla="*/ 2625725 w 2625725"/>
                <a:gd name="connsiteY36" fmla="*/ 796925 h 22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25725" h="2226481">
                  <a:moveTo>
                    <a:pt x="0" y="0"/>
                  </a:moveTo>
                  <a:cubicBezTo>
                    <a:pt x="1852" y="35454"/>
                    <a:pt x="3704" y="70909"/>
                    <a:pt x="6350" y="123825"/>
                  </a:cubicBezTo>
                  <a:cubicBezTo>
                    <a:pt x="8996" y="176741"/>
                    <a:pt x="8996" y="214312"/>
                    <a:pt x="15875" y="317500"/>
                  </a:cubicBezTo>
                  <a:cubicBezTo>
                    <a:pt x="22754" y="420688"/>
                    <a:pt x="34396" y="594783"/>
                    <a:pt x="47625" y="742950"/>
                  </a:cubicBezTo>
                  <a:cubicBezTo>
                    <a:pt x="60854" y="891117"/>
                    <a:pt x="83079" y="1093787"/>
                    <a:pt x="95250" y="1206500"/>
                  </a:cubicBezTo>
                  <a:cubicBezTo>
                    <a:pt x="107421" y="1319213"/>
                    <a:pt x="111654" y="1354667"/>
                    <a:pt x="120650" y="1419225"/>
                  </a:cubicBezTo>
                  <a:cubicBezTo>
                    <a:pt x="129646" y="1483783"/>
                    <a:pt x="137583" y="1531408"/>
                    <a:pt x="149225" y="1593850"/>
                  </a:cubicBezTo>
                  <a:cubicBezTo>
                    <a:pt x="160867" y="1656292"/>
                    <a:pt x="177271" y="1736196"/>
                    <a:pt x="190500" y="1793875"/>
                  </a:cubicBezTo>
                  <a:cubicBezTo>
                    <a:pt x="203729" y="1851554"/>
                    <a:pt x="215900" y="1897063"/>
                    <a:pt x="228600" y="1939925"/>
                  </a:cubicBezTo>
                  <a:cubicBezTo>
                    <a:pt x="241300" y="1982788"/>
                    <a:pt x="256514" y="2023533"/>
                    <a:pt x="266700" y="2051050"/>
                  </a:cubicBezTo>
                  <a:cubicBezTo>
                    <a:pt x="276886" y="2078567"/>
                    <a:pt x="279930" y="2087166"/>
                    <a:pt x="289719" y="2105025"/>
                  </a:cubicBezTo>
                  <a:cubicBezTo>
                    <a:pt x="299508" y="2122884"/>
                    <a:pt x="310488" y="2139818"/>
                    <a:pt x="325437" y="2158206"/>
                  </a:cubicBezTo>
                  <a:cubicBezTo>
                    <a:pt x="340386" y="2176594"/>
                    <a:pt x="360097" y="2204111"/>
                    <a:pt x="379412" y="2215356"/>
                  </a:cubicBezTo>
                  <a:cubicBezTo>
                    <a:pt x="398727" y="2226601"/>
                    <a:pt x="423201" y="2227659"/>
                    <a:pt x="441325" y="2225675"/>
                  </a:cubicBezTo>
                  <a:cubicBezTo>
                    <a:pt x="459449" y="2223691"/>
                    <a:pt x="472810" y="2214562"/>
                    <a:pt x="488156" y="2203450"/>
                  </a:cubicBezTo>
                  <a:cubicBezTo>
                    <a:pt x="503502" y="2192338"/>
                    <a:pt x="515805" y="2181754"/>
                    <a:pt x="533400" y="2159000"/>
                  </a:cubicBezTo>
                  <a:cubicBezTo>
                    <a:pt x="550995" y="2136246"/>
                    <a:pt x="575336" y="2100395"/>
                    <a:pt x="593725" y="2066925"/>
                  </a:cubicBezTo>
                  <a:cubicBezTo>
                    <a:pt x="612114" y="2033455"/>
                    <a:pt x="626269" y="1999985"/>
                    <a:pt x="643731" y="1958181"/>
                  </a:cubicBezTo>
                  <a:cubicBezTo>
                    <a:pt x="661193" y="1916377"/>
                    <a:pt x="679185" y="1863725"/>
                    <a:pt x="698500" y="1816100"/>
                  </a:cubicBezTo>
                  <a:cubicBezTo>
                    <a:pt x="717815" y="1768475"/>
                    <a:pt x="735542" y="1723232"/>
                    <a:pt x="759619" y="1672432"/>
                  </a:cubicBezTo>
                  <a:cubicBezTo>
                    <a:pt x="783696" y="1621632"/>
                    <a:pt x="810683" y="1563423"/>
                    <a:pt x="842962" y="1511300"/>
                  </a:cubicBezTo>
                  <a:cubicBezTo>
                    <a:pt x="875241" y="1459177"/>
                    <a:pt x="922867" y="1398720"/>
                    <a:pt x="953294" y="1359694"/>
                  </a:cubicBezTo>
                  <a:cubicBezTo>
                    <a:pt x="983721" y="1320668"/>
                    <a:pt x="1001845" y="1302412"/>
                    <a:pt x="1025525" y="1277144"/>
                  </a:cubicBezTo>
                  <a:cubicBezTo>
                    <a:pt x="1049205" y="1251876"/>
                    <a:pt x="1071167" y="1230577"/>
                    <a:pt x="1095376" y="1208087"/>
                  </a:cubicBezTo>
                  <a:cubicBezTo>
                    <a:pt x="1119586" y="1185597"/>
                    <a:pt x="1139297" y="1167870"/>
                    <a:pt x="1170782" y="1142206"/>
                  </a:cubicBezTo>
                  <a:cubicBezTo>
                    <a:pt x="1202267" y="1116542"/>
                    <a:pt x="1248039" y="1079897"/>
                    <a:pt x="1284287" y="1054100"/>
                  </a:cubicBezTo>
                  <a:cubicBezTo>
                    <a:pt x="1320535" y="1028303"/>
                    <a:pt x="1355195" y="1006475"/>
                    <a:pt x="1388268" y="987425"/>
                  </a:cubicBezTo>
                  <a:cubicBezTo>
                    <a:pt x="1421341" y="968375"/>
                    <a:pt x="1448461" y="956204"/>
                    <a:pt x="1482725" y="939800"/>
                  </a:cubicBezTo>
                  <a:cubicBezTo>
                    <a:pt x="1516989" y="923396"/>
                    <a:pt x="1562100" y="902229"/>
                    <a:pt x="1593850" y="889000"/>
                  </a:cubicBezTo>
                  <a:cubicBezTo>
                    <a:pt x="1625600" y="875771"/>
                    <a:pt x="1647825" y="868892"/>
                    <a:pt x="1673225" y="860425"/>
                  </a:cubicBezTo>
                  <a:cubicBezTo>
                    <a:pt x="1698625" y="851958"/>
                    <a:pt x="1717675" y="845608"/>
                    <a:pt x="1746250" y="838200"/>
                  </a:cubicBezTo>
                  <a:cubicBezTo>
                    <a:pt x="1774825" y="830792"/>
                    <a:pt x="1809750" y="821796"/>
                    <a:pt x="1844675" y="815975"/>
                  </a:cubicBezTo>
                  <a:cubicBezTo>
                    <a:pt x="1879600" y="810154"/>
                    <a:pt x="1913996" y="806450"/>
                    <a:pt x="1955800" y="803275"/>
                  </a:cubicBezTo>
                  <a:cubicBezTo>
                    <a:pt x="1997604" y="800100"/>
                    <a:pt x="2042054" y="797983"/>
                    <a:pt x="2095500" y="796925"/>
                  </a:cubicBezTo>
                  <a:cubicBezTo>
                    <a:pt x="2148946" y="795867"/>
                    <a:pt x="2276475" y="796925"/>
                    <a:pt x="2276475" y="796925"/>
                  </a:cubicBezTo>
                  <a:lnTo>
                    <a:pt x="2466975" y="796925"/>
                  </a:lnTo>
                  <a:lnTo>
                    <a:pt x="2625725" y="796925"/>
                  </a:lnTo>
                </a:path>
              </a:pathLst>
            </a:custGeom>
            <a:noFill/>
            <a:ln w="28575">
              <a:solidFill>
                <a:srgbClr val="E475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6C0B8F-623D-47E2-A726-E1B672E50522}"/>
                </a:ext>
              </a:extLst>
            </p:cNvPr>
            <p:cNvSpPr/>
            <p:nvPr/>
          </p:nvSpPr>
          <p:spPr>
            <a:xfrm>
              <a:off x="4200525" y="3994515"/>
              <a:ext cx="89307" cy="8930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6EB2206-30CE-47CF-AD16-43BF08DEE1FC}"/>
              </a:ext>
            </a:extLst>
          </p:cNvPr>
          <p:cNvGrpSpPr/>
          <p:nvPr/>
        </p:nvGrpSpPr>
        <p:grpSpPr>
          <a:xfrm>
            <a:off x="3762372" y="5202567"/>
            <a:ext cx="2335708" cy="889343"/>
            <a:chOff x="3762372" y="5202567"/>
            <a:chExt cx="2335708" cy="889343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C401747-7621-4EC3-809F-3FD98A4CFFED}"/>
                </a:ext>
              </a:extLst>
            </p:cNvPr>
            <p:cNvCxnSpPr>
              <a:cxnSpLocks/>
            </p:cNvCxnSpPr>
            <p:nvPr/>
          </p:nvCxnSpPr>
          <p:spPr>
            <a:xfrm>
              <a:off x="4251235" y="5720497"/>
              <a:ext cx="1423977" cy="0"/>
            </a:xfrm>
            <a:prstGeom prst="line">
              <a:avLst/>
            </a:prstGeom>
            <a:ln w="76200">
              <a:solidFill>
                <a:srgbClr val="DBDBDB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88900" h="88900"/>
              <a:extrusionClr>
                <a:srgbClr val="DBDBDB"/>
              </a:extrusionClr>
              <a:contourClr>
                <a:srgbClr val="CDCDCD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82D668-BA59-4CEC-8CB5-4D7BC57326B0}"/>
                </a:ext>
              </a:extLst>
            </p:cNvPr>
            <p:cNvCxnSpPr>
              <a:cxnSpLocks/>
            </p:cNvCxnSpPr>
            <p:nvPr/>
          </p:nvCxnSpPr>
          <p:spPr>
            <a:xfrm>
              <a:off x="4243875" y="5886808"/>
              <a:ext cx="1469437" cy="0"/>
            </a:xfrm>
            <a:prstGeom prst="line">
              <a:avLst/>
            </a:prstGeom>
            <a:ln w="76200">
              <a:solidFill>
                <a:srgbClr val="DBDBDB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88900" h="88900"/>
              <a:extrusionClr>
                <a:srgbClr val="DBDBDB"/>
              </a:extrusionClr>
              <a:contourClr>
                <a:srgbClr val="CDCDCD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AD4F61F-2F63-40AF-A6A9-435C58F39ED5}"/>
                </a:ext>
              </a:extLst>
            </p:cNvPr>
            <p:cNvSpPr/>
            <p:nvPr/>
          </p:nvSpPr>
          <p:spPr>
            <a:xfrm>
              <a:off x="3762372" y="5511599"/>
              <a:ext cx="566109" cy="566109"/>
            </a:xfrm>
            <a:prstGeom prst="ellipse">
              <a:avLst/>
            </a:prstGeom>
            <a:solidFill>
              <a:srgbClr val="8776A2"/>
            </a:solidFill>
            <a:ln w="3175" cap="rnd">
              <a:solidFill>
                <a:srgbClr val="7A6898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65100" contourW="6350" prstMaterial="metal">
              <a:bevelT w="88900" h="88900"/>
              <a:bevelB w="88900"/>
              <a:extrusionClr>
                <a:srgbClr val="8776A2"/>
              </a:extrusionClr>
              <a:contourClr>
                <a:srgbClr val="7E6C9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4">
              <a:extLst>
                <a:ext uri="{FF2B5EF4-FFF2-40B4-BE49-F238E27FC236}">
                  <a16:creationId xmlns:a16="http://schemas.microsoft.com/office/drawing/2014/main" id="{66EC6A4F-A57C-4BF6-8093-844D6F668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373" y="5641952"/>
              <a:ext cx="5661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400" b="1" dirty="0">
                  <a:solidFill>
                    <a:schemeClr val="bg1"/>
                  </a:solidFill>
                  <a:latin typeface="Gill Sans MT" panose="020B0502020104020203" pitchFamily="34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E6A1FC4-B9DA-45BF-9FDF-C7C5F8670821}"/>
                </a:ext>
              </a:extLst>
            </p:cNvPr>
            <p:cNvSpPr/>
            <p:nvPr/>
          </p:nvSpPr>
          <p:spPr>
            <a:xfrm>
              <a:off x="5531971" y="5511599"/>
              <a:ext cx="566109" cy="566109"/>
            </a:xfrm>
            <a:prstGeom prst="ellipse">
              <a:avLst/>
            </a:prstGeom>
            <a:solidFill>
              <a:srgbClr val="8776A2"/>
            </a:solidFill>
            <a:ln w="3175" cap="rnd">
              <a:solidFill>
                <a:srgbClr val="7A6898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65100" contourW="6350" prstMaterial="metal">
              <a:bevelT w="88900" h="88900"/>
              <a:bevelB w="88900"/>
              <a:extrusionClr>
                <a:srgbClr val="8776A2"/>
              </a:extrusionClr>
              <a:contourClr>
                <a:srgbClr val="8776A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4">
              <a:extLst>
                <a:ext uri="{FF2B5EF4-FFF2-40B4-BE49-F238E27FC236}">
                  <a16:creationId xmlns:a16="http://schemas.microsoft.com/office/drawing/2014/main" id="{E27D3D46-627F-456F-8D01-18E110DA4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1972" y="5641952"/>
              <a:ext cx="5661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rgbClr val="8776A2"/>
              </a:extrusionClr>
            </a:sp3d>
          </p:spPr>
          <p:txBody>
            <a:bodyPr wrap="square">
              <a:spAutoFit/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400" b="1" dirty="0">
                  <a:solidFill>
                    <a:schemeClr val="bg1"/>
                  </a:solidFill>
                  <a:latin typeface="Gill Sans MT" panose="020B0502020104020203" pitchFamily="34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919D012-6761-4A7B-AE03-E6B8D832BC0E}"/>
                </a:ext>
              </a:extLst>
            </p:cNvPr>
            <p:cNvSpPr/>
            <p:nvPr/>
          </p:nvSpPr>
          <p:spPr>
            <a:xfrm>
              <a:off x="4648587" y="5525801"/>
              <a:ext cx="566109" cy="566109"/>
            </a:xfrm>
            <a:prstGeom prst="ellipse">
              <a:avLst/>
            </a:prstGeom>
            <a:solidFill>
              <a:srgbClr val="67AEB6"/>
            </a:solidFill>
            <a:ln w="3175" cap="rnd">
              <a:solidFill>
                <a:srgbClr val="5EAAB2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171450" contourW="6350" prstMaterial="metal">
              <a:bevelT w="88900" h="88900"/>
              <a:bevelB w="88900"/>
              <a:extrusionClr>
                <a:srgbClr val="67AEB6"/>
              </a:extrusionClr>
              <a:contourClr>
                <a:srgbClr val="67AEB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4">
              <a:extLst>
                <a:ext uri="{FF2B5EF4-FFF2-40B4-BE49-F238E27FC236}">
                  <a16:creationId xmlns:a16="http://schemas.microsoft.com/office/drawing/2014/main" id="{B93CFB9D-D347-4C27-BD9F-9D544601A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588" y="5656154"/>
              <a:ext cx="5661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400" b="1" dirty="0">
                  <a:solidFill>
                    <a:schemeClr val="bg1"/>
                  </a:solidFill>
                  <a:latin typeface="Gill Sans MT" panose="020B0502020104020203" pitchFamily="34" charset="0"/>
                  <a:cs typeface="Times New Roman" pitchFamily="18" charset="0"/>
                </a:rPr>
                <a:t>C</a:t>
              </a:r>
            </a:p>
          </p:txBody>
        </p:sp>
        <p:cxnSp>
          <p:nvCxnSpPr>
            <p:cNvPr id="129" name="Connector: Curved 128">
              <a:extLst>
                <a:ext uri="{FF2B5EF4-FFF2-40B4-BE49-F238E27FC236}">
                  <a16:creationId xmlns:a16="http://schemas.microsoft.com/office/drawing/2014/main" id="{16EF90F5-D6FD-41CF-93C2-9DF9E734F89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566181" y="5257606"/>
              <a:ext cx="750346" cy="752672"/>
            </a:xfrm>
            <a:prstGeom prst="curvedConnector2">
              <a:avLst/>
            </a:prstGeom>
            <a:ln w="28575">
              <a:solidFill>
                <a:srgbClr val="E47588"/>
              </a:solidFill>
              <a:round/>
              <a:headEnd type="triangle" w="lg" len="med"/>
              <a:tailEnd type="triangle"/>
            </a:ln>
            <a:scene3d>
              <a:camera prst="orthographicFront">
                <a:rot lat="0" lon="0" rev="18900000"/>
              </a:camera>
              <a:lightRig rig="threePt" dir="t"/>
            </a:scene3d>
            <a:sp3d extrusionH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4">
              <a:extLst>
                <a:ext uri="{FF2B5EF4-FFF2-40B4-BE49-F238E27FC236}">
                  <a16:creationId xmlns:a16="http://schemas.microsoft.com/office/drawing/2014/main" id="{C052DE84-8BF5-42E9-B863-5155BFE49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8077" y="5202567"/>
              <a:ext cx="5661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en-US" sz="1200" b="1" dirty="0">
                  <a:solidFill>
                    <a:srgbClr val="E47588"/>
                  </a:solidFill>
                  <a:latin typeface="Gill Sans MT" panose="020B0502020104020203" pitchFamily="34" charset="0"/>
                  <a:cs typeface="Times New Roman" pitchFamily="18" charset="0"/>
                </a:rPr>
                <a:t>180</a:t>
              </a:r>
              <a:r>
                <a:rPr lang="en-US" altLang="en-US" sz="1200" b="1" dirty="0">
                  <a:solidFill>
                    <a:srgbClr val="E475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°</a:t>
              </a:r>
              <a:endParaRPr lang="en-US" altLang="en-US" sz="1200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endParaRPr>
            </a:p>
          </p:txBody>
        </p:sp>
      </p:grpSp>
      <p:pic>
        <p:nvPicPr>
          <p:cNvPr id="139" name="Picture 138" descr="Logo&#10;&#10;Description automatically generated">
            <a:extLst>
              <a:ext uri="{FF2B5EF4-FFF2-40B4-BE49-F238E27FC236}">
                <a16:creationId xmlns:a16="http://schemas.microsoft.com/office/drawing/2014/main" id="{980C577B-B8D3-4BE8-863D-C07E93DB1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4" y="4895675"/>
            <a:ext cx="2560528" cy="19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7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CCFB17B-0E7F-4774-A9CE-5854BB0AEAB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Hybridization of Atomic Orbitals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31F19C1-873C-41B1-A495-6FC560F51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9226"/>
            <a:ext cx="1040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BeCl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146D08C-DA5D-441C-9558-040A368FE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99" y="947152"/>
            <a:ext cx="8303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Lewis theory and VSEPR theory predict Cl−Be−Cl bond angle of 180°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2B80F6A-FDEF-44C1-8ADE-3DBFD60DF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1" y="2101899"/>
            <a:ext cx="4456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 ground state beryllium atom can not form two bonds; there are no unpaired electrons.</a:t>
            </a:r>
          </a:p>
        </p:txBody>
      </p:sp>
      <p:pic>
        <p:nvPicPr>
          <p:cNvPr id="13" name="Picture 3" descr="bur25542_ta0926a">
            <a:extLst>
              <a:ext uri="{FF2B5EF4-FFF2-40B4-BE49-F238E27FC236}">
                <a16:creationId xmlns:a16="http://schemas.microsoft.com/office/drawing/2014/main" id="{FEB453DE-8A0A-4A41-AE07-97300B510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340" b="46228"/>
          <a:stretch/>
        </p:blipFill>
        <p:spPr bwMode="auto">
          <a:xfrm>
            <a:off x="0" y="1552898"/>
            <a:ext cx="1275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2FCDA513-A82D-4304-8020-E0A5D1699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900" y="1503172"/>
            <a:ext cx="518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Arial" pitchFamily="34" charset="0"/>
              </a:rPr>
              <a:t>2 electron domains; Linear molecular geometry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41DDE5AF-88F2-42B0-B7CF-87975BB0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1" y="3105831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An excited state configuration for Be has two unpaired electrons and can form to bonds.  </a:t>
            </a:r>
          </a:p>
        </p:txBody>
      </p:sp>
      <p:pic>
        <p:nvPicPr>
          <p:cNvPr id="19" name="Picture 11" descr="F:\McGraw-Hill\Burdge - Atoms First\Images\Chapter07\bur11161_ma07041.jpg">
            <a:extLst>
              <a:ext uri="{FF2B5EF4-FFF2-40B4-BE49-F238E27FC236}">
                <a16:creationId xmlns:a16="http://schemas.microsoft.com/office/drawing/2014/main" id="{ED8F0969-6B3A-434A-9EF4-FE523CEC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0315"/>
          <a:stretch>
            <a:fillRect/>
          </a:stretch>
        </p:blipFill>
        <p:spPr bwMode="auto">
          <a:xfrm>
            <a:off x="1291381" y="4669961"/>
            <a:ext cx="5734121" cy="14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C7040CFA-278C-42B2-BAE1-EB1CF8AA1DDF}"/>
              </a:ext>
            </a:extLst>
          </p:cNvPr>
          <p:cNvGrpSpPr/>
          <p:nvPr/>
        </p:nvGrpSpPr>
        <p:grpSpPr>
          <a:xfrm>
            <a:off x="4534292" y="2101899"/>
            <a:ext cx="3265432" cy="874785"/>
            <a:chOff x="4537246" y="2153002"/>
            <a:chExt cx="3265432" cy="874785"/>
          </a:xfrm>
        </p:grpSpPr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9D2F46AC-5F0D-4CFE-872E-85744F0D9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665" y="2686475"/>
              <a:ext cx="533400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2</a:t>
              </a:r>
              <a:r>
                <a:rPr lang="en-US" alt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s</a:t>
              </a:r>
              <a:r>
                <a:rPr lang="en-US" altLang="en-US" sz="2000" b="1" i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2</a:t>
              </a:r>
              <a:endPara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37C47D-9064-4538-AC40-1EC9A065C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1578" y="2686475"/>
              <a:ext cx="609600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2</a:t>
              </a:r>
              <a:r>
                <a:rPr lang="en-US" alt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p</a:t>
              </a:r>
              <a:endPara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F02634-1796-49C8-B092-FFCD01ADEAAC}"/>
                </a:ext>
              </a:extLst>
            </p:cNvPr>
            <p:cNvSpPr/>
            <p:nvPr/>
          </p:nvSpPr>
          <p:spPr bwMode="auto">
            <a:xfrm>
              <a:off x="6050078" y="2178474"/>
              <a:ext cx="533400" cy="533400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54EB6D-CF66-4214-B577-62E0F02F6A4B}"/>
                </a:ext>
              </a:extLst>
            </p:cNvPr>
            <p:cNvSpPr/>
            <p:nvPr/>
          </p:nvSpPr>
          <p:spPr bwMode="auto">
            <a:xfrm>
              <a:off x="6659678" y="2178474"/>
              <a:ext cx="533400" cy="533400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2A6D14A-6B90-46C1-9EA8-AD6A964D5715}"/>
                </a:ext>
              </a:extLst>
            </p:cNvPr>
            <p:cNvSpPr/>
            <p:nvPr/>
          </p:nvSpPr>
          <p:spPr bwMode="auto">
            <a:xfrm>
              <a:off x="7269278" y="2178474"/>
              <a:ext cx="533400" cy="533400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A2815CE-C90C-47D2-A790-E68E3AAB3DA6}"/>
                </a:ext>
              </a:extLst>
            </p:cNvPr>
            <p:cNvSpPr/>
            <p:nvPr/>
          </p:nvSpPr>
          <p:spPr bwMode="auto">
            <a:xfrm>
              <a:off x="5177665" y="2178474"/>
              <a:ext cx="533400" cy="533400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2BB4FA2-B517-4A61-BC1D-0AD0D7E3ECD0}"/>
                    </a:ext>
                  </a:extLst>
                </p:cNvPr>
                <p:cNvSpPr txBox="1"/>
                <p:nvPr/>
              </p:nvSpPr>
              <p:spPr>
                <a:xfrm>
                  <a:off x="5152511" y="2153002"/>
                  <a:ext cx="336631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2BB4FA2-B517-4A61-BC1D-0AD0D7E3EC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2511" y="2153002"/>
                  <a:ext cx="336631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6360FE8-2B01-4068-B4AA-1D9E0149ABC2}"/>
                    </a:ext>
                  </a:extLst>
                </p:cNvPr>
                <p:cNvSpPr txBox="1"/>
                <p:nvPr/>
              </p:nvSpPr>
              <p:spPr>
                <a:xfrm>
                  <a:off x="5357903" y="2153002"/>
                  <a:ext cx="33823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⇂</m:t>
                        </m:r>
                      </m:oMath>
                    </m:oMathPara>
                  </a14:m>
                  <a:endParaRPr 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6360FE8-2B01-4068-B4AA-1D9E0149AB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903" y="2153002"/>
                  <a:ext cx="338234" cy="6155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8EA46CAE-73B8-44AF-B35D-56A76AF54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7246" y="2284921"/>
              <a:ext cx="533400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Be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96B32E-3EAA-446B-8D25-5D6B6620FC0B}"/>
              </a:ext>
            </a:extLst>
          </p:cNvPr>
          <p:cNvGrpSpPr/>
          <p:nvPr/>
        </p:nvGrpSpPr>
        <p:grpSpPr>
          <a:xfrm>
            <a:off x="380878" y="3601519"/>
            <a:ext cx="7877743" cy="891010"/>
            <a:chOff x="894483" y="7200262"/>
            <a:chExt cx="7877743" cy="8910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765337F-6029-4EA4-AEBB-3AD307220C70}"/>
                </a:ext>
              </a:extLst>
            </p:cNvPr>
            <p:cNvGrpSpPr/>
            <p:nvPr/>
          </p:nvGrpSpPr>
          <p:grpSpPr>
            <a:xfrm>
              <a:off x="894483" y="7215867"/>
              <a:ext cx="7877743" cy="875405"/>
              <a:chOff x="894483" y="7215867"/>
              <a:chExt cx="7877743" cy="875405"/>
            </a:xfrm>
          </p:grpSpPr>
          <p:sp>
            <p:nvSpPr>
              <p:cNvPr id="34" name="TextBox 16">
                <a:extLst>
                  <a:ext uri="{FF2B5EF4-FFF2-40B4-BE49-F238E27FC236}">
                    <a16:creationId xmlns:a16="http://schemas.microsoft.com/office/drawing/2014/main" id="{156FE351-9901-49C5-8496-2EED62C12B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7213" y="7749340"/>
                <a:ext cx="533400" cy="341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2</a:t>
                </a:r>
                <a:r>
                  <a:rPr lang="en-US" altLang="en-US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s</a:t>
                </a:r>
                <a:r>
                  <a:rPr lang="en-US" altLang="en-US" sz="2000" b="1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1</a:t>
                </a:r>
                <a:endParaRPr lang="en-US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E93853-B14C-420F-BB53-49DD9BA534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1126" y="7749340"/>
                <a:ext cx="609600" cy="341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2</a:t>
                </a:r>
                <a:r>
                  <a:rPr lang="en-US" altLang="en-US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p</a:t>
                </a:r>
                <a:r>
                  <a:rPr lang="en-US" altLang="en-US" sz="2000" b="1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1</a:t>
                </a:r>
                <a:endParaRPr lang="en-US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3643A20-3586-49D4-9FA9-65693824ED75}"/>
                  </a:ext>
                </a:extLst>
              </p:cNvPr>
              <p:cNvSpPr/>
              <p:nvPr/>
            </p:nvSpPr>
            <p:spPr bwMode="auto">
              <a:xfrm>
                <a:off x="7019626" y="7241339"/>
                <a:ext cx="533400" cy="533400"/>
              </a:xfrm>
              <a:prstGeom prst="rect">
                <a:avLst/>
              </a:prstGeom>
              <a:solidFill>
                <a:srgbClr val="67AEB6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>
                  <a:solidFill>
                    <a:srgbClr val="FFFFFF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92FFFC-2D58-4859-8731-F9E3FF9CECFD}"/>
                  </a:ext>
                </a:extLst>
              </p:cNvPr>
              <p:cNvSpPr/>
              <p:nvPr/>
            </p:nvSpPr>
            <p:spPr bwMode="auto">
              <a:xfrm>
                <a:off x="7629226" y="7241339"/>
                <a:ext cx="533400" cy="533400"/>
              </a:xfrm>
              <a:prstGeom prst="rect">
                <a:avLst/>
              </a:prstGeom>
              <a:solidFill>
                <a:srgbClr val="67AEB6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>
                  <a:solidFill>
                    <a:srgbClr val="FFFFFF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9B4FAAD-8A8D-4510-8BEF-9143E4614D34}"/>
                  </a:ext>
                </a:extLst>
              </p:cNvPr>
              <p:cNvSpPr/>
              <p:nvPr/>
            </p:nvSpPr>
            <p:spPr bwMode="auto">
              <a:xfrm>
                <a:off x="8238826" y="7241339"/>
                <a:ext cx="533400" cy="533400"/>
              </a:xfrm>
              <a:prstGeom prst="rect">
                <a:avLst/>
              </a:prstGeom>
              <a:solidFill>
                <a:srgbClr val="67AEB6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>
                  <a:solidFill>
                    <a:srgbClr val="FFFFFF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22C499F-8730-4564-8C90-D7E7467A4CC6}"/>
                  </a:ext>
                </a:extLst>
              </p:cNvPr>
              <p:cNvSpPr/>
              <p:nvPr/>
            </p:nvSpPr>
            <p:spPr bwMode="auto">
              <a:xfrm>
                <a:off x="6147213" y="7241339"/>
                <a:ext cx="533400" cy="533400"/>
              </a:xfrm>
              <a:prstGeom prst="rect">
                <a:avLst/>
              </a:prstGeom>
              <a:solidFill>
                <a:srgbClr val="E47588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>
                  <a:solidFill>
                    <a:srgbClr val="FFFFFF"/>
                  </a:solidFill>
                  <a:latin typeface="Arial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0B52096-BA2D-4D06-BB11-7DD8167D9E64}"/>
                      </a:ext>
                    </a:extLst>
                  </p:cNvPr>
                  <p:cNvSpPr txBox="1"/>
                  <p:nvPr/>
                </p:nvSpPr>
                <p:spPr>
                  <a:xfrm>
                    <a:off x="6122059" y="7215867"/>
                    <a:ext cx="336631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↿</m:t>
                          </m:r>
                        </m:oMath>
                      </m:oMathPara>
                    </a14:m>
                    <a:endParaRPr lang="en-US" sz="4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0B52096-BA2D-4D06-BB11-7DD8167D9E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059" y="7215867"/>
                    <a:ext cx="336631" cy="61555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TextBox 16">
                <a:extLst>
                  <a:ext uri="{FF2B5EF4-FFF2-40B4-BE49-F238E27FC236}">
                    <a16:creationId xmlns:a16="http://schemas.microsoft.com/office/drawing/2014/main" id="{AB8646F7-CD91-4E22-B56A-6C5014EDE6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6793" y="7347786"/>
                <a:ext cx="625492" cy="34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Be*</a:t>
                </a:r>
              </a:p>
            </p:txBody>
          </p:sp>
          <p:sp>
            <p:nvSpPr>
              <p:cNvPr id="43" name="TextBox 16">
                <a:extLst>
                  <a:ext uri="{FF2B5EF4-FFF2-40B4-BE49-F238E27FC236}">
                    <a16:creationId xmlns:a16="http://schemas.microsoft.com/office/drawing/2014/main" id="{B5BB1600-0E13-45AF-93BA-6781E4B46F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5594" y="7749960"/>
                <a:ext cx="533400" cy="341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2</a:t>
                </a:r>
                <a:r>
                  <a:rPr lang="en-US" altLang="en-US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s</a:t>
                </a:r>
                <a:r>
                  <a:rPr lang="en-US" altLang="en-US" sz="2000" b="1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2</a:t>
                </a:r>
                <a:endParaRPr lang="en-US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B06982-E6CB-4C7F-A9BE-125570D75B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507" y="7749960"/>
                <a:ext cx="609600" cy="341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2</a:t>
                </a:r>
                <a:r>
                  <a:rPr lang="en-US" altLang="en-US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p</a:t>
                </a:r>
                <a:endParaRPr lang="en-US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72BB7AE-FB12-416D-BF13-B78C41CEEE08}"/>
                  </a:ext>
                </a:extLst>
              </p:cNvPr>
              <p:cNvSpPr/>
              <p:nvPr/>
            </p:nvSpPr>
            <p:spPr bwMode="auto">
              <a:xfrm>
                <a:off x="2418007" y="7241959"/>
                <a:ext cx="533400" cy="533400"/>
              </a:xfrm>
              <a:prstGeom prst="rect">
                <a:avLst/>
              </a:prstGeom>
              <a:solidFill>
                <a:srgbClr val="67AEB6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>
                  <a:solidFill>
                    <a:srgbClr val="FFFFFF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9F99C12-BEA2-41BC-B80F-B0A68775CC06}"/>
                  </a:ext>
                </a:extLst>
              </p:cNvPr>
              <p:cNvSpPr/>
              <p:nvPr/>
            </p:nvSpPr>
            <p:spPr bwMode="auto">
              <a:xfrm>
                <a:off x="3027607" y="7241959"/>
                <a:ext cx="533400" cy="533400"/>
              </a:xfrm>
              <a:prstGeom prst="rect">
                <a:avLst/>
              </a:prstGeom>
              <a:solidFill>
                <a:srgbClr val="67AEB6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>
                  <a:solidFill>
                    <a:srgbClr val="FFFFFF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D010B66-5F8D-4C08-94A6-A9F4F0275AB4}"/>
                  </a:ext>
                </a:extLst>
              </p:cNvPr>
              <p:cNvSpPr/>
              <p:nvPr/>
            </p:nvSpPr>
            <p:spPr bwMode="auto">
              <a:xfrm>
                <a:off x="3637207" y="7241959"/>
                <a:ext cx="533400" cy="533400"/>
              </a:xfrm>
              <a:prstGeom prst="rect">
                <a:avLst/>
              </a:prstGeom>
              <a:solidFill>
                <a:srgbClr val="67AEB6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>
                  <a:solidFill>
                    <a:srgbClr val="FFFFFF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973D226-807E-4131-B0DF-4C90066024D8}"/>
                  </a:ext>
                </a:extLst>
              </p:cNvPr>
              <p:cNvSpPr/>
              <p:nvPr/>
            </p:nvSpPr>
            <p:spPr bwMode="auto">
              <a:xfrm>
                <a:off x="1545594" y="7241959"/>
                <a:ext cx="533400" cy="533400"/>
              </a:xfrm>
              <a:prstGeom prst="rect">
                <a:avLst/>
              </a:prstGeom>
              <a:solidFill>
                <a:srgbClr val="E47588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>
                  <a:solidFill>
                    <a:srgbClr val="FFFFFF"/>
                  </a:solidFill>
                  <a:latin typeface="Arial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B834BA0-CF30-4164-83E9-B6BAFBCB57C9}"/>
                      </a:ext>
                    </a:extLst>
                  </p:cNvPr>
                  <p:cNvSpPr txBox="1"/>
                  <p:nvPr/>
                </p:nvSpPr>
                <p:spPr>
                  <a:xfrm>
                    <a:off x="1520440" y="7216487"/>
                    <a:ext cx="336631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↿</m:t>
                          </m:r>
                        </m:oMath>
                      </m:oMathPara>
                    </a14:m>
                    <a:endParaRPr lang="en-US" sz="4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B834BA0-CF30-4164-83E9-B6BAFBCB57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0440" y="7216487"/>
                    <a:ext cx="336631" cy="61555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BD60E152-0336-43CA-A539-2B286EB1EFA0}"/>
                      </a:ext>
                    </a:extLst>
                  </p:cNvPr>
                  <p:cNvSpPr txBox="1"/>
                  <p:nvPr/>
                </p:nvSpPr>
                <p:spPr>
                  <a:xfrm>
                    <a:off x="1725832" y="7216487"/>
                    <a:ext cx="338234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⇂</m:t>
                          </m:r>
                        </m:oMath>
                      </m:oMathPara>
                    </a14:m>
                    <a:endParaRPr lang="en-US" sz="4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BD60E152-0336-43CA-A539-2B286EB1EF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5832" y="7216487"/>
                    <a:ext cx="338234" cy="61555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TextBox 16">
                <a:extLst>
                  <a:ext uri="{FF2B5EF4-FFF2-40B4-BE49-F238E27FC236}">
                    <a16:creationId xmlns:a16="http://schemas.microsoft.com/office/drawing/2014/main" id="{9A427205-F440-40F1-AB16-5431D7B949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4483" y="7347786"/>
                <a:ext cx="588076" cy="34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Be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63312D3-3DAF-4C70-AD98-345F4C33C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8340" y="7518400"/>
                <a:ext cx="1273210" cy="42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16">
                <a:extLst>
                  <a:ext uri="{FF2B5EF4-FFF2-40B4-BE49-F238E27FC236}">
                    <a16:creationId xmlns:a16="http://schemas.microsoft.com/office/drawing/2014/main" id="{1C5D0BCA-6A87-48D8-873C-71AD312B45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6140" y="7271801"/>
                <a:ext cx="1557609" cy="291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Arial" pitchFamily="34" charset="0"/>
                  </a:rPr>
                  <a:t>Promotion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D1000E8-18B3-4E0F-B106-51ED67EF7157}"/>
                    </a:ext>
                  </a:extLst>
                </p:cNvPr>
                <p:cNvSpPr txBox="1"/>
                <p:nvPr/>
              </p:nvSpPr>
              <p:spPr>
                <a:xfrm>
                  <a:off x="7010454" y="7200262"/>
                  <a:ext cx="336631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D1000E8-18B3-4E0F-B106-51ED67EF7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54" y="7200262"/>
                  <a:ext cx="336631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144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BBC0445-8F3D-4C24-BBB6-46C0ACBE294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Hybridization of Atomic Orbitals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6EA0CD0-9F65-4F2E-B0D1-B1A53D9B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" y="846305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BeCl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0C61E08-05EA-4ACA-A0E3-36641ED06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" y="1177857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Experimentally the bond in BeCl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bonds are identical in length and strength. Mixing of one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 and one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 to yield two </a:t>
            </a:r>
            <a:r>
              <a:rPr lang="en-US" alt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orbitals.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69CF1813-20EB-4D0F-A8F1-A40FF027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595" y="3200804"/>
            <a:ext cx="5522496" cy="13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6F000CA4-B3D9-4EB4-980E-2AC6DB724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85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2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 and one of the 2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 on Be combine to form two </a:t>
            </a:r>
            <a:r>
              <a:rPr lang="en-US" alt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hybrid orbitals.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68D36508-867E-4271-8F82-BE2B32E33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19868"/>
            <a:ext cx="3002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Like any two electron domains, the hybrid orbitals on Be are 180° apart.</a:t>
            </a: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FFFED30F-15D7-4D6A-AE77-DD9A2A17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396" y="5002235"/>
            <a:ext cx="3219208" cy="17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4F6C746-4966-498B-8541-C190EB42B8C9}"/>
              </a:ext>
            </a:extLst>
          </p:cNvPr>
          <p:cNvGrpSpPr/>
          <p:nvPr/>
        </p:nvGrpSpPr>
        <p:grpSpPr>
          <a:xfrm>
            <a:off x="968509" y="1952550"/>
            <a:ext cx="7206982" cy="917506"/>
            <a:chOff x="232489" y="6995856"/>
            <a:chExt cx="7206982" cy="917506"/>
          </a:xfrm>
        </p:grpSpPr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57F30614-86CF-499B-8762-D3BA270BB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1793" y="7571430"/>
              <a:ext cx="533400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sp</a:t>
              </a:r>
              <a:endPara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0A266E-A94C-4C6A-A5DE-345A9032A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9871" y="7571430"/>
              <a:ext cx="609600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2</a:t>
              </a:r>
              <a:r>
                <a:rPr lang="en-US" altLang="en-U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p</a:t>
              </a:r>
              <a:endPara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ED3F57-65EB-4402-BACC-0F71EF17C0BE}"/>
                </a:ext>
              </a:extLst>
            </p:cNvPr>
            <p:cNvSpPr/>
            <p:nvPr/>
          </p:nvSpPr>
          <p:spPr bwMode="auto">
            <a:xfrm>
              <a:off x="6258371" y="7063429"/>
              <a:ext cx="533400" cy="533400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354A6A-BDC5-4EAE-9FE6-94D14265BB6D}"/>
                </a:ext>
              </a:extLst>
            </p:cNvPr>
            <p:cNvSpPr/>
            <p:nvPr/>
          </p:nvSpPr>
          <p:spPr bwMode="auto">
            <a:xfrm>
              <a:off x="6867971" y="7063429"/>
              <a:ext cx="533400" cy="533400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D6B417-8E31-4B3B-BBCB-4C736F27328B}"/>
                </a:ext>
              </a:extLst>
            </p:cNvPr>
            <p:cNvSpPr/>
            <p:nvPr/>
          </p:nvSpPr>
          <p:spPr bwMode="auto">
            <a:xfrm>
              <a:off x="4873471" y="7063429"/>
              <a:ext cx="533400" cy="543761"/>
            </a:xfrm>
            <a:prstGeom prst="rect">
              <a:avLst/>
            </a:prstGeom>
            <a:solidFill>
              <a:srgbClr val="8776A2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F40C4D-057F-453A-8E86-5C2B6227330C}"/>
                </a:ext>
              </a:extLst>
            </p:cNvPr>
            <p:cNvSpPr/>
            <p:nvPr/>
          </p:nvSpPr>
          <p:spPr bwMode="auto">
            <a:xfrm>
              <a:off x="5511793" y="7063429"/>
              <a:ext cx="533400" cy="533400"/>
            </a:xfrm>
            <a:prstGeom prst="rect">
              <a:avLst/>
            </a:prstGeom>
            <a:solidFill>
              <a:srgbClr val="8776A2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380B804-F529-400D-BFC4-FAA101438634}"/>
                    </a:ext>
                  </a:extLst>
                </p:cNvPr>
                <p:cNvSpPr txBox="1"/>
                <p:nvPr/>
              </p:nvSpPr>
              <p:spPr>
                <a:xfrm>
                  <a:off x="5486639" y="7037957"/>
                  <a:ext cx="336631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380B804-F529-400D-BFC4-FAA101438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639" y="7037957"/>
                  <a:ext cx="336631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F5D504CA-0166-49C6-849E-ED9167FD6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490" y="7566588"/>
              <a:ext cx="533400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2</a:t>
              </a:r>
              <a:r>
                <a:rPr lang="en-US" altLang="en-U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s</a:t>
              </a:r>
              <a:endPara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62760D-1F97-4412-9092-13E0AB29F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252" y="7572050"/>
              <a:ext cx="609600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2</a:t>
              </a:r>
              <a:r>
                <a:rPr lang="en-US" altLang="en-U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p</a:t>
              </a:r>
              <a:endPara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F71693B-0806-4E6F-BEA9-1590CF6C75B7}"/>
                </a:ext>
              </a:extLst>
            </p:cNvPr>
            <p:cNvSpPr/>
            <p:nvPr/>
          </p:nvSpPr>
          <p:spPr bwMode="auto">
            <a:xfrm>
              <a:off x="1656752" y="7064049"/>
              <a:ext cx="533400" cy="533400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B79900-6547-4E92-A91C-97DE21A3DFE0}"/>
                </a:ext>
              </a:extLst>
            </p:cNvPr>
            <p:cNvSpPr/>
            <p:nvPr/>
          </p:nvSpPr>
          <p:spPr bwMode="auto">
            <a:xfrm>
              <a:off x="2266352" y="7064049"/>
              <a:ext cx="533400" cy="533400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ADF20DE-9449-460B-8627-3E7C96278EB4}"/>
                </a:ext>
              </a:extLst>
            </p:cNvPr>
            <p:cNvSpPr/>
            <p:nvPr/>
          </p:nvSpPr>
          <p:spPr bwMode="auto">
            <a:xfrm>
              <a:off x="2875952" y="7064049"/>
              <a:ext cx="533400" cy="533400"/>
            </a:xfrm>
            <a:prstGeom prst="rect">
              <a:avLst/>
            </a:prstGeom>
            <a:solidFill>
              <a:srgbClr val="67AEB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1450D2-38C2-4D4F-8B5D-95BEEDAD609C}"/>
                </a:ext>
              </a:extLst>
            </p:cNvPr>
            <p:cNvSpPr/>
            <p:nvPr/>
          </p:nvSpPr>
          <p:spPr bwMode="auto">
            <a:xfrm>
              <a:off x="898490" y="7058587"/>
              <a:ext cx="533400" cy="533400"/>
            </a:xfrm>
            <a:prstGeom prst="rect">
              <a:avLst/>
            </a:prstGeom>
            <a:solidFill>
              <a:srgbClr val="E47588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E119AC1-899E-4E01-8F05-BFBBE0481072}"/>
                    </a:ext>
                  </a:extLst>
                </p:cNvPr>
                <p:cNvSpPr txBox="1"/>
                <p:nvPr/>
              </p:nvSpPr>
              <p:spPr>
                <a:xfrm>
                  <a:off x="873336" y="7033115"/>
                  <a:ext cx="336631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E119AC1-899E-4E01-8F05-BFBBE0481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336" y="7033115"/>
                  <a:ext cx="336631" cy="6155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id="{15FBC9FD-94BE-46DB-A190-087683F62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489" y="7164414"/>
              <a:ext cx="646884" cy="59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Be*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D864EB7-131E-40EC-B018-70E31EFD5B2F}"/>
                </a:ext>
              </a:extLst>
            </p:cNvPr>
            <p:cNvCxnSpPr>
              <a:cxnSpLocks/>
            </p:cNvCxnSpPr>
            <p:nvPr/>
          </p:nvCxnSpPr>
          <p:spPr>
            <a:xfrm>
              <a:off x="3497085" y="7340490"/>
              <a:ext cx="1273210" cy="42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E49AC671-B660-4878-8527-D8A9C5D95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8685" y="7081191"/>
              <a:ext cx="1557609" cy="29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Hybridization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835810-BDA6-4596-8D37-B29943E62846}"/>
                    </a:ext>
                  </a:extLst>
                </p:cNvPr>
                <p:cNvSpPr txBox="1"/>
                <p:nvPr/>
              </p:nvSpPr>
              <p:spPr>
                <a:xfrm>
                  <a:off x="4846495" y="7037957"/>
                  <a:ext cx="336631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835810-BDA6-4596-8D37-B29943E628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495" y="7037957"/>
                  <a:ext cx="336631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4E0728-7129-4A86-BDC9-C3AB48002C70}"/>
                    </a:ext>
                  </a:extLst>
                </p:cNvPr>
                <p:cNvSpPr txBox="1"/>
                <p:nvPr/>
              </p:nvSpPr>
              <p:spPr>
                <a:xfrm>
                  <a:off x="1639385" y="7021352"/>
                  <a:ext cx="336631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↿</m:t>
                        </m:r>
                      </m:oMath>
                    </m:oMathPara>
                  </a14:m>
                  <a:endParaRPr 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4E0728-7129-4A86-BDC9-C3AB48002C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9385" y="7021352"/>
                  <a:ext cx="336631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286BBD-5C7B-4C69-95D5-269726476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640" y="7571430"/>
              <a:ext cx="609600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2</a:t>
              </a:r>
              <a:r>
                <a:rPr lang="en-US" altLang="en-U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p</a:t>
              </a:r>
              <a:endPara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6530B259-D862-4817-9414-8CCC62F35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650" y="7571430"/>
              <a:ext cx="533400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sp</a:t>
              </a:r>
              <a:endPara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C51E16-45E4-4DCC-B695-549B3D736976}"/>
                </a:ext>
              </a:extLst>
            </p:cNvPr>
            <p:cNvSpPr/>
            <p:nvPr/>
          </p:nvSpPr>
          <p:spPr>
            <a:xfrm>
              <a:off x="4803690" y="6995952"/>
              <a:ext cx="1309355" cy="886254"/>
            </a:xfrm>
            <a:prstGeom prst="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CBB7EDA-B837-4AB9-BF72-0F955E1DF130}"/>
                </a:ext>
              </a:extLst>
            </p:cNvPr>
            <p:cNvSpPr/>
            <p:nvPr/>
          </p:nvSpPr>
          <p:spPr>
            <a:xfrm>
              <a:off x="835554" y="6995856"/>
              <a:ext cx="1397933" cy="886254"/>
            </a:xfrm>
            <a:prstGeom prst="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2C0983-7D6E-4A72-8009-4D0B46D07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766" y="7560526"/>
              <a:ext cx="609600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2</a:t>
              </a:r>
              <a:r>
                <a:rPr lang="en-US" altLang="en-U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p</a:t>
              </a:r>
              <a:endPara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E32E341-BE03-481D-B274-674148F88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053" y="7571430"/>
              <a:ext cx="609600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2</a:t>
              </a:r>
              <a:r>
                <a:rPr lang="en-US" altLang="en-U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p</a:t>
              </a:r>
              <a:endPara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4E0D1791-1D0F-488E-A34B-F3F345ACB3CE}"/>
                </a:ext>
              </a:extLst>
            </p:cNvPr>
            <p:cNvCxnSpPr>
              <a:stCxn id="42" idx="2"/>
              <a:endCxn id="7" idx="2"/>
            </p:cNvCxnSpPr>
            <p:nvPr/>
          </p:nvCxnSpPr>
          <p:spPr>
            <a:xfrm rot="16200000" flipH="1">
              <a:off x="3496396" y="5920234"/>
              <a:ext cx="96" cy="3923847"/>
            </a:xfrm>
            <a:prstGeom prst="bentConnector3">
              <a:avLst>
                <a:gd name="adj1" fmla="val 238225000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65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47166CD-71AD-4C0C-B42D-C1B71CB7A8A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Hybridization of Atomic Orbitals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4D29563-142D-45F5-94FF-1A9BE58F0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9" y="797306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BeCl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7AF705D-0744-42DF-9E0D-D22F17473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6013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hybrid orbitals on Be each overlap with a singly occupied 3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 on a Cl atom.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0969EFD-FF1A-416A-995B-E04BFAF5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9" y="327230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energy required to form an excited state Be atom is more than compensated for by the energy given off when a bond forms.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5E5E340D-6AF9-46E0-BDF9-4529AA3F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884" y="1631325"/>
            <a:ext cx="5726233" cy="170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DA10EE-A1B7-480F-B60F-2F19B2660CEC}"/>
              </a:ext>
            </a:extLst>
          </p:cNvPr>
          <p:cNvCxnSpPr/>
          <p:nvPr/>
        </p:nvCxnSpPr>
        <p:spPr>
          <a:xfrm>
            <a:off x="12569" y="3936612"/>
            <a:ext cx="91314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>
            <a:extLst>
              <a:ext uri="{FF2B5EF4-FFF2-40B4-BE49-F238E27FC236}">
                <a16:creationId xmlns:a16="http://schemas.microsoft.com/office/drawing/2014/main" id="{22BE1405-DCA9-4EEE-9C4B-CEFD8A6A6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883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What is the hybridization of the central atom in BF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3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and CH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4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Picture 31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D62E29D-A59A-4693-8447-2D68D1AC4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85" y="5313570"/>
            <a:ext cx="1330634" cy="1373836"/>
          </a:xfrm>
          <a:prstGeom prst="rect">
            <a:avLst/>
          </a:prstGeom>
        </p:spPr>
      </p:pic>
      <p:pic>
        <p:nvPicPr>
          <p:cNvPr id="87" name="Picture 86" descr="A picture containing object, clock, room&#10;&#10;Description automatically generated">
            <a:extLst>
              <a:ext uri="{FF2B5EF4-FFF2-40B4-BE49-F238E27FC236}">
                <a16:creationId xmlns:a16="http://schemas.microsoft.com/office/drawing/2014/main" id="{43D5252E-5BB6-4370-AAFF-59EBABF58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54" y="5302641"/>
            <a:ext cx="1371719" cy="133514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6A75E6A7-C280-4092-943C-A0FB02846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8744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Orbitals available in a single row on the Periodic Table: </a:t>
            </a:r>
          </a:p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1s; 3p; 5d; 7f</a:t>
            </a:r>
          </a:p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To find hybridization, use these orbitals to add up to the number of electron domains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C55ECDBB-E609-4C5A-87E4-766B21F0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710" y="5540564"/>
            <a:ext cx="603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sp</a:t>
            </a:r>
            <a:r>
              <a:rPr lang="en-US" altLang="en-US" b="1" baseline="30000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2</a:t>
            </a:r>
            <a:endParaRPr lang="en-US" altLang="en-US" b="1" dirty="0">
              <a:solidFill>
                <a:srgbClr val="E47588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252DB099-72B4-48F5-B810-294E92712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302" y="5478687"/>
            <a:ext cx="603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sp</a:t>
            </a:r>
            <a:r>
              <a:rPr lang="en-US" altLang="en-US" b="1" baseline="30000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3</a:t>
            </a:r>
            <a:endParaRPr lang="en-US" altLang="en-US" b="1" dirty="0">
              <a:solidFill>
                <a:srgbClr val="E47588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C5A2CD9-5F66-4E6D-AF14-DDA71D5C0A0D}"/>
              </a:ext>
            </a:extLst>
          </p:cNvPr>
          <p:cNvCxnSpPr>
            <a:cxnSpLocks/>
          </p:cNvCxnSpPr>
          <p:nvPr/>
        </p:nvCxnSpPr>
        <p:spPr>
          <a:xfrm>
            <a:off x="1375977" y="5839880"/>
            <a:ext cx="727861" cy="130331"/>
          </a:xfrm>
          <a:prstGeom prst="straightConnector1">
            <a:avLst/>
          </a:prstGeom>
          <a:ln w="38100">
            <a:solidFill>
              <a:srgbClr val="E475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4DB2EB3-CF19-4618-A898-326BB0BF2F11}"/>
              </a:ext>
            </a:extLst>
          </p:cNvPr>
          <p:cNvCxnSpPr>
            <a:cxnSpLocks/>
          </p:cNvCxnSpPr>
          <p:nvPr/>
        </p:nvCxnSpPr>
        <p:spPr>
          <a:xfrm>
            <a:off x="4615373" y="5744280"/>
            <a:ext cx="727861" cy="130331"/>
          </a:xfrm>
          <a:prstGeom prst="straightConnector1">
            <a:avLst/>
          </a:prstGeom>
          <a:ln w="38100">
            <a:solidFill>
              <a:srgbClr val="E475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5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3EB7E7D-FEDD-4E2D-9585-DC7B39090EC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Hybridization of Atomic Orbitals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3F8EA25-0050-4772-A409-A8B0E9812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873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BF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3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092A516-11BA-459E-AB57-F33D3DE1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8064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73114" algn="l"/>
              </a:tabLs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Mixing of one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orbital and two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orbitals to yield three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sp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orbitals.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22A1AAAD-83C0-4343-87D1-90D1AE401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80" y="1804667"/>
            <a:ext cx="4317700" cy="16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EF00BB97-2B03-4019-8FE3-D308612AB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598" y="1852110"/>
            <a:ext cx="2753872" cy="156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61DFD597-CDF6-4666-ABA1-4A8FBB71B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" y="3575623"/>
            <a:ext cx="83774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73114" algn="l"/>
              </a:tabLs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Hybrid orbitals on boron overlap with 2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 on fluorine.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608DEF5D-7E34-4EBC-9C99-A76B068A8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466" y="3973333"/>
            <a:ext cx="4787068" cy="263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807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6304D68-BA38-445B-A741-070FBA17C75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Hybridization of Atomic Orbitals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94FCCA1-0EB7-44E6-A195-5B3C22BF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873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4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D473EF93-CD9A-4F68-BBF6-5C8E1C1F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03" y="1265641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73114" algn="l"/>
              </a:tabLs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Mixing of one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 and three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 to yield four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sp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3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F5269612-7DD0-4525-BC1A-57B854CA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48" y="1684196"/>
            <a:ext cx="5271355" cy="165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1AA8BD9D-3A55-40C1-8762-4A3822B2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3926" y="1684196"/>
            <a:ext cx="3219055" cy="165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2A15FB8C-1323-4ADC-A508-A882847C9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855" y="3576927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73114" algn="l"/>
              </a:tabLst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Hybrid orbitals on carbon overlap with 1</a:t>
            </a:r>
            <a:r>
              <a:rPr lang="en-US" altLang="en-US" i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</a:t>
            </a: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orbitals on hydrogen.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9F7E69C3-3329-44AD-B5D1-905174843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931" y="4222484"/>
            <a:ext cx="4780138" cy="247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1610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26803</TotalTime>
  <Words>2655</Words>
  <Application>Microsoft Office PowerPoint</Application>
  <PresentationFormat>On-screen Show (4:3)</PresentationFormat>
  <Paragraphs>644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Gill Sans MT</vt:lpstr>
      <vt:lpstr>Times New Roman</vt:lpstr>
      <vt:lpstr>Office Theme</vt:lpstr>
      <vt:lpstr>CS ChemDraw Drawing</vt:lpstr>
      <vt:lpstr>Chapter 5: Advanced Theories of Covalent Bonding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Advanced Theories of Covalent Bonding</dc:title>
  <dc:creator>Nettles, Whitnee</dc:creator>
  <cp:lastModifiedBy>Nettles, Whitnee</cp:lastModifiedBy>
  <cp:revision>88</cp:revision>
  <cp:lastPrinted>2019-11-15T14:05:48Z</cp:lastPrinted>
  <dcterms:created xsi:type="dcterms:W3CDTF">2019-11-04T18:05:57Z</dcterms:created>
  <dcterms:modified xsi:type="dcterms:W3CDTF">2023-07-27T17:57:31Z</dcterms:modified>
</cp:coreProperties>
</file>