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258" r:id="rId3"/>
    <p:sldId id="288" r:id="rId4"/>
    <p:sldId id="289" r:id="rId5"/>
    <p:sldId id="290" r:id="rId6"/>
    <p:sldId id="291" r:id="rId7"/>
    <p:sldId id="292" r:id="rId8"/>
    <p:sldId id="293" r:id="rId9"/>
    <p:sldId id="294" r:id="rId10"/>
    <p:sldId id="295" r:id="rId11"/>
    <p:sldId id="296" r:id="rId12"/>
    <p:sldId id="297" r:id="rId13"/>
    <p:sldId id="298" r:id="rId14"/>
    <p:sldId id="299" r:id="rId15"/>
    <p:sldId id="301" r:id="rId16"/>
    <p:sldId id="300" r:id="rId17"/>
    <p:sldId id="323" r:id="rId18"/>
    <p:sldId id="302" r:id="rId19"/>
    <p:sldId id="303" r:id="rId20"/>
    <p:sldId id="304" r:id="rId21"/>
    <p:sldId id="324" r:id="rId22"/>
    <p:sldId id="305" r:id="rId23"/>
    <p:sldId id="306" r:id="rId24"/>
    <p:sldId id="309" r:id="rId25"/>
    <p:sldId id="307" r:id="rId26"/>
    <p:sldId id="325" r:id="rId27"/>
    <p:sldId id="308" r:id="rId28"/>
    <p:sldId id="310" r:id="rId29"/>
    <p:sldId id="311" r:id="rId30"/>
    <p:sldId id="312" r:id="rId31"/>
    <p:sldId id="313" r:id="rId32"/>
    <p:sldId id="314" r:id="rId33"/>
    <p:sldId id="315" r:id="rId34"/>
    <p:sldId id="326" r:id="rId35"/>
    <p:sldId id="316" r:id="rId36"/>
    <p:sldId id="317" r:id="rId37"/>
    <p:sldId id="322" r:id="rId38"/>
    <p:sldId id="318" r:id="rId39"/>
    <p:sldId id="319" r:id="rId40"/>
    <p:sldId id="320" r:id="rId41"/>
    <p:sldId id="32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88B"/>
    <a:srgbClr val="67AEB6"/>
    <a:srgbClr val="A3AEB1"/>
    <a:srgbClr val="A3AEB2"/>
    <a:srgbClr val="8776A2"/>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75F3AD-FCE2-405C-A592-5590080EF72C}" v="272" dt="2023-08-16T23:39:24.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82256" autoAdjust="0"/>
  </p:normalViewPr>
  <p:slideViewPr>
    <p:cSldViewPr snapToGrid="0">
      <p:cViewPr>
        <p:scale>
          <a:sx n="75" d="100"/>
          <a:sy n="75" d="100"/>
        </p:scale>
        <p:origin x="1800" y="40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ttles, Whitnee" userId="559dbfaa-6e09-4c76-875e-162f4fad0431" providerId="ADAL" clId="{C175F3AD-FCE2-405C-A592-5590080EF72C}"/>
    <pc:docChg chg="undo custSel addSld delSld modSld sldOrd">
      <pc:chgData name="Nettles, Whitnee" userId="559dbfaa-6e09-4c76-875e-162f4fad0431" providerId="ADAL" clId="{C175F3AD-FCE2-405C-A592-5590080EF72C}" dt="2023-08-16T23:39:40.336" v="2672" actId="12789"/>
      <pc:docMkLst>
        <pc:docMk/>
      </pc:docMkLst>
      <pc:sldChg chg="addSp delSp modSp mod">
        <pc:chgData name="Nettles, Whitnee" userId="559dbfaa-6e09-4c76-875e-162f4fad0431" providerId="ADAL" clId="{C175F3AD-FCE2-405C-A592-5590080EF72C}" dt="2023-05-22T15:57:15.942" v="1030" actId="15"/>
        <pc:sldMkLst>
          <pc:docMk/>
          <pc:sldMk cId="2734702715" sldId="258"/>
        </pc:sldMkLst>
        <pc:spChg chg="add mod">
          <ac:chgData name="Nettles, Whitnee" userId="559dbfaa-6e09-4c76-875e-162f4fad0431" providerId="ADAL" clId="{C175F3AD-FCE2-405C-A592-5590080EF72C}" dt="2023-05-22T15:45:55.714" v="764" actId="164"/>
          <ac:spMkLst>
            <pc:docMk/>
            <pc:sldMk cId="2734702715" sldId="258"/>
            <ac:spMk id="7" creationId="{7E70B5F6-5E4A-06BC-F811-AA13306BBA98}"/>
          </ac:spMkLst>
        </pc:spChg>
        <pc:spChg chg="add mod">
          <ac:chgData name="Nettles, Whitnee" userId="559dbfaa-6e09-4c76-875e-162f4fad0431" providerId="ADAL" clId="{C175F3AD-FCE2-405C-A592-5590080EF72C}" dt="2023-05-22T15:45:55.714" v="764" actId="164"/>
          <ac:spMkLst>
            <pc:docMk/>
            <pc:sldMk cId="2734702715" sldId="258"/>
            <ac:spMk id="9" creationId="{B1B33E4B-5482-EBEF-ADD6-7991D2A3160D}"/>
          </ac:spMkLst>
        </pc:spChg>
        <pc:spChg chg="mod">
          <ac:chgData name="Nettles, Whitnee" userId="559dbfaa-6e09-4c76-875e-162f4fad0431" providerId="ADAL" clId="{C175F3AD-FCE2-405C-A592-5590080EF72C}" dt="2023-05-22T15:53:41.827" v="780" actId="1076"/>
          <ac:spMkLst>
            <pc:docMk/>
            <pc:sldMk cId="2734702715" sldId="258"/>
            <ac:spMk id="10" creationId="{00000000-0000-0000-0000-000000000000}"/>
          </ac:spMkLst>
        </pc:spChg>
        <pc:spChg chg="add mod">
          <ac:chgData name="Nettles, Whitnee" userId="559dbfaa-6e09-4c76-875e-162f4fad0431" providerId="ADAL" clId="{C175F3AD-FCE2-405C-A592-5590080EF72C}" dt="2023-05-22T15:45:55.714" v="764" actId="164"/>
          <ac:spMkLst>
            <pc:docMk/>
            <pc:sldMk cId="2734702715" sldId="258"/>
            <ac:spMk id="11" creationId="{BAA31071-3FD2-4C25-0853-519F13C1E540}"/>
          </ac:spMkLst>
        </pc:spChg>
        <pc:spChg chg="add mod">
          <ac:chgData name="Nettles, Whitnee" userId="559dbfaa-6e09-4c76-875e-162f4fad0431" providerId="ADAL" clId="{C175F3AD-FCE2-405C-A592-5590080EF72C}" dt="2023-05-22T15:45:55.714" v="764" actId="164"/>
          <ac:spMkLst>
            <pc:docMk/>
            <pc:sldMk cId="2734702715" sldId="258"/>
            <ac:spMk id="13" creationId="{0F3CDD0E-980C-7455-9B8C-4BFEFB864B1B}"/>
          </ac:spMkLst>
        </pc:spChg>
        <pc:spChg chg="mod">
          <ac:chgData name="Nettles, Whitnee" userId="559dbfaa-6e09-4c76-875e-162f4fad0431" providerId="ADAL" clId="{C175F3AD-FCE2-405C-A592-5590080EF72C}" dt="2023-05-22T15:57:15.942" v="1030" actId="15"/>
          <ac:spMkLst>
            <pc:docMk/>
            <pc:sldMk cId="2734702715" sldId="258"/>
            <ac:spMk id="19" creationId="{ABBE7503-6888-477D-AE7D-F6AB49F5E008}"/>
          </ac:spMkLst>
        </pc:spChg>
        <pc:spChg chg="add mod">
          <ac:chgData name="Nettles, Whitnee" userId="559dbfaa-6e09-4c76-875e-162f4fad0431" providerId="ADAL" clId="{C175F3AD-FCE2-405C-A592-5590080EF72C}" dt="2023-05-22T15:45:55.714" v="764" actId="164"/>
          <ac:spMkLst>
            <pc:docMk/>
            <pc:sldMk cId="2734702715" sldId="258"/>
            <ac:spMk id="21" creationId="{6ED71B2C-4875-65A9-32EC-34F04A18831F}"/>
          </ac:spMkLst>
        </pc:spChg>
        <pc:spChg chg="add mod">
          <ac:chgData name="Nettles, Whitnee" userId="559dbfaa-6e09-4c76-875e-162f4fad0431" providerId="ADAL" clId="{C175F3AD-FCE2-405C-A592-5590080EF72C}" dt="2023-05-22T15:45:55.714" v="764" actId="164"/>
          <ac:spMkLst>
            <pc:docMk/>
            <pc:sldMk cId="2734702715" sldId="258"/>
            <ac:spMk id="22" creationId="{AC39F961-B678-2ED8-2EC4-4A19C3BD1507}"/>
          </ac:spMkLst>
        </pc:spChg>
        <pc:spChg chg="add mod">
          <ac:chgData name="Nettles, Whitnee" userId="559dbfaa-6e09-4c76-875e-162f4fad0431" providerId="ADAL" clId="{C175F3AD-FCE2-405C-A592-5590080EF72C}" dt="2023-05-22T15:45:55.714" v="764" actId="164"/>
          <ac:spMkLst>
            <pc:docMk/>
            <pc:sldMk cId="2734702715" sldId="258"/>
            <ac:spMk id="23" creationId="{E8FE5616-B970-D202-BA03-8842CE9F91CB}"/>
          </ac:spMkLst>
        </pc:spChg>
        <pc:spChg chg="add mod">
          <ac:chgData name="Nettles, Whitnee" userId="559dbfaa-6e09-4c76-875e-162f4fad0431" providerId="ADAL" clId="{C175F3AD-FCE2-405C-A592-5590080EF72C}" dt="2023-05-22T15:45:55.714" v="764" actId="164"/>
          <ac:spMkLst>
            <pc:docMk/>
            <pc:sldMk cId="2734702715" sldId="258"/>
            <ac:spMk id="24" creationId="{3BB54470-1385-1E64-261F-E454E0841E4D}"/>
          </ac:spMkLst>
        </pc:spChg>
        <pc:spChg chg="add mod">
          <ac:chgData name="Nettles, Whitnee" userId="559dbfaa-6e09-4c76-875e-162f4fad0431" providerId="ADAL" clId="{C175F3AD-FCE2-405C-A592-5590080EF72C}" dt="2023-05-22T15:45:55.714" v="764" actId="164"/>
          <ac:spMkLst>
            <pc:docMk/>
            <pc:sldMk cId="2734702715" sldId="258"/>
            <ac:spMk id="25" creationId="{049ACCBA-91AE-4400-CCDD-87696C5AAF6B}"/>
          </ac:spMkLst>
        </pc:spChg>
        <pc:spChg chg="add mod">
          <ac:chgData name="Nettles, Whitnee" userId="559dbfaa-6e09-4c76-875e-162f4fad0431" providerId="ADAL" clId="{C175F3AD-FCE2-405C-A592-5590080EF72C}" dt="2023-05-22T15:45:55.714" v="764" actId="164"/>
          <ac:spMkLst>
            <pc:docMk/>
            <pc:sldMk cId="2734702715" sldId="258"/>
            <ac:spMk id="26" creationId="{1886FEA7-C32E-ABA0-894A-23EDBEF47294}"/>
          </ac:spMkLst>
        </pc:spChg>
        <pc:spChg chg="add mod">
          <ac:chgData name="Nettles, Whitnee" userId="559dbfaa-6e09-4c76-875e-162f4fad0431" providerId="ADAL" clId="{C175F3AD-FCE2-405C-A592-5590080EF72C}" dt="2023-05-22T15:45:55.714" v="764" actId="164"/>
          <ac:spMkLst>
            <pc:docMk/>
            <pc:sldMk cId="2734702715" sldId="258"/>
            <ac:spMk id="27" creationId="{C4D8EF65-9334-B49C-E17E-86D6C7B11352}"/>
          </ac:spMkLst>
        </pc:spChg>
        <pc:spChg chg="add mod">
          <ac:chgData name="Nettles, Whitnee" userId="559dbfaa-6e09-4c76-875e-162f4fad0431" providerId="ADAL" clId="{C175F3AD-FCE2-405C-A592-5590080EF72C}" dt="2023-05-22T15:45:55.714" v="764" actId="164"/>
          <ac:spMkLst>
            <pc:docMk/>
            <pc:sldMk cId="2734702715" sldId="258"/>
            <ac:spMk id="28" creationId="{5BF24D66-D96C-6A3F-68C6-850E2AB91EDB}"/>
          </ac:spMkLst>
        </pc:spChg>
        <pc:spChg chg="add del mod">
          <ac:chgData name="Nettles, Whitnee" userId="559dbfaa-6e09-4c76-875e-162f4fad0431" providerId="ADAL" clId="{C175F3AD-FCE2-405C-A592-5590080EF72C}" dt="2023-05-22T15:39:14.627" v="675" actId="478"/>
          <ac:spMkLst>
            <pc:docMk/>
            <pc:sldMk cId="2734702715" sldId="258"/>
            <ac:spMk id="29" creationId="{B2427C92-2A3C-24E0-4D8A-F5083511551E}"/>
          </ac:spMkLst>
        </pc:spChg>
        <pc:spChg chg="add del mod">
          <ac:chgData name="Nettles, Whitnee" userId="559dbfaa-6e09-4c76-875e-162f4fad0431" providerId="ADAL" clId="{C175F3AD-FCE2-405C-A592-5590080EF72C}" dt="2023-05-22T15:39:14.627" v="675" actId="478"/>
          <ac:spMkLst>
            <pc:docMk/>
            <pc:sldMk cId="2734702715" sldId="258"/>
            <ac:spMk id="30" creationId="{7DDA320C-205B-3AA2-2D3D-61E703CD38A7}"/>
          </ac:spMkLst>
        </pc:spChg>
        <pc:spChg chg="add del mod">
          <ac:chgData name="Nettles, Whitnee" userId="559dbfaa-6e09-4c76-875e-162f4fad0431" providerId="ADAL" clId="{C175F3AD-FCE2-405C-A592-5590080EF72C}" dt="2023-05-22T15:39:14.627" v="675" actId="478"/>
          <ac:spMkLst>
            <pc:docMk/>
            <pc:sldMk cId="2734702715" sldId="258"/>
            <ac:spMk id="31" creationId="{66556A99-DBFF-C48A-D466-6CFE1EAB4692}"/>
          </ac:spMkLst>
        </pc:spChg>
        <pc:spChg chg="add del mod">
          <ac:chgData name="Nettles, Whitnee" userId="559dbfaa-6e09-4c76-875e-162f4fad0431" providerId="ADAL" clId="{C175F3AD-FCE2-405C-A592-5590080EF72C}" dt="2023-05-22T15:39:14.627" v="675" actId="478"/>
          <ac:spMkLst>
            <pc:docMk/>
            <pc:sldMk cId="2734702715" sldId="258"/>
            <ac:spMk id="32" creationId="{8663CCD4-2FED-014E-0173-FAB2F3B4BC56}"/>
          </ac:spMkLst>
        </pc:spChg>
        <pc:spChg chg="add mod">
          <ac:chgData name="Nettles, Whitnee" userId="559dbfaa-6e09-4c76-875e-162f4fad0431" providerId="ADAL" clId="{C175F3AD-FCE2-405C-A592-5590080EF72C}" dt="2023-05-22T15:45:55.714" v="764" actId="164"/>
          <ac:spMkLst>
            <pc:docMk/>
            <pc:sldMk cId="2734702715" sldId="258"/>
            <ac:spMk id="33" creationId="{A22C3DFD-27EB-AAF5-F59E-011B89BBA4F5}"/>
          </ac:spMkLst>
        </pc:spChg>
        <pc:spChg chg="add del mod">
          <ac:chgData name="Nettles, Whitnee" userId="559dbfaa-6e09-4c76-875e-162f4fad0431" providerId="ADAL" clId="{C175F3AD-FCE2-405C-A592-5590080EF72C}" dt="2023-05-22T15:37:54.659" v="638" actId="478"/>
          <ac:spMkLst>
            <pc:docMk/>
            <pc:sldMk cId="2734702715" sldId="258"/>
            <ac:spMk id="34" creationId="{CB304C3E-AADB-86C0-BF21-32B04874572D}"/>
          </ac:spMkLst>
        </pc:spChg>
        <pc:spChg chg="add mod">
          <ac:chgData name="Nettles, Whitnee" userId="559dbfaa-6e09-4c76-875e-162f4fad0431" providerId="ADAL" clId="{C175F3AD-FCE2-405C-A592-5590080EF72C}" dt="2023-05-22T15:45:55.714" v="764" actId="164"/>
          <ac:spMkLst>
            <pc:docMk/>
            <pc:sldMk cId="2734702715" sldId="258"/>
            <ac:spMk id="35" creationId="{7D667268-910B-3734-7E1B-93F3814E1E1C}"/>
          </ac:spMkLst>
        </pc:spChg>
        <pc:spChg chg="add mod">
          <ac:chgData name="Nettles, Whitnee" userId="559dbfaa-6e09-4c76-875e-162f4fad0431" providerId="ADAL" clId="{C175F3AD-FCE2-405C-A592-5590080EF72C}" dt="2023-05-22T15:45:55.714" v="764" actId="164"/>
          <ac:spMkLst>
            <pc:docMk/>
            <pc:sldMk cId="2734702715" sldId="258"/>
            <ac:spMk id="36" creationId="{858F9DBA-2760-0F54-936A-F4758E7C3111}"/>
          </ac:spMkLst>
        </pc:spChg>
        <pc:spChg chg="add mod">
          <ac:chgData name="Nettles, Whitnee" userId="559dbfaa-6e09-4c76-875e-162f4fad0431" providerId="ADAL" clId="{C175F3AD-FCE2-405C-A592-5590080EF72C}" dt="2023-05-22T15:45:55.714" v="764" actId="164"/>
          <ac:spMkLst>
            <pc:docMk/>
            <pc:sldMk cId="2734702715" sldId="258"/>
            <ac:spMk id="37" creationId="{5C6254BD-F6E2-6DCF-7F81-C4E0019D4902}"/>
          </ac:spMkLst>
        </pc:spChg>
        <pc:grpChg chg="del">
          <ac:chgData name="Nettles, Whitnee" userId="559dbfaa-6e09-4c76-875e-162f4fad0431" providerId="ADAL" clId="{C175F3AD-FCE2-405C-A592-5590080EF72C}" dt="2023-05-22T15:21:36.353" v="0" actId="478"/>
          <ac:grpSpMkLst>
            <pc:docMk/>
            <pc:sldMk cId="2734702715" sldId="258"/>
            <ac:grpSpMk id="14" creationId="{096C7337-3194-428B-87A7-262BCD38735A}"/>
          </ac:grpSpMkLst>
        </pc:grpChg>
        <pc:grpChg chg="add del mod">
          <ac:chgData name="Nettles, Whitnee" userId="559dbfaa-6e09-4c76-875e-162f4fad0431" providerId="ADAL" clId="{C175F3AD-FCE2-405C-A592-5590080EF72C}" dt="2023-05-22T15:52:22.221" v="765" actId="478"/>
          <ac:grpSpMkLst>
            <pc:docMk/>
            <pc:sldMk cId="2734702715" sldId="258"/>
            <ac:grpSpMk id="57" creationId="{F1AB56A2-C837-B249-082B-5787BE2F5C6E}"/>
          </ac:grpSpMkLst>
        </pc:grpChg>
        <pc:picChg chg="del mod ord">
          <ac:chgData name="Nettles, Whitnee" userId="559dbfaa-6e09-4c76-875e-162f4fad0431" providerId="ADAL" clId="{C175F3AD-FCE2-405C-A592-5590080EF72C}" dt="2023-05-22T15:52:23.884" v="766" actId="478"/>
          <ac:picMkLst>
            <pc:docMk/>
            <pc:sldMk cId="2734702715" sldId="258"/>
            <ac:picMk id="20" creationId="{7C46C5B0-EC1E-47A9-8D2B-D0F6D89E4E51}"/>
          </ac:picMkLst>
        </pc:picChg>
        <pc:picChg chg="add mod modCrop">
          <ac:chgData name="Nettles, Whitnee" userId="559dbfaa-6e09-4c76-875e-162f4fad0431" providerId="ADAL" clId="{C175F3AD-FCE2-405C-A592-5590080EF72C}" dt="2023-05-22T15:53:43.804" v="789" actId="1036"/>
          <ac:picMkLst>
            <pc:docMk/>
            <pc:sldMk cId="2734702715" sldId="258"/>
            <ac:picMk id="59" creationId="{397C7D86-DB9C-745A-EDA8-EFDFEDDC1508}"/>
          </ac:picMkLst>
        </pc:picChg>
        <pc:picChg chg="add del mod">
          <ac:chgData name="Nettles, Whitnee" userId="559dbfaa-6e09-4c76-875e-162f4fad0431" providerId="ADAL" clId="{C175F3AD-FCE2-405C-A592-5590080EF72C}" dt="2023-05-22T15:22:12.793" v="10" actId="478"/>
          <ac:picMkLst>
            <pc:docMk/>
            <pc:sldMk cId="2734702715" sldId="258"/>
            <ac:picMk id="1026" creationId="{077EAA45-0D92-A22F-A3DC-3C8A75AAC120}"/>
          </ac:picMkLst>
        </pc:picChg>
        <pc:cxnChg chg="add del mod ord">
          <ac:chgData name="Nettles, Whitnee" userId="559dbfaa-6e09-4c76-875e-162f4fad0431" providerId="ADAL" clId="{C175F3AD-FCE2-405C-A592-5590080EF72C}" dt="2023-05-22T15:39:44.342" v="693" actId="478"/>
          <ac:cxnSpMkLst>
            <pc:docMk/>
            <pc:sldMk cId="2734702715" sldId="258"/>
            <ac:cxnSpMk id="39" creationId="{8E45D9AE-AF1B-E0BB-5A1C-CA7354D988C8}"/>
          </ac:cxnSpMkLst>
        </pc:cxnChg>
        <pc:cxnChg chg="add mod">
          <ac:chgData name="Nettles, Whitnee" userId="559dbfaa-6e09-4c76-875e-162f4fad0431" providerId="ADAL" clId="{C175F3AD-FCE2-405C-A592-5590080EF72C}" dt="2023-05-22T15:52:22.221" v="765" actId="478"/>
          <ac:cxnSpMkLst>
            <pc:docMk/>
            <pc:sldMk cId="2734702715" sldId="258"/>
            <ac:cxnSpMk id="42" creationId="{5EC3A7A7-AD5F-6C7C-D3D0-751605B276C4}"/>
          </ac:cxnSpMkLst>
        </pc:cxnChg>
        <pc:cxnChg chg="add mod">
          <ac:chgData name="Nettles, Whitnee" userId="559dbfaa-6e09-4c76-875e-162f4fad0431" providerId="ADAL" clId="{C175F3AD-FCE2-405C-A592-5590080EF72C}" dt="2023-05-22T15:52:22.221" v="765" actId="478"/>
          <ac:cxnSpMkLst>
            <pc:docMk/>
            <pc:sldMk cId="2734702715" sldId="258"/>
            <ac:cxnSpMk id="44" creationId="{979A3755-B1C1-2CDB-6171-B75E82730751}"/>
          </ac:cxnSpMkLst>
        </pc:cxnChg>
        <pc:cxnChg chg="add mod">
          <ac:chgData name="Nettles, Whitnee" userId="559dbfaa-6e09-4c76-875e-162f4fad0431" providerId="ADAL" clId="{C175F3AD-FCE2-405C-A592-5590080EF72C}" dt="2023-05-22T15:52:22.221" v="765" actId="478"/>
          <ac:cxnSpMkLst>
            <pc:docMk/>
            <pc:sldMk cId="2734702715" sldId="258"/>
            <ac:cxnSpMk id="46" creationId="{C70CBE90-E5E1-5A52-41BF-F15803E5644C}"/>
          </ac:cxnSpMkLst>
        </pc:cxnChg>
        <pc:cxnChg chg="add mod">
          <ac:chgData name="Nettles, Whitnee" userId="559dbfaa-6e09-4c76-875e-162f4fad0431" providerId="ADAL" clId="{C175F3AD-FCE2-405C-A592-5590080EF72C}" dt="2023-05-22T15:52:22.221" v="765" actId="478"/>
          <ac:cxnSpMkLst>
            <pc:docMk/>
            <pc:sldMk cId="2734702715" sldId="258"/>
            <ac:cxnSpMk id="49" creationId="{9A548CBB-8BFB-8173-E307-4CE1E27EEA6A}"/>
          </ac:cxnSpMkLst>
        </pc:cxnChg>
      </pc:sldChg>
      <pc:sldChg chg="addSp delSp modSp mod">
        <pc:chgData name="Nettles, Whitnee" userId="559dbfaa-6e09-4c76-875e-162f4fad0431" providerId="ADAL" clId="{C175F3AD-FCE2-405C-A592-5590080EF72C}" dt="2023-05-22T16:50:40.362" v="1588" actId="2711"/>
        <pc:sldMkLst>
          <pc:docMk/>
          <pc:sldMk cId="3554810343" sldId="288"/>
        </pc:sldMkLst>
        <pc:spChg chg="add del mod">
          <ac:chgData name="Nettles, Whitnee" userId="559dbfaa-6e09-4c76-875e-162f4fad0431" providerId="ADAL" clId="{C175F3AD-FCE2-405C-A592-5590080EF72C}" dt="2023-05-22T16:18:31.206" v="1201" actId="478"/>
          <ac:spMkLst>
            <pc:docMk/>
            <pc:sldMk cId="3554810343" sldId="288"/>
            <ac:spMk id="8" creationId="{9753F9EB-DCE2-88A3-73F8-5F2375CBCC6B}"/>
          </ac:spMkLst>
        </pc:spChg>
        <pc:spChg chg="add del mod">
          <ac:chgData name="Nettles, Whitnee" userId="559dbfaa-6e09-4c76-875e-162f4fad0431" providerId="ADAL" clId="{C175F3AD-FCE2-405C-A592-5590080EF72C}" dt="2023-05-22T16:18:31.206" v="1201" actId="478"/>
          <ac:spMkLst>
            <pc:docMk/>
            <pc:sldMk cId="3554810343" sldId="288"/>
            <ac:spMk id="9" creationId="{F6D8DCE8-71BB-5C36-FE12-303623B93369}"/>
          </ac:spMkLst>
        </pc:spChg>
        <pc:spChg chg="mod">
          <ac:chgData name="Nettles, Whitnee" userId="559dbfaa-6e09-4c76-875e-162f4fad0431" providerId="ADAL" clId="{C175F3AD-FCE2-405C-A592-5590080EF72C}" dt="2023-05-22T16:39:35.568" v="1518" actId="20577"/>
          <ac:spMkLst>
            <pc:docMk/>
            <pc:sldMk cId="3554810343" sldId="288"/>
            <ac:spMk id="10" creationId="{380998C6-C0E7-44D4-A861-C934F15E7ED7}"/>
          </ac:spMkLst>
        </pc:spChg>
        <pc:spChg chg="add del mod">
          <ac:chgData name="Nettles, Whitnee" userId="559dbfaa-6e09-4c76-875e-162f4fad0431" providerId="ADAL" clId="{C175F3AD-FCE2-405C-A592-5590080EF72C}" dt="2023-05-22T16:18:31.206" v="1201" actId="478"/>
          <ac:spMkLst>
            <pc:docMk/>
            <pc:sldMk cId="3554810343" sldId="288"/>
            <ac:spMk id="11" creationId="{BB52B388-E932-462B-E732-73C1E4A60C13}"/>
          </ac:spMkLst>
        </pc:spChg>
        <pc:spChg chg="mod">
          <ac:chgData name="Nettles, Whitnee" userId="559dbfaa-6e09-4c76-875e-162f4fad0431" providerId="ADAL" clId="{C175F3AD-FCE2-405C-A592-5590080EF72C}" dt="2023-05-22T16:50:40.362" v="1588" actId="2711"/>
          <ac:spMkLst>
            <pc:docMk/>
            <pc:sldMk cId="3554810343" sldId="288"/>
            <ac:spMk id="14" creationId="{00000000-0000-0000-0000-000000000000}"/>
          </ac:spMkLst>
        </pc:spChg>
        <pc:spChg chg="mod">
          <ac:chgData name="Nettles, Whitnee" userId="559dbfaa-6e09-4c76-875e-162f4fad0431" providerId="ADAL" clId="{C175F3AD-FCE2-405C-A592-5590080EF72C}" dt="2023-05-22T16:38:22.044" v="1497" actId="1076"/>
          <ac:spMkLst>
            <pc:docMk/>
            <pc:sldMk cId="3554810343" sldId="288"/>
            <ac:spMk id="19" creationId="{943D35CB-F5A9-4E76-9232-D81F3EC1936D}"/>
          </ac:spMkLst>
        </pc:spChg>
        <pc:spChg chg="mod">
          <ac:chgData name="Nettles, Whitnee" userId="559dbfaa-6e09-4c76-875e-162f4fad0431" providerId="ADAL" clId="{C175F3AD-FCE2-405C-A592-5590080EF72C}" dt="2023-05-22T16:38:30.637" v="1498" actId="1076"/>
          <ac:spMkLst>
            <pc:docMk/>
            <pc:sldMk cId="3554810343" sldId="288"/>
            <ac:spMk id="20" creationId="{052635EF-1CC8-4E8A-BDA8-D6C423CDD6E3}"/>
          </ac:spMkLst>
        </pc:spChg>
        <pc:spChg chg="mod">
          <ac:chgData name="Nettles, Whitnee" userId="559dbfaa-6e09-4c76-875e-162f4fad0431" providerId="ADAL" clId="{C175F3AD-FCE2-405C-A592-5590080EF72C}" dt="2023-05-22T16:38:49.444" v="1499" actId="1076"/>
          <ac:spMkLst>
            <pc:docMk/>
            <pc:sldMk cId="3554810343" sldId="288"/>
            <ac:spMk id="21" creationId="{C267C48F-5B62-4211-9A3D-7AD6D4932954}"/>
          </ac:spMkLst>
        </pc:spChg>
        <pc:picChg chg="add del mod">
          <ac:chgData name="Nettles, Whitnee" userId="559dbfaa-6e09-4c76-875e-162f4fad0431" providerId="ADAL" clId="{C175F3AD-FCE2-405C-A592-5590080EF72C}" dt="2023-05-22T16:18:28.724" v="1200" actId="478"/>
          <ac:picMkLst>
            <pc:docMk/>
            <pc:sldMk cId="3554810343" sldId="288"/>
            <ac:picMk id="7" creationId="{302BF8F5-EFBE-8E9D-5EEB-26568D39E72A}"/>
          </ac:picMkLst>
        </pc:picChg>
        <pc:picChg chg="del">
          <ac:chgData name="Nettles, Whitnee" userId="559dbfaa-6e09-4c76-875e-162f4fad0431" providerId="ADAL" clId="{C175F3AD-FCE2-405C-A592-5590080EF72C}" dt="2023-05-22T15:59:25.243" v="1031" actId="478"/>
          <ac:picMkLst>
            <pc:docMk/>
            <pc:sldMk cId="3554810343" sldId="288"/>
            <ac:picMk id="13" creationId="{234516EA-394A-4C0F-A417-ED183854F80C}"/>
          </ac:picMkLst>
        </pc:picChg>
        <pc:picChg chg="add mod modCrop">
          <ac:chgData name="Nettles, Whitnee" userId="559dbfaa-6e09-4c76-875e-162f4fad0431" providerId="ADAL" clId="{C175F3AD-FCE2-405C-A592-5590080EF72C}" dt="2023-05-22T16:37:49.844" v="1487" actId="1036"/>
          <ac:picMkLst>
            <pc:docMk/>
            <pc:sldMk cId="3554810343" sldId="288"/>
            <ac:picMk id="16" creationId="{3417A908-3F4F-0E31-3E25-6EEDC07EDDD3}"/>
          </ac:picMkLst>
        </pc:picChg>
        <pc:picChg chg="add del mod">
          <ac:chgData name="Nettles, Whitnee" userId="559dbfaa-6e09-4c76-875e-162f4fad0431" providerId="ADAL" clId="{C175F3AD-FCE2-405C-A592-5590080EF72C}" dt="2023-05-22T16:05:33.340" v="1114" actId="478"/>
          <ac:picMkLst>
            <pc:docMk/>
            <pc:sldMk cId="3554810343" sldId="288"/>
            <ac:picMk id="2050" creationId="{76E44FA2-4CE1-C59A-C4DE-9F42353DCCE1}"/>
          </ac:picMkLst>
        </pc:picChg>
      </pc:sldChg>
      <pc:sldChg chg="modSp mod ord">
        <pc:chgData name="Nettles, Whitnee" userId="559dbfaa-6e09-4c76-875e-162f4fad0431" providerId="ADAL" clId="{C175F3AD-FCE2-405C-A592-5590080EF72C}" dt="2023-05-22T16:50:45.955" v="1589" actId="2711"/>
        <pc:sldMkLst>
          <pc:docMk/>
          <pc:sldMk cId="2390127056" sldId="289"/>
        </pc:sldMkLst>
        <pc:spChg chg="mod">
          <ac:chgData name="Nettles, Whitnee" userId="559dbfaa-6e09-4c76-875e-162f4fad0431" providerId="ADAL" clId="{C175F3AD-FCE2-405C-A592-5590080EF72C}" dt="2023-05-22T16:47:50.943" v="1583" actId="14100"/>
          <ac:spMkLst>
            <pc:docMk/>
            <pc:sldMk cId="2390127056" sldId="289"/>
            <ac:spMk id="7" creationId="{EFF39289-F2AB-4319-96C6-9CDC0E7186E6}"/>
          </ac:spMkLst>
        </pc:spChg>
        <pc:spChg chg="mod">
          <ac:chgData name="Nettles, Whitnee" userId="559dbfaa-6e09-4c76-875e-162f4fad0431" providerId="ADAL" clId="{C175F3AD-FCE2-405C-A592-5590080EF72C}" dt="2023-05-22T16:40:40.508" v="1534" actId="20578"/>
          <ac:spMkLst>
            <pc:docMk/>
            <pc:sldMk cId="2390127056" sldId="289"/>
            <ac:spMk id="15" creationId="{6CA3A712-DE62-469B-9D27-7AA3911E03FB}"/>
          </ac:spMkLst>
        </pc:spChg>
        <pc:spChg chg="mod">
          <ac:chgData name="Nettles, Whitnee" userId="559dbfaa-6e09-4c76-875e-162f4fad0431" providerId="ADAL" clId="{C175F3AD-FCE2-405C-A592-5590080EF72C}" dt="2023-05-22T16:50:45.955" v="1589" actId="2711"/>
          <ac:spMkLst>
            <pc:docMk/>
            <pc:sldMk cId="2390127056" sldId="289"/>
            <ac:spMk id="17" creationId="{BFA4B30D-1BF0-4DAA-AFC0-7D26ED59C92A}"/>
          </ac:spMkLst>
        </pc:spChg>
        <pc:spChg chg="mod">
          <ac:chgData name="Nettles, Whitnee" userId="559dbfaa-6e09-4c76-875e-162f4fad0431" providerId="ADAL" clId="{C175F3AD-FCE2-405C-A592-5590080EF72C}" dt="2023-05-22T16:47:42.487" v="1581" actId="1076"/>
          <ac:spMkLst>
            <pc:docMk/>
            <pc:sldMk cId="2390127056" sldId="289"/>
            <ac:spMk id="23" creationId="{D3747E56-C443-48F3-B0CF-D7F4376812B2}"/>
          </ac:spMkLst>
        </pc:spChg>
        <pc:picChg chg="mod">
          <ac:chgData name="Nettles, Whitnee" userId="559dbfaa-6e09-4c76-875e-162f4fad0431" providerId="ADAL" clId="{C175F3AD-FCE2-405C-A592-5590080EF72C}" dt="2023-05-22T16:47:58.191" v="1585" actId="1076"/>
          <ac:picMkLst>
            <pc:docMk/>
            <pc:sldMk cId="2390127056" sldId="289"/>
            <ac:picMk id="16" creationId="{791BA257-1DCE-477C-8022-E8BE93F93243}"/>
          </ac:picMkLst>
        </pc:picChg>
        <pc:picChg chg="mod">
          <ac:chgData name="Nettles, Whitnee" userId="559dbfaa-6e09-4c76-875e-162f4fad0431" providerId="ADAL" clId="{C175F3AD-FCE2-405C-A592-5590080EF72C}" dt="2023-05-22T16:48:44.351" v="1586" actId="1076"/>
          <ac:picMkLst>
            <pc:docMk/>
            <pc:sldMk cId="2390127056" sldId="289"/>
            <ac:picMk id="18" creationId="{38AD4B3A-8B82-4572-A4E3-F82B3A87432D}"/>
          </ac:picMkLst>
        </pc:picChg>
        <pc:picChg chg="mod">
          <ac:chgData name="Nettles, Whitnee" userId="559dbfaa-6e09-4c76-875e-162f4fad0431" providerId="ADAL" clId="{C175F3AD-FCE2-405C-A592-5590080EF72C}" dt="2023-05-22T16:48:44.351" v="1586" actId="1076"/>
          <ac:picMkLst>
            <pc:docMk/>
            <pc:sldMk cId="2390127056" sldId="289"/>
            <ac:picMk id="22" creationId="{565FFCD7-6DFF-401D-9458-FCF8ABD532E3}"/>
          </ac:picMkLst>
        </pc:picChg>
      </pc:sldChg>
      <pc:sldChg chg="addSp delSp modSp mod ord modNotesTx">
        <pc:chgData name="Nettles, Whitnee" userId="559dbfaa-6e09-4c76-875e-162f4fad0431" providerId="ADAL" clId="{C175F3AD-FCE2-405C-A592-5590080EF72C}" dt="2023-05-22T16:50:49.798" v="1590" actId="2711"/>
        <pc:sldMkLst>
          <pc:docMk/>
          <pc:sldMk cId="46538564" sldId="290"/>
        </pc:sldMkLst>
        <pc:spChg chg="mod">
          <ac:chgData name="Nettles, Whitnee" userId="559dbfaa-6e09-4c76-875e-162f4fad0431" providerId="ADAL" clId="{C175F3AD-FCE2-405C-A592-5590080EF72C}" dt="2023-05-22T16:32:55.192" v="1297" actId="113"/>
          <ac:spMkLst>
            <pc:docMk/>
            <pc:sldMk cId="46538564" sldId="290"/>
            <ac:spMk id="7" creationId="{422E3119-8A02-47DD-B092-B4619704A241}"/>
          </ac:spMkLst>
        </pc:spChg>
        <pc:spChg chg="mod">
          <ac:chgData name="Nettles, Whitnee" userId="559dbfaa-6e09-4c76-875e-162f4fad0431" providerId="ADAL" clId="{C175F3AD-FCE2-405C-A592-5590080EF72C}" dt="2023-05-22T16:50:49.798" v="1590" actId="2711"/>
          <ac:spMkLst>
            <pc:docMk/>
            <pc:sldMk cId="46538564" sldId="290"/>
            <ac:spMk id="8" creationId="{609B9E75-8913-4259-A8EA-9FEF28A10926}"/>
          </ac:spMkLst>
        </pc:spChg>
        <pc:spChg chg="mod">
          <ac:chgData name="Nettles, Whitnee" userId="559dbfaa-6e09-4c76-875e-162f4fad0431" providerId="ADAL" clId="{C175F3AD-FCE2-405C-A592-5590080EF72C}" dt="2023-05-22T16:44:31.248" v="1568" actId="1076"/>
          <ac:spMkLst>
            <pc:docMk/>
            <pc:sldMk cId="46538564" sldId="290"/>
            <ac:spMk id="9" creationId="{A152947B-0F9D-4654-A8E2-961F531BCF3B}"/>
          </ac:spMkLst>
        </pc:spChg>
        <pc:spChg chg="mod">
          <ac:chgData name="Nettles, Whitnee" userId="559dbfaa-6e09-4c76-875e-162f4fad0431" providerId="ADAL" clId="{C175F3AD-FCE2-405C-A592-5590080EF72C}" dt="2023-05-22T16:44:25.832" v="1567" actId="1076"/>
          <ac:spMkLst>
            <pc:docMk/>
            <pc:sldMk cId="46538564" sldId="290"/>
            <ac:spMk id="10" creationId="{758E68A4-04ED-4BA1-AFB4-22082FC0E7D5}"/>
          </ac:spMkLst>
        </pc:spChg>
        <pc:spChg chg="add del mod">
          <ac:chgData name="Nettles, Whitnee" userId="559dbfaa-6e09-4c76-875e-162f4fad0431" providerId="ADAL" clId="{C175F3AD-FCE2-405C-A592-5590080EF72C}" dt="2023-05-22T16:32:16.399" v="1290" actId="478"/>
          <ac:spMkLst>
            <pc:docMk/>
            <pc:sldMk cId="46538564" sldId="290"/>
            <ac:spMk id="13" creationId="{C862C7C5-C73F-EF54-1950-7D96DBE6899C}"/>
          </ac:spMkLst>
        </pc:spChg>
        <pc:spChg chg="add mod">
          <ac:chgData name="Nettles, Whitnee" userId="559dbfaa-6e09-4c76-875e-162f4fad0431" providerId="ADAL" clId="{C175F3AD-FCE2-405C-A592-5590080EF72C}" dt="2023-05-22T16:44:31.248" v="1568" actId="1076"/>
          <ac:spMkLst>
            <pc:docMk/>
            <pc:sldMk cId="46538564" sldId="290"/>
            <ac:spMk id="15" creationId="{7BC081A4-E29A-6325-4FBF-1CF75332E0FF}"/>
          </ac:spMkLst>
        </pc:spChg>
      </pc:sldChg>
      <pc:sldChg chg="addSp modSp mod ord modAnim">
        <pc:chgData name="Nettles, Whitnee" userId="559dbfaa-6e09-4c76-875e-162f4fad0431" providerId="ADAL" clId="{C175F3AD-FCE2-405C-A592-5590080EF72C}" dt="2023-06-08T17:45:59.120" v="2156" actId="164"/>
        <pc:sldMkLst>
          <pc:docMk/>
          <pc:sldMk cId="2903970356" sldId="291"/>
        </pc:sldMkLst>
        <pc:spChg chg="mod">
          <ac:chgData name="Nettles, Whitnee" userId="559dbfaa-6e09-4c76-875e-162f4fad0431" providerId="ADAL" clId="{C175F3AD-FCE2-405C-A592-5590080EF72C}" dt="2023-06-08T17:45:59.120" v="2156" actId="164"/>
          <ac:spMkLst>
            <pc:docMk/>
            <pc:sldMk cId="2903970356" sldId="291"/>
            <ac:spMk id="9" creationId="{9B8F55DB-8E9D-4952-91A7-346F41D00C9D}"/>
          </ac:spMkLst>
        </pc:spChg>
        <pc:spChg chg="mod">
          <ac:chgData name="Nettles, Whitnee" userId="559dbfaa-6e09-4c76-875e-162f4fad0431" providerId="ADAL" clId="{C175F3AD-FCE2-405C-A592-5590080EF72C}" dt="2023-06-08T17:45:59.120" v="2156" actId="164"/>
          <ac:spMkLst>
            <pc:docMk/>
            <pc:sldMk cId="2903970356" sldId="291"/>
            <ac:spMk id="10" creationId="{3C63665C-EF66-415B-9EF7-18EE94531BAA}"/>
          </ac:spMkLst>
        </pc:spChg>
        <pc:spChg chg="mod">
          <ac:chgData name="Nettles, Whitnee" userId="559dbfaa-6e09-4c76-875e-162f4fad0431" providerId="ADAL" clId="{C175F3AD-FCE2-405C-A592-5590080EF72C}" dt="2023-06-08T17:45:59.120" v="2156" actId="164"/>
          <ac:spMkLst>
            <pc:docMk/>
            <pc:sldMk cId="2903970356" sldId="291"/>
            <ac:spMk id="11" creationId="{4857C48C-58BB-4A30-893E-1C45DA9D1D3D}"/>
          </ac:spMkLst>
        </pc:spChg>
        <pc:spChg chg="mod">
          <ac:chgData name="Nettles, Whitnee" userId="559dbfaa-6e09-4c76-875e-162f4fad0431" providerId="ADAL" clId="{C175F3AD-FCE2-405C-A592-5590080EF72C}" dt="2023-06-08T17:45:59.120" v="2156" actId="164"/>
          <ac:spMkLst>
            <pc:docMk/>
            <pc:sldMk cId="2903970356" sldId="291"/>
            <ac:spMk id="13" creationId="{32640407-9513-418B-B007-5E21E2F57ECA}"/>
          </ac:spMkLst>
        </pc:spChg>
        <pc:spChg chg="mod">
          <ac:chgData name="Nettles, Whitnee" userId="559dbfaa-6e09-4c76-875e-162f4fad0431" providerId="ADAL" clId="{C175F3AD-FCE2-405C-A592-5590080EF72C}" dt="2023-06-08T17:45:59.120" v="2156" actId="164"/>
          <ac:spMkLst>
            <pc:docMk/>
            <pc:sldMk cId="2903970356" sldId="291"/>
            <ac:spMk id="14" creationId="{79B41574-96FA-4411-BBD3-4124BD54D88A}"/>
          </ac:spMkLst>
        </pc:spChg>
        <pc:spChg chg="mod">
          <ac:chgData name="Nettles, Whitnee" userId="559dbfaa-6e09-4c76-875e-162f4fad0431" providerId="ADAL" clId="{C175F3AD-FCE2-405C-A592-5590080EF72C}" dt="2023-06-08T17:45:59.120" v="2156" actId="164"/>
          <ac:spMkLst>
            <pc:docMk/>
            <pc:sldMk cId="2903970356" sldId="291"/>
            <ac:spMk id="15" creationId="{BD4DB610-DADB-4B95-BE91-2A13F27EEDCB}"/>
          </ac:spMkLst>
        </pc:spChg>
        <pc:spChg chg="mod">
          <ac:chgData name="Nettles, Whitnee" userId="559dbfaa-6e09-4c76-875e-162f4fad0431" providerId="ADAL" clId="{C175F3AD-FCE2-405C-A592-5590080EF72C}" dt="2023-06-08T17:45:59.120" v="2156" actId="164"/>
          <ac:spMkLst>
            <pc:docMk/>
            <pc:sldMk cId="2903970356" sldId="291"/>
            <ac:spMk id="16" creationId="{0CD51080-5317-468C-B4C7-4D02E090F470}"/>
          </ac:spMkLst>
        </pc:spChg>
        <pc:spChg chg="mod">
          <ac:chgData name="Nettles, Whitnee" userId="559dbfaa-6e09-4c76-875e-162f4fad0431" providerId="ADAL" clId="{C175F3AD-FCE2-405C-A592-5590080EF72C}" dt="2023-06-08T17:45:59.120" v="2156" actId="164"/>
          <ac:spMkLst>
            <pc:docMk/>
            <pc:sldMk cId="2903970356" sldId="291"/>
            <ac:spMk id="17" creationId="{3EC4D060-E467-4679-9EE0-48A79E7F0BE1}"/>
          </ac:spMkLst>
        </pc:spChg>
        <pc:spChg chg="mod">
          <ac:chgData name="Nettles, Whitnee" userId="559dbfaa-6e09-4c76-875e-162f4fad0431" providerId="ADAL" clId="{C175F3AD-FCE2-405C-A592-5590080EF72C}" dt="2023-06-08T17:45:59.120" v="2156" actId="164"/>
          <ac:spMkLst>
            <pc:docMk/>
            <pc:sldMk cId="2903970356" sldId="291"/>
            <ac:spMk id="18" creationId="{D5A392F4-E10A-48DF-A833-97872DCC6A08}"/>
          </ac:spMkLst>
        </pc:spChg>
        <pc:spChg chg="mod">
          <ac:chgData name="Nettles, Whitnee" userId="559dbfaa-6e09-4c76-875e-162f4fad0431" providerId="ADAL" clId="{C175F3AD-FCE2-405C-A592-5590080EF72C}" dt="2023-06-08T17:45:59.120" v="2156" actId="164"/>
          <ac:spMkLst>
            <pc:docMk/>
            <pc:sldMk cId="2903970356" sldId="291"/>
            <ac:spMk id="19" creationId="{D3A3AF7E-C2A3-4AB8-B81C-EFA62EE95F93}"/>
          </ac:spMkLst>
        </pc:spChg>
        <pc:spChg chg="mod">
          <ac:chgData name="Nettles, Whitnee" userId="559dbfaa-6e09-4c76-875e-162f4fad0431" providerId="ADAL" clId="{C175F3AD-FCE2-405C-A592-5590080EF72C}" dt="2023-06-08T17:45:59.120" v="2156" actId="164"/>
          <ac:spMkLst>
            <pc:docMk/>
            <pc:sldMk cId="2903970356" sldId="291"/>
            <ac:spMk id="20" creationId="{F3C485ED-7F47-40B0-8E04-AE8559FD7EBE}"/>
          </ac:spMkLst>
        </pc:spChg>
        <pc:spChg chg="mod">
          <ac:chgData name="Nettles, Whitnee" userId="559dbfaa-6e09-4c76-875e-162f4fad0431" providerId="ADAL" clId="{C175F3AD-FCE2-405C-A592-5590080EF72C}" dt="2023-06-08T17:45:59.120" v="2156" actId="164"/>
          <ac:spMkLst>
            <pc:docMk/>
            <pc:sldMk cId="2903970356" sldId="291"/>
            <ac:spMk id="21" creationId="{24D15052-6AC6-4231-B710-53CBE97923CF}"/>
          </ac:spMkLst>
        </pc:spChg>
        <pc:spChg chg="mod">
          <ac:chgData name="Nettles, Whitnee" userId="559dbfaa-6e09-4c76-875e-162f4fad0431" providerId="ADAL" clId="{C175F3AD-FCE2-405C-A592-5590080EF72C}" dt="2023-06-08T17:45:59.120" v="2156" actId="164"/>
          <ac:spMkLst>
            <pc:docMk/>
            <pc:sldMk cId="2903970356" sldId="291"/>
            <ac:spMk id="22" creationId="{B21EA0F4-7E38-4F32-8410-071FFE078478}"/>
          </ac:spMkLst>
        </pc:spChg>
        <pc:spChg chg="mod">
          <ac:chgData name="Nettles, Whitnee" userId="559dbfaa-6e09-4c76-875e-162f4fad0431" providerId="ADAL" clId="{C175F3AD-FCE2-405C-A592-5590080EF72C}" dt="2023-06-08T17:45:59.120" v="2156" actId="164"/>
          <ac:spMkLst>
            <pc:docMk/>
            <pc:sldMk cId="2903970356" sldId="291"/>
            <ac:spMk id="23" creationId="{DE233A84-7517-4911-A2AB-CAB349A27BDB}"/>
          </ac:spMkLst>
        </pc:spChg>
        <pc:spChg chg="mod">
          <ac:chgData name="Nettles, Whitnee" userId="559dbfaa-6e09-4c76-875e-162f4fad0431" providerId="ADAL" clId="{C175F3AD-FCE2-405C-A592-5590080EF72C}" dt="2023-06-08T17:45:59.120" v="2156" actId="164"/>
          <ac:spMkLst>
            <pc:docMk/>
            <pc:sldMk cId="2903970356" sldId="291"/>
            <ac:spMk id="24" creationId="{2752598E-F9C5-40BB-B855-3A4FF04A5EE2}"/>
          </ac:spMkLst>
        </pc:spChg>
        <pc:spChg chg="mod">
          <ac:chgData name="Nettles, Whitnee" userId="559dbfaa-6e09-4c76-875e-162f4fad0431" providerId="ADAL" clId="{C175F3AD-FCE2-405C-A592-5590080EF72C}" dt="2023-06-08T17:45:59.120" v="2156" actId="164"/>
          <ac:spMkLst>
            <pc:docMk/>
            <pc:sldMk cId="2903970356" sldId="291"/>
            <ac:spMk id="25" creationId="{2FA7FDA7-4A8F-40D5-B326-3C2A31C3ACAD}"/>
          </ac:spMkLst>
        </pc:spChg>
        <pc:spChg chg="mod">
          <ac:chgData name="Nettles, Whitnee" userId="559dbfaa-6e09-4c76-875e-162f4fad0431" providerId="ADAL" clId="{C175F3AD-FCE2-405C-A592-5590080EF72C}" dt="2023-06-08T17:45:59.120" v="2156" actId="164"/>
          <ac:spMkLst>
            <pc:docMk/>
            <pc:sldMk cId="2903970356" sldId="291"/>
            <ac:spMk id="26" creationId="{B50D785C-2708-4D1B-8304-BFC3F03EE816}"/>
          </ac:spMkLst>
        </pc:spChg>
        <pc:spChg chg="mod">
          <ac:chgData name="Nettles, Whitnee" userId="559dbfaa-6e09-4c76-875e-162f4fad0431" providerId="ADAL" clId="{C175F3AD-FCE2-405C-A592-5590080EF72C}" dt="2023-06-08T17:45:59.120" v="2156" actId="164"/>
          <ac:spMkLst>
            <pc:docMk/>
            <pc:sldMk cId="2903970356" sldId="291"/>
            <ac:spMk id="27" creationId="{994BCED8-7D47-4CEE-8B8F-4CD288673EF6}"/>
          </ac:spMkLst>
        </pc:spChg>
        <pc:spChg chg="mod">
          <ac:chgData name="Nettles, Whitnee" userId="559dbfaa-6e09-4c76-875e-162f4fad0431" providerId="ADAL" clId="{C175F3AD-FCE2-405C-A592-5590080EF72C}" dt="2023-06-08T17:45:59.120" v="2156" actId="164"/>
          <ac:spMkLst>
            <pc:docMk/>
            <pc:sldMk cId="2903970356" sldId="291"/>
            <ac:spMk id="28" creationId="{1DC4170A-422E-4189-A7A3-2067584871FE}"/>
          </ac:spMkLst>
        </pc:spChg>
        <pc:spChg chg="mod">
          <ac:chgData name="Nettles, Whitnee" userId="559dbfaa-6e09-4c76-875e-162f4fad0431" providerId="ADAL" clId="{C175F3AD-FCE2-405C-A592-5590080EF72C}" dt="2023-06-08T17:45:59.120" v="2156" actId="164"/>
          <ac:spMkLst>
            <pc:docMk/>
            <pc:sldMk cId="2903970356" sldId="291"/>
            <ac:spMk id="29" creationId="{FBE071C4-27CB-4E77-A87A-1FEA02A75E80}"/>
          </ac:spMkLst>
        </pc:spChg>
        <pc:spChg chg="mod">
          <ac:chgData name="Nettles, Whitnee" userId="559dbfaa-6e09-4c76-875e-162f4fad0431" providerId="ADAL" clId="{C175F3AD-FCE2-405C-A592-5590080EF72C}" dt="2023-06-08T17:45:59.120" v="2156" actId="164"/>
          <ac:spMkLst>
            <pc:docMk/>
            <pc:sldMk cId="2903970356" sldId="291"/>
            <ac:spMk id="30" creationId="{FA06C77C-4420-4370-9E21-B94328243357}"/>
          </ac:spMkLst>
        </pc:spChg>
        <pc:spChg chg="mod">
          <ac:chgData name="Nettles, Whitnee" userId="559dbfaa-6e09-4c76-875e-162f4fad0431" providerId="ADAL" clId="{C175F3AD-FCE2-405C-A592-5590080EF72C}" dt="2023-05-22T16:50:54.307" v="1591" actId="2711"/>
          <ac:spMkLst>
            <pc:docMk/>
            <pc:sldMk cId="2903970356" sldId="291"/>
            <ac:spMk id="31" creationId="{830FBC60-8043-4A9B-8624-1634D3133BA7}"/>
          </ac:spMkLst>
        </pc:spChg>
        <pc:grpChg chg="add mod">
          <ac:chgData name="Nettles, Whitnee" userId="559dbfaa-6e09-4c76-875e-162f4fad0431" providerId="ADAL" clId="{C175F3AD-FCE2-405C-A592-5590080EF72C}" dt="2023-06-08T17:45:59.120" v="2156" actId="164"/>
          <ac:grpSpMkLst>
            <pc:docMk/>
            <pc:sldMk cId="2903970356" sldId="291"/>
            <ac:grpSpMk id="7" creationId="{3B898E76-362B-7CFF-A5F5-338F0EF53B5C}"/>
          </ac:grpSpMkLst>
        </pc:grpChg>
      </pc:sldChg>
      <pc:sldChg chg="modSp mod">
        <pc:chgData name="Nettles, Whitnee" userId="559dbfaa-6e09-4c76-875e-162f4fad0431" providerId="ADAL" clId="{C175F3AD-FCE2-405C-A592-5590080EF72C}" dt="2023-05-22T16:50:59.884" v="1592" actId="2711"/>
        <pc:sldMkLst>
          <pc:docMk/>
          <pc:sldMk cId="670385920" sldId="292"/>
        </pc:sldMkLst>
        <pc:spChg chg="mod">
          <ac:chgData name="Nettles, Whitnee" userId="559dbfaa-6e09-4c76-875e-162f4fad0431" providerId="ADAL" clId="{C175F3AD-FCE2-405C-A592-5590080EF72C}" dt="2023-05-22T16:50:59.884" v="1592" actId="2711"/>
          <ac:spMkLst>
            <pc:docMk/>
            <pc:sldMk cId="670385920" sldId="292"/>
            <ac:spMk id="9" creationId="{AD067E9B-21A9-41BA-9C15-C4273A1F879D}"/>
          </ac:spMkLst>
        </pc:spChg>
      </pc:sldChg>
      <pc:sldChg chg="modSp mod">
        <pc:chgData name="Nettles, Whitnee" userId="559dbfaa-6e09-4c76-875e-162f4fad0431" providerId="ADAL" clId="{C175F3AD-FCE2-405C-A592-5590080EF72C}" dt="2023-05-22T17:31:30.126" v="1629" actId="1076"/>
        <pc:sldMkLst>
          <pc:docMk/>
          <pc:sldMk cId="1803025785" sldId="293"/>
        </pc:sldMkLst>
        <pc:spChg chg="mod">
          <ac:chgData name="Nettles, Whitnee" userId="559dbfaa-6e09-4c76-875e-162f4fad0431" providerId="ADAL" clId="{C175F3AD-FCE2-405C-A592-5590080EF72C}" dt="2023-05-22T16:51:04.816" v="1593" actId="2711"/>
          <ac:spMkLst>
            <pc:docMk/>
            <pc:sldMk cId="1803025785" sldId="293"/>
            <ac:spMk id="10" creationId="{7BC000DC-8F5F-4382-BD9B-9ABC7C0926AD}"/>
          </ac:spMkLst>
        </pc:spChg>
        <pc:picChg chg="mod">
          <ac:chgData name="Nettles, Whitnee" userId="559dbfaa-6e09-4c76-875e-162f4fad0431" providerId="ADAL" clId="{C175F3AD-FCE2-405C-A592-5590080EF72C}" dt="2023-05-22T17:31:30.126" v="1629" actId="1076"/>
          <ac:picMkLst>
            <pc:docMk/>
            <pc:sldMk cId="1803025785" sldId="293"/>
            <ac:picMk id="11" creationId="{18928FF3-7C4F-49AF-BBF6-AC7B826FBAE4}"/>
          </ac:picMkLst>
        </pc:picChg>
      </pc:sldChg>
      <pc:sldChg chg="modSp mod">
        <pc:chgData name="Nettles, Whitnee" userId="559dbfaa-6e09-4c76-875e-162f4fad0431" providerId="ADAL" clId="{C175F3AD-FCE2-405C-A592-5590080EF72C}" dt="2023-05-22T16:51:12.487" v="1594" actId="2711"/>
        <pc:sldMkLst>
          <pc:docMk/>
          <pc:sldMk cId="2402444168" sldId="294"/>
        </pc:sldMkLst>
        <pc:spChg chg="mod">
          <ac:chgData name="Nettles, Whitnee" userId="559dbfaa-6e09-4c76-875e-162f4fad0431" providerId="ADAL" clId="{C175F3AD-FCE2-405C-A592-5590080EF72C}" dt="2023-05-22T16:51:12.487" v="1594" actId="2711"/>
          <ac:spMkLst>
            <pc:docMk/>
            <pc:sldMk cId="2402444168" sldId="294"/>
            <ac:spMk id="2" creationId="{00000000-0000-0000-0000-000000000000}"/>
          </ac:spMkLst>
        </pc:spChg>
        <pc:spChg chg="mod">
          <ac:chgData name="Nettles, Whitnee" userId="559dbfaa-6e09-4c76-875e-162f4fad0431" providerId="ADAL" clId="{C175F3AD-FCE2-405C-A592-5590080EF72C}" dt="2023-05-22T16:51:12.487" v="1594" actId="2711"/>
          <ac:spMkLst>
            <pc:docMk/>
            <pc:sldMk cId="2402444168" sldId="294"/>
            <ac:spMk id="3" creationId="{71278310-C4FE-46E3-B7E3-C856CBC70A1B}"/>
          </ac:spMkLst>
        </pc:spChg>
        <pc:spChg chg="mod">
          <ac:chgData name="Nettles, Whitnee" userId="559dbfaa-6e09-4c76-875e-162f4fad0431" providerId="ADAL" clId="{C175F3AD-FCE2-405C-A592-5590080EF72C}" dt="2023-05-22T16:51:12.487" v="1594" actId="2711"/>
          <ac:spMkLst>
            <pc:docMk/>
            <pc:sldMk cId="2402444168" sldId="294"/>
            <ac:spMk id="4" creationId="{38C2D0F1-6AE7-49B3-8019-AD840151F1A2}"/>
          </ac:spMkLst>
        </pc:spChg>
        <pc:spChg chg="mod">
          <ac:chgData name="Nettles, Whitnee" userId="559dbfaa-6e09-4c76-875e-162f4fad0431" providerId="ADAL" clId="{C175F3AD-FCE2-405C-A592-5590080EF72C}" dt="2023-05-22T16:51:12.487" v="1594" actId="2711"/>
          <ac:spMkLst>
            <pc:docMk/>
            <pc:sldMk cId="2402444168" sldId="294"/>
            <ac:spMk id="5" creationId="{AFB6120E-580E-4F52-90D0-24A5FD1F6CB3}"/>
          </ac:spMkLst>
        </pc:spChg>
        <pc:spChg chg="mod">
          <ac:chgData name="Nettles, Whitnee" userId="559dbfaa-6e09-4c76-875e-162f4fad0431" providerId="ADAL" clId="{C175F3AD-FCE2-405C-A592-5590080EF72C}" dt="2023-05-22T16:51:12.487" v="1594" actId="2711"/>
          <ac:spMkLst>
            <pc:docMk/>
            <pc:sldMk cId="2402444168" sldId="294"/>
            <ac:spMk id="6" creationId="{45E2C955-85BE-4FC7-A4EF-89F9AA29E1A1}"/>
          </ac:spMkLst>
        </pc:spChg>
        <pc:spChg chg="mod">
          <ac:chgData name="Nettles, Whitnee" userId="559dbfaa-6e09-4c76-875e-162f4fad0431" providerId="ADAL" clId="{C175F3AD-FCE2-405C-A592-5590080EF72C}" dt="2023-05-22T16:51:12.487" v="1594" actId="2711"/>
          <ac:spMkLst>
            <pc:docMk/>
            <pc:sldMk cId="2402444168" sldId="294"/>
            <ac:spMk id="8" creationId="{5C2D5C38-E11D-4BC5-8778-83BFC4D6EB3B}"/>
          </ac:spMkLst>
        </pc:spChg>
        <pc:spChg chg="mod">
          <ac:chgData name="Nettles, Whitnee" userId="559dbfaa-6e09-4c76-875e-162f4fad0431" providerId="ADAL" clId="{C175F3AD-FCE2-405C-A592-5590080EF72C}" dt="2023-05-22T16:51:12.487" v="1594" actId="2711"/>
          <ac:spMkLst>
            <pc:docMk/>
            <pc:sldMk cId="2402444168" sldId="294"/>
            <ac:spMk id="9" creationId="{A40407A0-0019-4303-A72C-EB0E770BC755}"/>
          </ac:spMkLst>
        </pc:spChg>
        <pc:spChg chg="mod">
          <ac:chgData name="Nettles, Whitnee" userId="559dbfaa-6e09-4c76-875e-162f4fad0431" providerId="ADAL" clId="{C175F3AD-FCE2-405C-A592-5590080EF72C}" dt="2023-05-22T16:51:12.487" v="1594" actId="2711"/>
          <ac:spMkLst>
            <pc:docMk/>
            <pc:sldMk cId="2402444168" sldId="294"/>
            <ac:spMk id="10" creationId="{6495CDDB-4825-4A2C-B728-A226410ABF27}"/>
          </ac:spMkLst>
        </pc:spChg>
        <pc:spChg chg="mod">
          <ac:chgData name="Nettles, Whitnee" userId="559dbfaa-6e09-4c76-875e-162f4fad0431" providerId="ADAL" clId="{C175F3AD-FCE2-405C-A592-5590080EF72C}" dt="2023-05-22T16:51:12.487" v="1594" actId="2711"/>
          <ac:spMkLst>
            <pc:docMk/>
            <pc:sldMk cId="2402444168" sldId="294"/>
            <ac:spMk id="11" creationId="{172C2E18-C632-4AF6-B8CE-57342894D62C}"/>
          </ac:spMkLst>
        </pc:spChg>
        <pc:spChg chg="mod">
          <ac:chgData name="Nettles, Whitnee" userId="559dbfaa-6e09-4c76-875e-162f4fad0431" providerId="ADAL" clId="{C175F3AD-FCE2-405C-A592-5590080EF72C}" dt="2023-05-22T16:51:12.487" v="1594" actId="2711"/>
          <ac:spMkLst>
            <pc:docMk/>
            <pc:sldMk cId="2402444168" sldId="294"/>
            <ac:spMk id="12" creationId="{F8A049B6-D69B-4F27-A1C7-57B9A8E84899}"/>
          </ac:spMkLst>
        </pc:spChg>
      </pc:sldChg>
      <pc:sldChg chg="modSp mod">
        <pc:chgData name="Nettles, Whitnee" userId="559dbfaa-6e09-4c76-875e-162f4fad0431" providerId="ADAL" clId="{C175F3AD-FCE2-405C-A592-5590080EF72C}" dt="2023-05-22T16:51:46.123" v="1596" actId="2711"/>
        <pc:sldMkLst>
          <pc:docMk/>
          <pc:sldMk cId="2447829156" sldId="295"/>
        </pc:sldMkLst>
        <pc:spChg chg="mod">
          <ac:chgData name="Nettles, Whitnee" userId="559dbfaa-6e09-4c76-875e-162f4fad0431" providerId="ADAL" clId="{C175F3AD-FCE2-405C-A592-5590080EF72C}" dt="2023-05-22T16:51:46.123" v="1596" actId="2711"/>
          <ac:spMkLst>
            <pc:docMk/>
            <pc:sldMk cId="2447829156" sldId="295"/>
            <ac:spMk id="11" creationId="{E5A30263-72F3-4995-B5E0-39C8A4FAB371}"/>
          </ac:spMkLst>
        </pc:spChg>
        <pc:graphicFrameChg chg="modGraphic">
          <ac:chgData name="Nettles, Whitnee" userId="559dbfaa-6e09-4c76-875e-162f4fad0431" providerId="ADAL" clId="{C175F3AD-FCE2-405C-A592-5590080EF72C}" dt="2023-05-22T16:51:40.419" v="1595" actId="2711"/>
          <ac:graphicFrameMkLst>
            <pc:docMk/>
            <pc:sldMk cId="2447829156" sldId="295"/>
            <ac:graphicFrameMk id="7" creationId="{0E2257C1-6877-42F9-8E8B-A83DE55C9708}"/>
          </ac:graphicFrameMkLst>
        </pc:graphicFrameChg>
      </pc:sldChg>
      <pc:sldChg chg="modSp mod">
        <pc:chgData name="Nettles, Whitnee" userId="559dbfaa-6e09-4c76-875e-162f4fad0431" providerId="ADAL" clId="{C175F3AD-FCE2-405C-A592-5590080EF72C}" dt="2023-05-22T16:51:52.425" v="1597" actId="2711"/>
        <pc:sldMkLst>
          <pc:docMk/>
          <pc:sldMk cId="2244414286" sldId="296"/>
        </pc:sldMkLst>
        <pc:spChg chg="mod">
          <ac:chgData name="Nettles, Whitnee" userId="559dbfaa-6e09-4c76-875e-162f4fad0431" providerId="ADAL" clId="{C175F3AD-FCE2-405C-A592-5590080EF72C}" dt="2023-05-22T16:51:52.425" v="1597" actId="2711"/>
          <ac:spMkLst>
            <pc:docMk/>
            <pc:sldMk cId="2244414286" sldId="296"/>
            <ac:spMk id="10" creationId="{C4700A0B-22E6-450C-8E6F-7A94FCD53625}"/>
          </ac:spMkLst>
        </pc:spChg>
      </pc:sldChg>
      <pc:sldChg chg="modSp mod">
        <pc:chgData name="Nettles, Whitnee" userId="559dbfaa-6e09-4c76-875e-162f4fad0431" providerId="ADAL" clId="{C175F3AD-FCE2-405C-A592-5590080EF72C}" dt="2023-05-22T16:52:03.925" v="1598" actId="2711"/>
        <pc:sldMkLst>
          <pc:docMk/>
          <pc:sldMk cId="535989564" sldId="297"/>
        </pc:sldMkLst>
        <pc:spChg chg="mod">
          <ac:chgData name="Nettles, Whitnee" userId="559dbfaa-6e09-4c76-875e-162f4fad0431" providerId="ADAL" clId="{C175F3AD-FCE2-405C-A592-5590080EF72C}" dt="2023-05-22T16:52:03.925" v="1598" actId="2711"/>
          <ac:spMkLst>
            <pc:docMk/>
            <pc:sldMk cId="535989564" sldId="297"/>
            <ac:spMk id="11" creationId="{4617036E-CFED-4656-8115-6EB6A1AF78C4}"/>
          </ac:spMkLst>
        </pc:spChg>
      </pc:sldChg>
      <pc:sldChg chg="modSp mod">
        <pc:chgData name="Nettles, Whitnee" userId="559dbfaa-6e09-4c76-875e-162f4fad0431" providerId="ADAL" clId="{C175F3AD-FCE2-405C-A592-5590080EF72C}" dt="2023-05-22T16:52:10.553" v="1599" actId="2711"/>
        <pc:sldMkLst>
          <pc:docMk/>
          <pc:sldMk cId="1553606893" sldId="298"/>
        </pc:sldMkLst>
        <pc:spChg chg="mod">
          <ac:chgData name="Nettles, Whitnee" userId="559dbfaa-6e09-4c76-875e-162f4fad0431" providerId="ADAL" clId="{C175F3AD-FCE2-405C-A592-5590080EF72C}" dt="2023-05-22T16:52:10.553" v="1599" actId="2711"/>
          <ac:spMkLst>
            <pc:docMk/>
            <pc:sldMk cId="1553606893" sldId="298"/>
            <ac:spMk id="11" creationId="{39A4397A-AC0F-4094-A9FA-750C577E13D1}"/>
          </ac:spMkLst>
        </pc:spChg>
      </pc:sldChg>
      <pc:sldChg chg="modSp mod">
        <pc:chgData name="Nettles, Whitnee" userId="559dbfaa-6e09-4c76-875e-162f4fad0431" providerId="ADAL" clId="{C175F3AD-FCE2-405C-A592-5590080EF72C}" dt="2023-05-22T16:52:22.360" v="1600" actId="2711"/>
        <pc:sldMkLst>
          <pc:docMk/>
          <pc:sldMk cId="944247378" sldId="299"/>
        </pc:sldMkLst>
        <pc:spChg chg="mod">
          <ac:chgData name="Nettles, Whitnee" userId="559dbfaa-6e09-4c76-875e-162f4fad0431" providerId="ADAL" clId="{C175F3AD-FCE2-405C-A592-5590080EF72C}" dt="2023-05-22T16:52:22.360" v="1600" actId="2711"/>
          <ac:spMkLst>
            <pc:docMk/>
            <pc:sldMk cId="944247378" sldId="299"/>
            <ac:spMk id="20" creationId="{C04C0FA1-0D70-4FB8-8C84-7DE239C9B593}"/>
          </ac:spMkLst>
        </pc:spChg>
      </pc:sldChg>
      <pc:sldChg chg="modSp mod">
        <pc:chgData name="Nettles, Whitnee" userId="559dbfaa-6e09-4c76-875e-162f4fad0431" providerId="ADAL" clId="{C175F3AD-FCE2-405C-A592-5590080EF72C}" dt="2023-05-22T16:53:04.042" v="1603" actId="2711"/>
        <pc:sldMkLst>
          <pc:docMk/>
          <pc:sldMk cId="241138401" sldId="300"/>
        </pc:sldMkLst>
        <pc:spChg chg="mod">
          <ac:chgData name="Nettles, Whitnee" userId="559dbfaa-6e09-4c76-875e-162f4fad0431" providerId="ADAL" clId="{C175F3AD-FCE2-405C-A592-5590080EF72C}" dt="2023-05-22T16:53:04.042" v="1603" actId="2711"/>
          <ac:spMkLst>
            <pc:docMk/>
            <pc:sldMk cId="241138401" sldId="300"/>
            <ac:spMk id="7" creationId="{237459E3-0E42-4608-8F7F-2AC27F37B0E3}"/>
          </ac:spMkLst>
        </pc:spChg>
        <pc:spChg chg="mod">
          <ac:chgData name="Nettles, Whitnee" userId="559dbfaa-6e09-4c76-875e-162f4fad0431" providerId="ADAL" clId="{C175F3AD-FCE2-405C-A592-5590080EF72C}" dt="2023-05-22T16:53:04.042" v="1603" actId="2711"/>
          <ac:spMkLst>
            <pc:docMk/>
            <pc:sldMk cId="241138401" sldId="300"/>
            <ac:spMk id="8" creationId="{20D23C3A-70F9-4B2A-A3AC-415B4510598A}"/>
          </ac:spMkLst>
        </pc:spChg>
        <pc:spChg chg="mod">
          <ac:chgData name="Nettles, Whitnee" userId="559dbfaa-6e09-4c76-875e-162f4fad0431" providerId="ADAL" clId="{C175F3AD-FCE2-405C-A592-5590080EF72C}" dt="2023-05-22T16:53:04.042" v="1603" actId="2711"/>
          <ac:spMkLst>
            <pc:docMk/>
            <pc:sldMk cId="241138401" sldId="300"/>
            <ac:spMk id="9" creationId="{CEFD49D5-3178-42EB-BB50-4598156C0D51}"/>
          </ac:spMkLst>
        </pc:spChg>
        <pc:spChg chg="mod">
          <ac:chgData name="Nettles, Whitnee" userId="559dbfaa-6e09-4c76-875e-162f4fad0431" providerId="ADAL" clId="{C175F3AD-FCE2-405C-A592-5590080EF72C}" dt="2023-05-22T16:53:04.042" v="1603" actId="2711"/>
          <ac:spMkLst>
            <pc:docMk/>
            <pc:sldMk cId="241138401" sldId="300"/>
            <ac:spMk id="10" creationId="{EC233ABB-ADA1-411D-A4A6-778E29B5BAF7}"/>
          </ac:spMkLst>
        </pc:spChg>
        <pc:spChg chg="mod">
          <ac:chgData name="Nettles, Whitnee" userId="559dbfaa-6e09-4c76-875e-162f4fad0431" providerId="ADAL" clId="{C175F3AD-FCE2-405C-A592-5590080EF72C}" dt="2023-05-22T16:53:04.042" v="1603" actId="2711"/>
          <ac:spMkLst>
            <pc:docMk/>
            <pc:sldMk cId="241138401" sldId="300"/>
            <ac:spMk id="11" creationId="{48BA9C1F-B3F1-413A-9982-7CA549B9CF10}"/>
          </ac:spMkLst>
        </pc:spChg>
        <pc:spChg chg="mod">
          <ac:chgData name="Nettles, Whitnee" userId="559dbfaa-6e09-4c76-875e-162f4fad0431" providerId="ADAL" clId="{C175F3AD-FCE2-405C-A592-5590080EF72C}" dt="2023-05-22T16:53:04.042" v="1603" actId="2711"/>
          <ac:spMkLst>
            <pc:docMk/>
            <pc:sldMk cId="241138401" sldId="300"/>
            <ac:spMk id="13" creationId="{77A06DD8-B014-4955-9E90-3076CB3E5AAF}"/>
          </ac:spMkLst>
        </pc:spChg>
        <pc:spChg chg="mod">
          <ac:chgData name="Nettles, Whitnee" userId="559dbfaa-6e09-4c76-875e-162f4fad0431" providerId="ADAL" clId="{C175F3AD-FCE2-405C-A592-5590080EF72C}" dt="2023-05-22T16:53:04.042" v="1603" actId="2711"/>
          <ac:spMkLst>
            <pc:docMk/>
            <pc:sldMk cId="241138401" sldId="300"/>
            <ac:spMk id="14" creationId="{29673210-3B7C-4D92-BFBF-D41B3E8FA3DC}"/>
          </ac:spMkLst>
        </pc:spChg>
        <pc:spChg chg="mod">
          <ac:chgData name="Nettles, Whitnee" userId="559dbfaa-6e09-4c76-875e-162f4fad0431" providerId="ADAL" clId="{C175F3AD-FCE2-405C-A592-5590080EF72C}" dt="2023-05-22T16:53:04.042" v="1603" actId="2711"/>
          <ac:spMkLst>
            <pc:docMk/>
            <pc:sldMk cId="241138401" sldId="300"/>
            <ac:spMk id="15" creationId="{7F245F5C-A586-4B46-867E-D74DAAB8F5CE}"/>
          </ac:spMkLst>
        </pc:spChg>
        <pc:spChg chg="mod">
          <ac:chgData name="Nettles, Whitnee" userId="559dbfaa-6e09-4c76-875e-162f4fad0431" providerId="ADAL" clId="{C175F3AD-FCE2-405C-A592-5590080EF72C}" dt="2023-05-22T16:53:04.042" v="1603" actId="2711"/>
          <ac:spMkLst>
            <pc:docMk/>
            <pc:sldMk cId="241138401" sldId="300"/>
            <ac:spMk id="16" creationId="{618DF025-544F-42D9-BB4E-36E42638B1C3}"/>
          </ac:spMkLst>
        </pc:spChg>
        <pc:spChg chg="mod">
          <ac:chgData name="Nettles, Whitnee" userId="559dbfaa-6e09-4c76-875e-162f4fad0431" providerId="ADAL" clId="{C175F3AD-FCE2-405C-A592-5590080EF72C}" dt="2023-05-22T16:53:04.042" v="1603" actId="2711"/>
          <ac:spMkLst>
            <pc:docMk/>
            <pc:sldMk cId="241138401" sldId="300"/>
            <ac:spMk id="17" creationId="{097BE02E-6CE2-4BB2-A86C-1D30489689C3}"/>
          </ac:spMkLst>
        </pc:spChg>
        <pc:spChg chg="mod">
          <ac:chgData name="Nettles, Whitnee" userId="559dbfaa-6e09-4c76-875e-162f4fad0431" providerId="ADAL" clId="{C175F3AD-FCE2-405C-A592-5590080EF72C}" dt="2023-05-22T16:53:04.042" v="1603" actId="2711"/>
          <ac:spMkLst>
            <pc:docMk/>
            <pc:sldMk cId="241138401" sldId="300"/>
            <ac:spMk id="18" creationId="{AA70A27D-E063-465F-9B54-55848223DDDC}"/>
          </ac:spMkLst>
        </pc:spChg>
        <pc:spChg chg="mod">
          <ac:chgData name="Nettles, Whitnee" userId="559dbfaa-6e09-4c76-875e-162f4fad0431" providerId="ADAL" clId="{C175F3AD-FCE2-405C-A592-5590080EF72C}" dt="2023-05-22T16:53:04.042" v="1603" actId="2711"/>
          <ac:spMkLst>
            <pc:docMk/>
            <pc:sldMk cId="241138401" sldId="300"/>
            <ac:spMk id="19" creationId="{56A7DA9A-310B-4A7C-9C9B-D6798DFA0C76}"/>
          </ac:spMkLst>
        </pc:spChg>
        <pc:spChg chg="mod">
          <ac:chgData name="Nettles, Whitnee" userId="559dbfaa-6e09-4c76-875e-162f4fad0431" providerId="ADAL" clId="{C175F3AD-FCE2-405C-A592-5590080EF72C}" dt="2023-05-22T16:53:04.042" v="1603" actId="2711"/>
          <ac:spMkLst>
            <pc:docMk/>
            <pc:sldMk cId="241138401" sldId="300"/>
            <ac:spMk id="20" creationId="{BF43D697-76DA-4D31-97AC-E38A9AE9B312}"/>
          </ac:spMkLst>
        </pc:spChg>
      </pc:sldChg>
      <pc:sldChg chg="modSp mod">
        <pc:chgData name="Nettles, Whitnee" userId="559dbfaa-6e09-4c76-875e-162f4fad0431" providerId="ADAL" clId="{C175F3AD-FCE2-405C-A592-5590080EF72C}" dt="2023-05-22T16:52:54.959" v="1602" actId="2711"/>
        <pc:sldMkLst>
          <pc:docMk/>
          <pc:sldMk cId="2526384020" sldId="301"/>
        </pc:sldMkLst>
        <pc:spChg chg="mod">
          <ac:chgData name="Nettles, Whitnee" userId="559dbfaa-6e09-4c76-875e-162f4fad0431" providerId="ADAL" clId="{C175F3AD-FCE2-405C-A592-5590080EF72C}" dt="2023-05-22T16:52:54.959" v="1602" actId="2711"/>
          <ac:spMkLst>
            <pc:docMk/>
            <pc:sldMk cId="2526384020" sldId="301"/>
            <ac:spMk id="11" creationId="{F2606099-CAA6-40E0-8DDA-58553562CDC1}"/>
          </ac:spMkLst>
        </pc:spChg>
        <pc:spChg chg="mod">
          <ac:chgData name="Nettles, Whitnee" userId="559dbfaa-6e09-4c76-875e-162f4fad0431" providerId="ADAL" clId="{C175F3AD-FCE2-405C-A592-5590080EF72C}" dt="2023-05-22T16:52:54.959" v="1602" actId="2711"/>
          <ac:spMkLst>
            <pc:docMk/>
            <pc:sldMk cId="2526384020" sldId="301"/>
            <ac:spMk id="13" creationId="{8FCDEB59-74C3-4F4D-9743-7CBA01252BEE}"/>
          </ac:spMkLst>
        </pc:spChg>
        <pc:spChg chg="mod">
          <ac:chgData name="Nettles, Whitnee" userId="559dbfaa-6e09-4c76-875e-162f4fad0431" providerId="ADAL" clId="{C175F3AD-FCE2-405C-A592-5590080EF72C}" dt="2023-05-22T16:52:54.959" v="1602" actId="2711"/>
          <ac:spMkLst>
            <pc:docMk/>
            <pc:sldMk cId="2526384020" sldId="301"/>
            <ac:spMk id="14" creationId="{68B1693F-8DBF-4BC2-8722-A79D0B4E35AB}"/>
          </ac:spMkLst>
        </pc:spChg>
        <pc:spChg chg="mod">
          <ac:chgData name="Nettles, Whitnee" userId="559dbfaa-6e09-4c76-875e-162f4fad0431" providerId="ADAL" clId="{C175F3AD-FCE2-405C-A592-5590080EF72C}" dt="2023-05-22T16:52:54.959" v="1602" actId="2711"/>
          <ac:spMkLst>
            <pc:docMk/>
            <pc:sldMk cId="2526384020" sldId="301"/>
            <ac:spMk id="15" creationId="{3D2B66A0-CEC2-4729-A004-517E364CC0A2}"/>
          </ac:spMkLst>
        </pc:spChg>
        <pc:spChg chg="mod">
          <ac:chgData name="Nettles, Whitnee" userId="559dbfaa-6e09-4c76-875e-162f4fad0431" providerId="ADAL" clId="{C175F3AD-FCE2-405C-A592-5590080EF72C}" dt="2023-05-22T16:52:54.959" v="1602" actId="2711"/>
          <ac:spMkLst>
            <pc:docMk/>
            <pc:sldMk cId="2526384020" sldId="301"/>
            <ac:spMk id="16" creationId="{28F39394-C9A7-4F78-8A8F-0B9D047BEB2B}"/>
          </ac:spMkLst>
        </pc:spChg>
        <pc:spChg chg="mod">
          <ac:chgData name="Nettles, Whitnee" userId="559dbfaa-6e09-4c76-875e-162f4fad0431" providerId="ADAL" clId="{C175F3AD-FCE2-405C-A592-5590080EF72C}" dt="2023-05-22T16:52:54.959" v="1602" actId="2711"/>
          <ac:spMkLst>
            <pc:docMk/>
            <pc:sldMk cId="2526384020" sldId="301"/>
            <ac:spMk id="17" creationId="{44F44F87-F2B8-4D1D-AAF6-11CB3F43D4DB}"/>
          </ac:spMkLst>
        </pc:spChg>
        <pc:spChg chg="mod">
          <ac:chgData name="Nettles, Whitnee" userId="559dbfaa-6e09-4c76-875e-162f4fad0431" providerId="ADAL" clId="{C175F3AD-FCE2-405C-A592-5590080EF72C}" dt="2023-05-22T16:52:54.959" v="1602" actId="2711"/>
          <ac:spMkLst>
            <pc:docMk/>
            <pc:sldMk cId="2526384020" sldId="301"/>
            <ac:spMk id="18" creationId="{F584A604-79CA-47DF-A0E8-B30DDADA44D9}"/>
          </ac:spMkLst>
        </pc:spChg>
        <pc:spChg chg="mod">
          <ac:chgData name="Nettles, Whitnee" userId="559dbfaa-6e09-4c76-875e-162f4fad0431" providerId="ADAL" clId="{C175F3AD-FCE2-405C-A592-5590080EF72C}" dt="2023-05-22T16:52:33.200" v="1601" actId="2711"/>
          <ac:spMkLst>
            <pc:docMk/>
            <pc:sldMk cId="2526384020" sldId="301"/>
            <ac:spMk id="19" creationId="{34D3454F-B7AC-45AE-8D32-F50D77CBFDB4}"/>
          </ac:spMkLst>
        </pc:spChg>
        <pc:spChg chg="mod">
          <ac:chgData name="Nettles, Whitnee" userId="559dbfaa-6e09-4c76-875e-162f4fad0431" providerId="ADAL" clId="{C175F3AD-FCE2-405C-A592-5590080EF72C}" dt="2023-05-22T16:52:54.959" v="1602" actId="2711"/>
          <ac:spMkLst>
            <pc:docMk/>
            <pc:sldMk cId="2526384020" sldId="301"/>
            <ac:spMk id="20" creationId="{8D6567A6-D81F-4444-A0D6-828CC1A5256C}"/>
          </ac:spMkLst>
        </pc:spChg>
        <pc:spChg chg="mod">
          <ac:chgData name="Nettles, Whitnee" userId="559dbfaa-6e09-4c76-875e-162f4fad0431" providerId="ADAL" clId="{C175F3AD-FCE2-405C-A592-5590080EF72C}" dt="2023-05-22T16:52:54.959" v="1602" actId="2711"/>
          <ac:spMkLst>
            <pc:docMk/>
            <pc:sldMk cId="2526384020" sldId="301"/>
            <ac:spMk id="38" creationId="{EE09D250-2C60-4DBA-885D-384C381429AB}"/>
          </ac:spMkLst>
        </pc:spChg>
        <pc:spChg chg="mod">
          <ac:chgData name="Nettles, Whitnee" userId="559dbfaa-6e09-4c76-875e-162f4fad0431" providerId="ADAL" clId="{C175F3AD-FCE2-405C-A592-5590080EF72C}" dt="2023-05-22T16:52:54.959" v="1602" actId="2711"/>
          <ac:spMkLst>
            <pc:docMk/>
            <pc:sldMk cId="2526384020" sldId="301"/>
            <ac:spMk id="39" creationId="{11B9ECF2-6FB2-4CBD-A3CF-EFD41A74BFA6}"/>
          </ac:spMkLst>
        </pc:spChg>
        <pc:spChg chg="mod">
          <ac:chgData name="Nettles, Whitnee" userId="559dbfaa-6e09-4c76-875e-162f4fad0431" providerId="ADAL" clId="{C175F3AD-FCE2-405C-A592-5590080EF72C}" dt="2023-05-22T16:52:54.959" v="1602" actId="2711"/>
          <ac:spMkLst>
            <pc:docMk/>
            <pc:sldMk cId="2526384020" sldId="301"/>
            <ac:spMk id="40" creationId="{7B224072-3C01-40BB-810C-50AB42EF477D}"/>
          </ac:spMkLst>
        </pc:spChg>
      </pc:sldChg>
      <pc:sldChg chg="modSp">
        <pc:chgData name="Nettles, Whitnee" userId="559dbfaa-6e09-4c76-875e-162f4fad0431" providerId="ADAL" clId="{C175F3AD-FCE2-405C-A592-5590080EF72C}" dt="2023-05-22T16:53:11.451" v="1604" actId="2711"/>
        <pc:sldMkLst>
          <pc:docMk/>
          <pc:sldMk cId="2993178413" sldId="302"/>
        </pc:sldMkLst>
        <pc:spChg chg="mod">
          <ac:chgData name="Nettles, Whitnee" userId="559dbfaa-6e09-4c76-875e-162f4fad0431" providerId="ADAL" clId="{C175F3AD-FCE2-405C-A592-5590080EF72C}" dt="2023-05-22T16:53:11.451" v="1604" actId="2711"/>
          <ac:spMkLst>
            <pc:docMk/>
            <pc:sldMk cId="2993178413" sldId="302"/>
            <ac:spMk id="7" creationId="{4F8D0A13-FC44-4DCE-B10C-045CE0150673}"/>
          </ac:spMkLst>
        </pc:spChg>
        <pc:spChg chg="mod">
          <ac:chgData name="Nettles, Whitnee" userId="559dbfaa-6e09-4c76-875e-162f4fad0431" providerId="ADAL" clId="{C175F3AD-FCE2-405C-A592-5590080EF72C}" dt="2023-05-22T16:53:11.451" v="1604" actId="2711"/>
          <ac:spMkLst>
            <pc:docMk/>
            <pc:sldMk cId="2993178413" sldId="302"/>
            <ac:spMk id="8" creationId="{AFA986E1-14CF-4BBF-A6D8-E71DE7F4B155}"/>
          </ac:spMkLst>
        </pc:spChg>
        <pc:spChg chg="mod">
          <ac:chgData name="Nettles, Whitnee" userId="559dbfaa-6e09-4c76-875e-162f4fad0431" providerId="ADAL" clId="{C175F3AD-FCE2-405C-A592-5590080EF72C}" dt="2023-05-22T16:53:11.451" v="1604" actId="2711"/>
          <ac:spMkLst>
            <pc:docMk/>
            <pc:sldMk cId="2993178413" sldId="302"/>
            <ac:spMk id="9" creationId="{EFD92CB6-8669-4E4E-A4E0-0BD6F7AC8C2C}"/>
          </ac:spMkLst>
        </pc:spChg>
        <pc:spChg chg="mod">
          <ac:chgData name="Nettles, Whitnee" userId="559dbfaa-6e09-4c76-875e-162f4fad0431" providerId="ADAL" clId="{C175F3AD-FCE2-405C-A592-5590080EF72C}" dt="2023-05-22T16:53:11.451" v="1604" actId="2711"/>
          <ac:spMkLst>
            <pc:docMk/>
            <pc:sldMk cId="2993178413" sldId="302"/>
            <ac:spMk id="10" creationId="{71E076E7-6DCB-42B0-A5B1-8F7BD404E109}"/>
          </ac:spMkLst>
        </pc:spChg>
        <pc:spChg chg="mod">
          <ac:chgData name="Nettles, Whitnee" userId="559dbfaa-6e09-4c76-875e-162f4fad0431" providerId="ADAL" clId="{C175F3AD-FCE2-405C-A592-5590080EF72C}" dt="2023-05-22T16:53:11.451" v="1604" actId="2711"/>
          <ac:spMkLst>
            <pc:docMk/>
            <pc:sldMk cId="2993178413" sldId="302"/>
            <ac:spMk id="11" creationId="{A9990985-BF67-43F8-9B95-3FB135AC6E45}"/>
          </ac:spMkLst>
        </pc:spChg>
        <pc:spChg chg="mod">
          <ac:chgData name="Nettles, Whitnee" userId="559dbfaa-6e09-4c76-875e-162f4fad0431" providerId="ADAL" clId="{C175F3AD-FCE2-405C-A592-5590080EF72C}" dt="2023-05-22T16:53:11.451" v="1604" actId="2711"/>
          <ac:spMkLst>
            <pc:docMk/>
            <pc:sldMk cId="2993178413" sldId="302"/>
            <ac:spMk id="13" creationId="{20750287-11A8-461E-86E9-5AE79811F4A5}"/>
          </ac:spMkLst>
        </pc:spChg>
      </pc:sldChg>
      <pc:sldChg chg="modSp mod">
        <pc:chgData name="Nettles, Whitnee" userId="559dbfaa-6e09-4c76-875e-162f4fad0431" providerId="ADAL" clId="{C175F3AD-FCE2-405C-A592-5590080EF72C}" dt="2023-07-02T19:33:19.790" v="2164" actId="20577"/>
        <pc:sldMkLst>
          <pc:docMk/>
          <pc:sldMk cId="2006379091" sldId="303"/>
        </pc:sldMkLst>
        <pc:spChg chg="mod">
          <ac:chgData name="Nettles, Whitnee" userId="559dbfaa-6e09-4c76-875e-162f4fad0431" providerId="ADAL" clId="{C175F3AD-FCE2-405C-A592-5590080EF72C}" dt="2023-07-02T19:33:19.790" v="2164" actId="20577"/>
          <ac:spMkLst>
            <pc:docMk/>
            <pc:sldMk cId="2006379091" sldId="303"/>
            <ac:spMk id="8" creationId="{07A940D6-5E4F-43B6-8AC3-C40EC7DBB796}"/>
          </ac:spMkLst>
        </pc:spChg>
        <pc:spChg chg="mod">
          <ac:chgData name="Nettles, Whitnee" userId="559dbfaa-6e09-4c76-875e-162f4fad0431" providerId="ADAL" clId="{C175F3AD-FCE2-405C-A592-5590080EF72C}" dt="2023-05-22T16:53:24.191" v="1605" actId="2711"/>
          <ac:spMkLst>
            <pc:docMk/>
            <pc:sldMk cId="2006379091" sldId="303"/>
            <ac:spMk id="9" creationId="{2891D54F-5390-4E37-B708-B8F94AD1C5C9}"/>
          </ac:spMkLst>
        </pc:spChg>
        <pc:spChg chg="mod">
          <ac:chgData name="Nettles, Whitnee" userId="559dbfaa-6e09-4c76-875e-162f4fad0431" providerId="ADAL" clId="{C175F3AD-FCE2-405C-A592-5590080EF72C}" dt="2023-05-22T16:53:24.191" v="1605" actId="2711"/>
          <ac:spMkLst>
            <pc:docMk/>
            <pc:sldMk cId="2006379091" sldId="303"/>
            <ac:spMk id="10" creationId="{282AC4F9-92D2-455C-A188-85D3476D7E80}"/>
          </ac:spMkLst>
        </pc:spChg>
        <pc:spChg chg="mod">
          <ac:chgData name="Nettles, Whitnee" userId="559dbfaa-6e09-4c76-875e-162f4fad0431" providerId="ADAL" clId="{C175F3AD-FCE2-405C-A592-5590080EF72C}" dt="2023-05-22T16:53:24.191" v="1605" actId="2711"/>
          <ac:spMkLst>
            <pc:docMk/>
            <pc:sldMk cId="2006379091" sldId="303"/>
            <ac:spMk id="11" creationId="{BF375F07-D7E9-4A72-85C5-AFC290B7FAB0}"/>
          </ac:spMkLst>
        </pc:spChg>
        <pc:spChg chg="mod">
          <ac:chgData name="Nettles, Whitnee" userId="559dbfaa-6e09-4c76-875e-162f4fad0431" providerId="ADAL" clId="{C175F3AD-FCE2-405C-A592-5590080EF72C}" dt="2023-05-22T16:53:24.191" v="1605" actId="2711"/>
          <ac:spMkLst>
            <pc:docMk/>
            <pc:sldMk cId="2006379091" sldId="303"/>
            <ac:spMk id="13" creationId="{9BBD9E57-CF08-4052-86B9-C56E7AB96B43}"/>
          </ac:spMkLst>
        </pc:spChg>
        <pc:spChg chg="mod">
          <ac:chgData name="Nettles, Whitnee" userId="559dbfaa-6e09-4c76-875e-162f4fad0431" providerId="ADAL" clId="{C175F3AD-FCE2-405C-A592-5590080EF72C}" dt="2023-05-22T16:53:24.191" v="1605" actId="2711"/>
          <ac:spMkLst>
            <pc:docMk/>
            <pc:sldMk cId="2006379091" sldId="303"/>
            <ac:spMk id="16" creationId="{171A411D-0314-463E-849F-DB41318E1540}"/>
          </ac:spMkLst>
        </pc:spChg>
        <pc:graphicFrameChg chg="mod">
          <ac:chgData name="Nettles, Whitnee" userId="559dbfaa-6e09-4c76-875e-162f4fad0431" providerId="ADAL" clId="{C175F3AD-FCE2-405C-A592-5590080EF72C}" dt="2023-05-22T16:53:24.191" v="1605" actId="2711"/>
          <ac:graphicFrameMkLst>
            <pc:docMk/>
            <pc:sldMk cId="2006379091" sldId="303"/>
            <ac:graphicFrameMk id="7" creationId="{26F712A1-FA0A-4B47-B08F-275096500DE8}"/>
          </ac:graphicFrameMkLst>
        </pc:graphicFrameChg>
        <pc:cxnChg chg="mod">
          <ac:chgData name="Nettles, Whitnee" userId="559dbfaa-6e09-4c76-875e-162f4fad0431" providerId="ADAL" clId="{C175F3AD-FCE2-405C-A592-5590080EF72C}" dt="2023-05-22T16:53:24.191" v="1605" actId="2711"/>
          <ac:cxnSpMkLst>
            <pc:docMk/>
            <pc:sldMk cId="2006379091" sldId="303"/>
            <ac:cxnSpMk id="14" creationId="{13440BC0-080B-441D-834F-196F9E494BEC}"/>
          </ac:cxnSpMkLst>
        </pc:cxnChg>
      </pc:sldChg>
      <pc:sldChg chg="modSp">
        <pc:chgData name="Nettles, Whitnee" userId="559dbfaa-6e09-4c76-875e-162f4fad0431" providerId="ADAL" clId="{C175F3AD-FCE2-405C-A592-5590080EF72C}" dt="2023-05-22T16:53:31.567" v="1606" actId="2711"/>
        <pc:sldMkLst>
          <pc:docMk/>
          <pc:sldMk cId="1973130164" sldId="304"/>
        </pc:sldMkLst>
        <pc:spChg chg="mod">
          <ac:chgData name="Nettles, Whitnee" userId="559dbfaa-6e09-4c76-875e-162f4fad0431" providerId="ADAL" clId="{C175F3AD-FCE2-405C-A592-5590080EF72C}" dt="2023-05-22T16:53:31.567" v="1606" actId="2711"/>
          <ac:spMkLst>
            <pc:docMk/>
            <pc:sldMk cId="1973130164" sldId="304"/>
            <ac:spMk id="7" creationId="{18615C60-BD8C-42E7-AD3F-9E2BC1E7CF15}"/>
          </ac:spMkLst>
        </pc:spChg>
        <pc:spChg chg="mod">
          <ac:chgData name="Nettles, Whitnee" userId="559dbfaa-6e09-4c76-875e-162f4fad0431" providerId="ADAL" clId="{C175F3AD-FCE2-405C-A592-5590080EF72C}" dt="2023-05-22T16:53:31.567" v="1606" actId="2711"/>
          <ac:spMkLst>
            <pc:docMk/>
            <pc:sldMk cId="1973130164" sldId="304"/>
            <ac:spMk id="8" creationId="{F3D14196-4677-4731-88B0-69E075487196}"/>
          </ac:spMkLst>
        </pc:spChg>
        <pc:spChg chg="mod">
          <ac:chgData name="Nettles, Whitnee" userId="559dbfaa-6e09-4c76-875e-162f4fad0431" providerId="ADAL" clId="{C175F3AD-FCE2-405C-A592-5590080EF72C}" dt="2023-05-22T16:53:31.567" v="1606" actId="2711"/>
          <ac:spMkLst>
            <pc:docMk/>
            <pc:sldMk cId="1973130164" sldId="304"/>
            <ac:spMk id="9" creationId="{5D1B7E0B-8ACF-4E51-8568-F93290E7C0E5}"/>
          </ac:spMkLst>
        </pc:spChg>
        <pc:spChg chg="mod">
          <ac:chgData name="Nettles, Whitnee" userId="559dbfaa-6e09-4c76-875e-162f4fad0431" providerId="ADAL" clId="{C175F3AD-FCE2-405C-A592-5590080EF72C}" dt="2023-05-22T16:53:31.567" v="1606" actId="2711"/>
          <ac:spMkLst>
            <pc:docMk/>
            <pc:sldMk cId="1973130164" sldId="304"/>
            <ac:spMk id="10" creationId="{FC906BE4-C705-4B50-A884-B9666E1BA02D}"/>
          </ac:spMkLst>
        </pc:spChg>
        <pc:spChg chg="mod">
          <ac:chgData name="Nettles, Whitnee" userId="559dbfaa-6e09-4c76-875e-162f4fad0431" providerId="ADAL" clId="{C175F3AD-FCE2-405C-A592-5590080EF72C}" dt="2023-05-22T16:53:31.567" v="1606" actId="2711"/>
          <ac:spMkLst>
            <pc:docMk/>
            <pc:sldMk cId="1973130164" sldId="304"/>
            <ac:spMk id="11" creationId="{2D422663-8101-4D11-99E2-4EAADD648682}"/>
          </ac:spMkLst>
        </pc:spChg>
        <pc:spChg chg="mod">
          <ac:chgData name="Nettles, Whitnee" userId="559dbfaa-6e09-4c76-875e-162f4fad0431" providerId="ADAL" clId="{C175F3AD-FCE2-405C-A592-5590080EF72C}" dt="2023-05-22T16:53:31.567" v="1606" actId="2711"/>
          <ac:spMkLst>
            <pc:docMk/>
            <pc:sldMk cId="1973130164" sldId="304"/>
            <ac:spMk id="13" creationId="{24DDCB78-697D-431A-8A77-51CD542D320F}"/>
          </ac:spMkLst>
        </pc:spChg>
        <pc:spChg chg="mod">
          <ac:chgData name="Nettles, Whitnee" userId="559dbfaa-6e09-4c76-875e-162f4fad0431" providerId="ADAL" clId="{C175F3AD-FCE2-405C-A592-5590080EF72C}" dt="2023-05-22T16:53:31.567" v="1606" actId="2711"/>
          <ac:spMkLst>
            <pc:docMk/>
            <pc:sldMk cId="1973130164" sldId="304"/>
            <ac:spMk id="14" creationId="{CD457A16-7319-4E50-A39F-F719656C8841}"/>
          </ac:spMkLst>
        </pc:spChg>
        <pc:spChg chg="mod">
          <ac:chgData name="Nettles, Whitnee" userId="559dbfaa-6e09-4c76-875e-162f4fad0431" providerId="ADAL" clId="{C175F3AD-FCE2-405C-A592-5590080EF72C}" dt="2023-05-22T16:53:31.567" v="1606" actId="2711"/>
          <ac:spMkLst>
            <pc:docMk/>
            <pc:sldMk cId="1973130164" sldId="304"/>
            <ac:spMk id="15" creationId="{2DDCC7DA-BEEC-44CA-B7CF-46F57C237209}"/>
          </ac:spMkLst>
        </pc:spChg>
        <pc:spChg chg="mod">
          <ac:chgData name="Nettles, Whitnee" userId="559dbfaa-6e09-4c76-875e-162f4fad0431" providerId="ADAL" clId="{C175F3AD-FCE2-405C-A592-5590080EF72C}" dt="2023-05-22T16:53:31.567" v="1606" actId="2711"/>
          <ac:spMkLst>
            <pc:docMk/>
            <pc:sldMk cId="1973130164" sldId="304"/>
            <ac:spMk id="16" creationId="{149416CB-252D-42AA-8DA0-5E301E6006E7}"/>
          </ac:spMkLst>
        </pc:spChg>
        <pc:spChg chg="mod">
          <ac:chgData name="Nettles, Whitnee" userId="559dbfaa-6e09-4c76-875e-162f4fad0431" providerId="ADAL" clId="{C175F3AD-FCE2-405C-A592-5590080EF72C}" dt="2023-05-22T16:53:31.567" v="1606" actId="2711"/>
          <ac:spMkLst>
            <pc:docMk/>
            <pc:sldMk cId="1973130164" sldId="304"/>
            <ac:spMk id="17" creationId="{721AD186-2BED-4074-B394-0AC0D851DF4D}"/>
          </ac:spMkLst>
        </pc:spChg>
        <pc:spChg chg="mod">
          <ac:chgData name="Nettles, Whitnee" userId="559dbfaa-6e09-4c76-875e-162f4fad0431" providerId="ADAL" clId="{C175F3AD-FCE2-405C-A592-5590080EF72C}" dt="2023-05-22T16:53:31.567" v="1606" actId="2711"/>
          <ac:spMkLst>
            <pc:docMk/>
            <pc:sldMk cId="1973130164" sldId="304"/>
            <ac:spMk id="18" creationId="{80FADE80-C47B-476E-9D83-F1F33AD42B39}"/>
          </ac:spMkLst>
        </pc:spChg>
        <pc:spChg chg="mod">
          <ac:chgData name="Nettles, Whitnee" userId="559dbfaa-6e09-4c76-875e-162f4fad0431" providerId="ADAL" clId="{C175F3AD-FCE2-405C-A592-5590080EF72C}" dt="2023-05-22T16:53:31.567" v="1606" actId="2711"/>
          <ac:spMkLst>
            <pc:docMk/>
            <pc:sldMk cId="1973130164" sldId="304"/>
            <ac:spMk id="19" creationId="{FA99FCE4-8C54-4274-992F-96B597BB83D1}"/>
          </ac:spMkLst>
        </pc:spChg>
      </pc:sldChg>
      <pc:sldChg chg="modSp">
        <pc:chgData name="Nettles, Whitnee" userId="559dbfaa-6e09-4c76-875e-162f4fad0431" providerId="ADAL" clId="{C175F3AD-FCE2-405C-A592-5590080EF72C}" dt="2023-05-22T16:53:40.773" v="1607" actId="2711"/>
        <pc:sldMkLst>
          <pc:docMk/>
          <pc:sldMk cId="378180667" sldId="305"/>
        </pc:sldMkLst>
        <pc:spChg chg="mod">
          <ac:chgData name="Nettles, Whitnee" userId="559dbfaa-6e09-4c76-875e-162f4fad0431" providerId="ADAL" clId="{C175F3AD-FCE2-405C-A592-5590080EF72C}" dt="2023-05-22T16:53:40.773" v="1607" actId="2711"/>
          <ac:spMkLst>
            <pc:docMk/>
            <pc:sldMk cId="378180667" sldId="305"/>
            <ac:spMk id="8" creationId="{7B14AC47-74FB-4FD6-91C1-9CBB60882055}"/>
          </ac:spMkLst>
        </pc:spChg>
        <pc:spChg chg="mod">
          <ac:chgData name="Nettles, Whitnee" userId="559dbfaa-6e09-4c76-875e-162f4fad0431" providerId="ADAL" clId="{C175F3AD-FCE2-405C-A592-5590080EF72C}" dt="2023-05-22T16:53:40.773" v="1607" actId="2711"/>
          <ac:spMkLst>
            <pc:docMk/>
            <pc:sldMk cId="378180667" sldId="305"/>
            <ac:spMk id="9" creationId="{8E96AF76-B8E7-42A6-9000-88B44AA84FA5}"/>
          </ac:spMkLst>
        </pc:spChg>
        <pc:spChg chg="mod">
          <ac:chgData name="Nettles, Whitnee" userId="559dbfaa-6e09-4c76-875e-162f4fad0431" providerId="ADAL" clId="{C175F3AD-FCE2-405C-A592-5590080EF72C}" dt="2023-05-22T16:53:40.773" v="1607" actId="2711"/>
          <ac:spMkLst>
            <pc:docMk/>
            <pc:sldMk cId="378180667" sldId="305"/>
            <ac:spMk id="10" creationId="{858AC50F-35D3-4B55-BB4E-62221BB81878}"/>
          </ac:spMkLst>
        </pc:spChg>
        <pc:spChg chg="mod">
          <ac:chgData name="Nettles, Whitnee" userId="559dbfaa-6e09-4c76-875e-162f4fad0431" providerId="ADAL" clId="{C175F3AD-FCE2-405C-A592-5590080EF72C}" dt="2023-05-22T16:53:40.773" v="1607" actId="2711"/>
          <ac:spMkLst>
            <pc:docMk/>
            <pc:sldMk cId="378180667" sldId="305"/>
            <ac:spMk id="11" creationId="{7AE6138A-3B7F-4537-B2E3-2450DB6FFDDB}"/>
          </ac:spMkLst>
        </pc:spChg>
        <pc:spChg chg="mod">
          <ac:chgData name="Nettles, Whitnee" userId="559dbfaa-6e09-4c76-875e-162f4fad0431" providerId="ADAL" clId="{C175F3AD-FCE2-405C-A592-5590080EF72C}" dt="2023-05-22T16:53:40.773" v="1607" actId="2711"/>
          <ac:spMkLst>
            <pc:docMk/>
            <pc:sldMk cId="378180667" sldId="305"/>
            <ac:spMk id="13" creationId="{D736EBF9-0D0A-4E19-B1EB-215BD678341C}"/>
          </ac:spMkLst>
        </pc:spChg>
        <pc:spChg chg="mod">
          <ac:chgData name="Nettles, Whitnee" userId="559dbfaa-6e09-4c76-875e-162f4fad0431" providerId="ADAL" clId="{C175F3AD-FCE2-405C-A592-5590080EF72C}" dt="2023-05-22T16:53:40.773" v="1607" actId="2711"/>
          <ac:spMkLst>
            <pc:docMk/>
            <pc:sldMk cId="378180667" sldId="305"/>
            <ac:spMk id="14" creationId="{79DC480F-056C-407D-B512-90CC54F94254}"/>
          </ac:spMkLst>
        </pc:spChg>
        <pc:spChg chg="mod">
          <ac:chgData name="Nettles, Whitnee" userId="559dbfaa-6e09-4c76-875e-162f4fad0431" providerId="ADAL" clId="{C175F3AD-FCE2-405C-A592-5590080EF72C}" dt="2023-05-22T16:53:40.773" v="1607" actId="2711"/>
          <ac:spMkLst>
            <pc:docMk/>
            <pc:sldMk cId="378180667" sldId="305"/>
            <ac:spMk id="18" creationId="{271ADB3E-874F-4F12-B8B2-66083C97A6BF}"/>
          </ac:spMkLst>
        </pc:spChg>
        <pc:spChg chg="mod">
          <ac:chgData name="Nettles, Whitnee" userId="559dbfaa-6e09-4c76-875e-162f4fad0431" providerId="ADAL" clId="{C175F3AD-FCE2-405C-A592-5590080EF72C}" dt="2023-05-22T16:53:40.773" v="1607" actId="2711"/>
          <ac:spMkLst>
            <pc:docMk/>
            <pc:sldMk cId="378180667" sldId="305"/>
            <ac:spMk id="21" creationId="{56F33627-0F69-4FBC-AB38-2427D99FA3C6}"/>
          </ac:spMkLst>
        </pc:spChg>
        <pc:spChg chg="mod">
          <ac:chgData name="Nettles, Whitnee" userId="559dbfaa-6e09-4c76-875e-162f4fad0431" providerId="ADAL" clId="{C175F3AD-FCE2-405C-A592-5590080EF72C}" dt="2023-05-22T16:53:40.773" v="1607" actId="2711"/>
          <ac:spMkLst>
            <pc:docMk/>
            <pc:sldMk cId="378180667" sldId="305"/>
            <ac:spMk id="23" creationId="{13298FB9-527A-49A6-9885-7121BEAB11FA}"/>
          </ac:spMkLst>
        </pc:spChg>
        <pc:spChg chg="mod">
          <ac:chgData name="Nettles, Whitnee" userId="559dbfaa-6e09-4c76-875e-162f4fad0431" providerId="ADAL" clId="{C175F3AD-FCE2-405C-A592-5590080EF72C}" dt="2023-05-22T16:53:40.773" v="1607" actId="2711"/>
          <ac:spMkLst>
            <pc:docMk/>
            <pc:sldMk cId="378180667" sldId="305"/>
            <ac:spMk id="24" creationId="{556844F3-AA7E-4464-8D43-6E0B1867D449}"/>
          </ac:spMkLst>
        </pc:spChg>
        <pc:spChg chg="mod">
          <ac:chgData name="Nettles, Whitnee" userId="559dbfaa-6e09-4c76-875e-162f4fad0431" providerId="ADAL" clId="{C175F3AD-FCE2-405C-A592-5590080EF72C}" dt="2023-05-22T16:53:40.773" v="1607" actId="2711"/>
          <ac:spMkLst>
            <pc:docMk/>
            <pc:sldMk cId="378180667" sldId="305"/>
            <ac:spMk id="25" creationId="{161B2744-ACBE-4C01-9D13-CC96FB563F32}"/>
          </ac:spMkLst>
        </pc:spChg>
        <pc:spChg chg="mod">
          <ac:chgData name="Nettles, Whitnee" userId="559dbfaa-6e09-4c76-875e-162f4fad0431" providerId="ADAL" clId="{C175F3AD-FCE2-405C-A592-5590080EF72C}" dt="2023-05-22T16:53:40.773" v="1607" actId="2711"/>
          <ac:spMkLst>
            <pc:docMk/>
            <pc:sldMk cId="378180667" sldId="305"/>
            <ac:spMk id="26" creationId="{836D6BD3-E7EC-496C-AA7A-AE97B8F37FB3}"/>
          </ac:spMkLst>
        </pc:spChg>
        <pc:spChg chg="mod">
          <ac:chgData name="Nettles, Whitnee" userId="559dbfaa-6e09-4c76-875e-162f4fad0431" providerId="ADAL" clId="{C175F3AD-FCE2-405C-A592-5590080EF72C}" dt="2023-05-22T16:53:40.773" v="1607" actId="2711"/>
          <ac:spMkLst>
            <pc:docMk/>
            <pc:sldMk cId="378180667" sldId="305"/>
            <ac:spMk id="27" creationId="{62405B90-2F76-4823-9691-0B37ECAF9278}"/>
          </ac:spMkLst>
        </pc:spChg>
        <pc:spChg chg="mod">
          <ac:chgData name="Nettles, Whitnee" userId="559dbfaa-6e09-4c76-875e-162f4fad0431" providerId="ADAL" clId="{C175F3AD-FCE2-405C-A592-5590080EF72C}" dt="2023-05-22T16:53:40.773" v="1607" actId="2711"/>
          <ac:spMkLst>
            <pc:docMk/>
            <pc:sldMk cId="378180667" sldId="305"/>
            <ac:spMk id="28" creationId="{91B1DAF9-A18D-4858-8E1F-35A22269FEE2}"/>
          </ac:spMkLst>
        </pc:spChg>
        <pc:spChg chg="mod">
          <ac:chgData name="Nettles, Whitnee" userId="559dbfaa-6e09-4c76-875e-162f4fad0431" providerId="ADAL" clId="{C175F3AD-FCE2-405C-A592-5590080EF72C}" dt="2023-05-22T16:53:40.773" v="1607" actId="2711"/>
          <ac:spMkLst>
            <pc:docMk/>
            <pc:sldMk cId="378180667" sldId="305"/>
            <ac:spMk id="29" creationId="{89A2B2D1-5C27-446F-AE6B-405FF8B1FAF2}"/>
          </ac:spMkLst>
        </pc:spChg>
        <pc:spChg chg="mod">
          <ac:chgData name="Nettles, Whitnee" userId="559dbfaa-6e09-4c76-875e-162f4fad0431" providerId="ADAL" clId="{C175F3AD-FCE2-405C-A592-5590080EF72C}" dt="2023-05-22T16:53:40.773" v="1607" actId="2711"/>
          <ac:spMkLst>
            <pc:docMk/>
            <pc:sldMk cId="378180667" sldId="305"/>
            <ac:spMk id="30" creationId="{5E6A4785-25B1-4712-81DC-7A00EDA81EAA}"/>
          </ac:spMkLst>
        </pc:spChg>
        <pc:spChg chg="mod">
          <ac:chgData name="Nettles, Whitnee" userId="559dbfaa-6e09-4c76-875e-162f4fad0431" providerId="ADAL" clId="{C175F3AD-FCE2-405C-A592-5590080EF72C}" dt="2023-05-22T16:53:40.773" v="1607" actId="2711"/>
          <ac:spMkLst>
            <pc:docMk/>
            <pc:sldMk cId="378180667" sldId="305"/>
            <ac:spMk id="31" creationId="{588A3F5D-2269-44F2-9226-30FDEE87089E}"/>
          </ac:spMkLst>
        </pc:spChg>
      </pc:sldChg>
      <pc:sldChg chg="addSp modSp modAnim">
        <pc:chgData name="Nettles, Whitnee" userId="559dbfaa-6e09-4c76-875e-162f4fad0431" providerId="ADAL" clId="{C175F3AD-FCE2-405C-A592-5590080EF72C}" dt="2023-06-28T20:31:24.943" v="2157" actId="164"/>
        <pc:sldMkLst>
          <pc:docMk/>
          <pc:sldMk cId="4157913942" sldId="306"/>
        </pc:sldMkLst>
        <pc:spChg chg="mod">
          <ac:chgData name="Nettles, Whitnee" userId="559dbfaa-6e09-4c76-875e-162f4fad0431" providerId="ADAL" clId="{C175F3AD-FCE2-405C-A592-5590080EF72C}" dt="2023-05-22T16:53:48.627" v="1608" actId="2711"/>
          <ac:spMkLst>
            <pc:docMk/>
            <pc:sldMk cId="4157913942" sldId="306"/>
            <ac:spMk id="8" creationId="{E89EC230-47F8-4DE1-B9DC-90C75F3E76F3}"/>
          </ac:spMkLst>
        </pc:spChg>
        <pc:spChg chg="mod">
          <ac:chgData name="Nettles, Whitnee" userId="559dbfaa-6e09-4c76-875e-162f4fad0431" providerId="ADAL" clId="{C175F3AD-FCE2-405C-A592-5590080EF72C}" dt="2023-05-22T16:53:48.627" v="1608" actId="2711"/>
          <ac:spMkLst>
            <pc:docMk/>
            <pc:sldMk cId="4157913942" sldId="306"/>
            <ac:spMk id="9" creationId="{8FD5C1A3-404D-4675-B801-2A17BE2AABB9}"/>
          </ac:spMkLst>
        </pc:spChg>
        <pc:spChg chg="mod">
          <ac:chgData name="Nettles, Whitnee" userId="559dbfaa-6e09-4c76-875e-162f4fad0431" providerId="ADAL" clId="{C175F3AD-FCE2-405C-A592-5590080EF72C}" dt="2023-05-22T16:53:48.627" v="1608" actId="2711"/>
          <ac:spMkLst>
            <pc:docMk/>
            <pc:sldMk cId="4157913942" sldId="306"/>
            <ac:spMk id="15" creationId="{D521ADB5-13F4-440F-BE63-525B5D4C76E6}"/>
          </ac:spMkLst>
        </pc:spChg>
        <pc:spChg chg="mod">
          <ac:chgData name="Nettles, Whitnee" userId="559dbfaa-6e09-4c76-875e-162f4fad0431" providerId="ADAL" clId="{C175F3AD-FCE2-405C-A592-5590080EF72C}" dt="2023-05-22T16:53:48.627" v="1608" actId="2711"/>
          <ac:spMkLst>
            <pc:docMk/>
            <pc:sldMk cId="4157913942" sldId="306"/>
            <ac:spMk id="16" creationId="{31AD570B-ADA6-42AD-A5D5-4A9D518B8108}"/>
          </ac:spMkLst>
        </pc:spChg>
        <pc:spChg chg="mod">
          <ac:chgData name="Nettles, Whitnee" userId="559dbfaa-6e09-4c76-875e-162f4fad0431" providerId="ADAL" clId="{C175F3AD-FCE2-405C-A592-5590080EF72C}" dt="2023-05-22T16:53:48.627" v="1608" actId="2711"/>
          <ac:spMkLst>
            <pc:docMk/>
            <pc:sldMk cId="4157913942" sldId="306"/>
            <ac:spMk id="17" creationId="{E6F30DD1-054F-4E1C-8A6C-B0DCACF7D57B}"/>
          </ac:spMkLst>
        </pc:spChg>
        <pc:spChg chg="mod">
          <ac:chgData name="Nettles, Whitnee" userId="559dbfaa-6e09-4c76-875e-162f4fad0431" providerId="ADAL" clId="{C175F3AD-FCE2-405C-A592-5590080EF72C}" dt="2023-05-22T16:53:48.627" v="1608" actId="2711"/>
          <ac:spMkLst>
            <pc:docMk/>
            <pc:sldMk cId="4157913942" sldId="306"/>
            <ac:spMk id="18" creationId="{D2299E21-D113-47D3-A0FB-2FBB1817DED4}"/>
          </ac:spMkLst>
        </pc:spChg>
        <pc:spChg chg="mod">
          <ac:chgData name="Nettles, Whitnee" userId="559dbfaa-6e09-4c76-875e-162f4fad0431" providerId="ADAL" clId="{C175F3AD-FCE2-405C-A592-5590080EF72C}" dt="2023-06-28T20:31:24.943" v="2157" actId="164"/>
          <ac:spMkLst>
            <pc:docMk/>
            <pc:sldMk cId="4157913942" sldId="306"/>
            <ac:spMk id="19" creationId="{BCC9156B-0F66-4655-8C42-B17227322099}"/>
          </ac:spMkLst>
        </pc:spChg>
        <pc:spChg chg="mod">
          <ac:chgData name="Nettles, Whitnee" userId="559dbfaa-6e09-4c76-875e-162f4fad0431" providerId="ADAL" clId="{C175F3AD-FCE2-405C-A592-5590080EF72C}" dt="2023-06-28T20:31:24.943" v="2157" actId="164"/>
          <ac:spMkLst>
            <pc:docMk/>
            <pc:sldMk cId="4157913942" sldId="306"/>
            <ac:spMk id="20" creationId="{A15E8637-9B17-469D-A5C9-568930D78059}"/>
          </ac:spMkLst>
        </pc:spChg>
        <pc:spChg chg="mod">
          <ac:chgData name="Nettles, Whitnee" userId="559dbfaa-6e09-4c76-875e-162f4fad0431" providerId="ADAL" clId="{C175F3AD-FCE2-405C-A592-5590080EF72C}" dt="2023-06-28T20:31:24.943" v="2157" actId="164"/>
          <ac:spMkLst>
            <pc:docMk/>
            <pc:sldMk cId="4157913942" sldId="306"/>
            <ac:spMk id="21" creationId="{A840E2D0-9AD7-441C-98E2-CB6C5B9D4EDD}"/>
          </ac:spMkLst>
        </pc:spChg>
        <pc:spChg chg="mod">
          <ac:chgData name="Nettles, Whitnee" userId="559dbfaa-6e09-4c76-875e-162f4fad0431" providerId="ADAL" clId="{C175F3AD-FCE2-405C-A592-5590080EF72C}" dt="2023-05-22T16:53:48.627" v="1608" actId="2711"/>
          <ac:spMkLst>
            <pc:docMk/>
            <pc:sldMk cId="4157913942" sldId="306"/>
            <ac:spMk id="22" creationId="{0F781567-1EA0-4D12-B2DC-334D2815A8CD}"/>
          </ac:spMkLst>
        </pc:spChg>
        <pc:spChg chg="mod">
          <ac:chgData name="Nettles, Whitnee" userId="559dbfaa-6e09-4c76-875e-162f4fad0431" providerId="ADAL" clId="{C175F3AD-FCE2-405C-A592-5590080EF72C}" dt="2023-06-28T20:31:24.943" v="2157" actId="164"/>
          <ac:spMkLst>
            <pc:docMk/>
            <pc:sldMk cId="4157913942" sldId="306"/>
            <ac:spMk id="23" creationId="{2F8296AA-87CE-4734-8A3B-097B977EEB44}"/>
          </ac:spMkLst>
        </pc:spChg>
        <pc:spChg chg="mod">
          <ac:chgData name="Nettles, Whitnee" userId="559dbfaa-6e09-4c76-875e-162f4fad0431" providerId="ADAL" clId="{C175F3AD-FCE2-405C-A592-5590080EF72C}" dt="2023-06-28T20:31:24.943" v="2157" actId="164"/>
          <ac:spMkLst>
            <pc:docMk/>
            <pc:sldMk cId="4157913942" sldId="306"/>
            <ac:spMk id="24" creationId="{F2C93A06-98E1-4F14-A1BD-82BD793F4348}"/>
          </ac:spMkLst>
        </pc:spChg>
        <pc:spChg chg="mod">
          <ac:chgData name="Nettles, Whitnee" userId="559dbfaa-6e09-4c76-875e-162f4fad0431" providerId="ADAL" clId="{C175F3AD-FCE2-405C-A592-5590080EF72C}" dt="2023-06-28T20:31:24.943" v="2157" actId="164"/>
          <ac:spMkLst>
            <pc:docMk/>
            <pc:sldMk cId="4157913942" sldId="306"/>
            <ac:spMk id="25" creationId="{C1879B85-5C20-4ECD-A743-D609360977B8}"/>
          </ac:spMkLst>
        </pc:spChg>
        <pc:spChg chg="mod">
          <ac:chgData name="Nettles, Whitnee" userId="559dbfaa-6e09-4c76-875e-162f4fad0431" providerId="ADAL" clId="{C175F3AD-FCE2-405C-A592-5590080EF72C}" dt="2023-06-28T20:31:24.943" v="2157" actId="164"/>
          <ac:spMkLst>
            <pc:docMk/>
            <pc:sldMk cId="4157913942" sldId="306"/>
            <ac:spMk id="26" creationId="{4DF1D0F4-29B8-4A35-AFA5-A68E813157B0}"/>
          </ac:spMkLst>
        </pc:spChg>
        <pc:grpChg chg="mod">
          <ac:chgData name="Nettles, Whitnee" userId="559dbfaa-6e09-4c76-875e-162f4fad0431" providerId="ADAL" clId="{C175F3AD-FCE2-405C-A592-5590080EF72C}" dt="2023-05-22T16:53:48.627" v="1608" actId="2711"/>
          <ac:grpSpMkLst>
            <pc:docMk/>
            <pc:sldMk cId="4157913942" sldId="306"/>
            <ac:grpSpMk id="7" creationId="{A0595437-46C1-4486-BCE5-0C5734ADC7E6}"/>
          </ac:grpSpMkLst>
        </pc:grpChg>
        <pc:grpChg chg="add mod">
          <ac:chgData name="Nettles, Whitnee" userId="559dbfaa-6e09-4c76-875e-162f4fad0431" providerId="ADAL" clId="{C175F3AD-FCE2-405C-A592-5590080EF72C}" dt="2023-06-28T20:31:24.943" v="2157" actId="164"/>
          <ac:grpSpMkLst>
            <pc:docMk/>
            <pc:sldMk cId="4157913942" sldId="306"/>
            <ac:grpSpMk id="27" creationId="{548E11E3-9FB3-A01C-5D1E-03DED0E1227E}"/>
          </ac:grpSpMkLst>
        </pc:grpChg>
        <pc:picChg chg="mod">
          <ac:chgData name="Nettles, Whitnee" userId="559dbfaa-6e09-4c76-875e-162f4fad0431" providerId="ADAL" clId="{C175F3AD-FCE2-405C-A592-5590080EF72C}" dt="2023-05-22T16:53:48.627" v="1608" actId="2711"/>
          <ac:picMkLst>
            <pc:docMk/>
            <pc:sldMk cId="4157913942" sldId="306"/>
            <ac:picMk id="10" creationId="{D0BE7516-1EE5-479A-9BD2-8CDD65B1D954}"/>
          </ac:picMkLst>
        </pc:picChg>
      </pc:sldChg>
      <pc:sldChg chg="modSp">
        <pc:chgData name="Nettles, Whitnee" userId="559dbfaa-6e09-4c76-875e-162f4fad0431" providerId="ADAL" clId="{C175F3AD-FCE2-405C-A592-5590080EF72C}" dt="2023-05-22T16:54:04.603" v="1610" actId="2711"/>
        <pc:sldMkLst>
          <pc:docMk/>
          <pc:sldMk cId="970044610" sldId="307"/>
        </pc:sldMkLst>
        <pc:spChg chg="mod">
          <ac:chgData name="Nettles, Whitnee" userId="559dbfaa-6e09-4c76-875e-162f4fad0431" providerId="ADAL" clId="{C175F3AD-FCE2-405C-A592-5590080EF72C}" dt="2023-05-22T16:54:04.603" v="1610" actId="2711"/>
          <ac:spMkLst>
            <pc:docMk/>
            <pc:sldMk cId="970044610" sldId="307"/>
            <ac:spMk id="8" creationId="{5952BF7D-D04D-4FE8-BEFB-D0523D29CAC7}"/>
          </ac:spMkLst>
        </pc:spChg>
        <pc:spChg chg="mod">
          <ac:chgData name="Nettles, Whitnee" userId="559dbfaa-6e09-4c76-875e-162f4fad0431" providerId="ADAL" clId="{C175F3AD-FCE2-405C-A592-5590080EF72C}" dt="2023-05-22T16:54:04.603" v="1610" actId="2711"/>
          <ac:spMkLst>
            <pc:docMk/>
            <pc:sldMk cId="970044610" sldId="307"/>
            <ac:spMk id="9" creationId="{D38DF2BB-A008-41F6-9FE1-11D3728F7EDA}"/>
          </ac:spMkLst>
        </pc:spChg>
        <pc:spChg chg="mod">
          <ac:chgData name="Nettles, Whitnee" userId="559dbfaa-6e09-4c76-875e-162f4fad0431" providerId="ADAL" clId="{C175F3AD-FCE2-405C-A592-5590080EF72C}" dt="2023-05-22T16:54:04.603" v="1610" actId="2711"/>
          <ac:spMkLst>
            <pc:docMk/>
            <pc:sldMk cId="970044610" sldId="307"/>
            <ac:spMk id="10" creationId="{577A11A5-A927-474E-BA6A-AE871CC914AB}"/>
          </ac:spMkLst>
        </pc:spChg>
        <pc:spChg chg="mod">
          <ac:chgData name="Nettles, Whitnee" userId="559dbfaa-6e09-4c76-875e-162f4fad0431" providerId="ADAL" clId="{C175F3AD-FCE2-405C-A592-5590080EF72C}" dt="2023-05-22T16:54:04.603" v="1610" actId="2711"/>
          <ac:spMkLst>
            <pc:docMk/>
            <pc:sldMk cId="970044610" sldId="307"/>
            <ac:spMk id="11" creationId="{9C371660-6F5D-4480-804B-96041B40A2E6}"/>
          </ac:spMkLst>
        </pc:spChg>
        <pc:spChg chg="mod">
          <ac:chgData name="Nettles, Whitnee" userId="559dbfaa-6e09-4c76-875e-162f4fad0431" providerId="ADAL" clId="{C175F3AD-FCE2-405C-A592-5590080EF72C}" dt="2023-05-22T16:54:04.603" v="1610" actId="2711"/>
          <ac:spMkLst>
            <pc:docMk/>
            <pc:sldMk cId="970044610" sldId="307"/>
            <ac:spMk id="14" creationId="{E439E854-104D-4AFB-A074-274FA2236F63}"/>
          </ac:spMkLst>
        </pc:spChg>
        <pc:spChg chg="mod">
          <ac:chgData name="Nettles, Whitnee" userId="559dbfaa-6e09-4c76-875e-162f4fad0431" providerId="ADAL" clId="{C175F3AD-FCE2-405C-A592-5590080EF72C}" dt="2023-05-22T16:54:04.603" v="1610" actId="2711"/>
          <ac:spMkLst>
            <pc:docMk/>
            <pc:sldMk cId="970044610" sldId="307"/>
            <ac:spMk id="19" creationId="{FD297F3A-909C-42EC-8E93-B59F8FCC2F56}"/>
          </ac:spMkLst>
        </pc:spChg>
        <pc:spChg chg="mod">
          <ac:chgData name="Nettles, Whitnee" userId="559dbfaa-6e09-4c76-875e-162f4fad0431" providerId="ADAL" clId="{C175F3AD-FCE2-405C-A592-5590080EF72C}" dt="2023-05-22T16:54:04.603" v="1610" actId="2711"/>
          <ac:spMkLst>
            <pc:docMk/>
            <pc:sldMk cId="970044610" sldId="307"/>
            <ac:spMk id="20" creationId="{27496444-29BF-42D8-AAA8-6B35C57A39DE}"/>
          </ac:spMkLst>
        </pc:spChg>
        <pc:spChg chg="mod">
          <ac:chgData name="Nettles, Whitnee" userId="559dbfaa-6e09-4c76-875e-162f4fad0431" providerId="ADAL" clId="{C175F3AD-FCE2-405C-A592-5590080EF72C}" dt="2023-05-22T16:54:04.603" v="1610" actId="2711"/>
          <ac:spMkLst>
            <pc:docMk/>
            <pc:sldMk cId="970044610" sldId="307"/>
            <ac:spMk id="21" creationId="{74F70225-6750-4E45-818A-016D874CFAEF}"/>
          </ac:spMkLst>
        </pc:spChg>
        <pc:spChg chg="mod">
          <ac:chgData name="Nettles, Whitnee" userId="559dbfaa-6e09-4c76-875e-162f4fad0431" providerId="ADAL" clId="{C175F3AD-FCE2-405C-A592-5590080EF72C}" dt="2023-05-22T16:54:04.603" v="1610" actId="2711"/>
          <ac:spMkLst>
            <pc:docMk/>
            <pc:sldMk cId="970044610" sldId="307"/>
            <ac:spMk id="26" creationId="{8F2D02AF-89D0-44B8-A35F-CFF0D71EE5AC}"/>
          </ac:spMkLst>
        </pc:spChg>
        <pc:spChg chg="mod">
          <ac:chgData name="Nettles, Whitnee" userId="559dbfaa-6e09-4c76-875e-162f4fad0431" providerId="ADAL" clId="{C175F3AD-FCE2-405C-A592-5590080EF72C}" dt="2023-05-22T16:54:04.603" v="1610" actId="2711"/>
          <ac:spMkLst>
            <pc:docMk/>
            <pc:sldMk cId="970044610" sldId="307"/>
            <ac:spMk id="27" creationId="{762EA4EA-3B9E-4F62-B09E-C7C7DF3AB209}"/>
          </ac:spMkLst>
        </pc:spChg>
        <pc:spChg chg="mod">
          <ac:chgData name="Nettles, Whitnee" userId="559dbfaa-6e09-4c76-875e-162f4fad0431" providerId="ADAL" clId="{C175F3AD-FCE2-405C-A592-5590080EF72C}" dt="2023-05-22T16:54:04.603" v="1610" actId="2711"/>
          <ac:spMkLst>
            <pc:docMk/>
            <pc:sldMk cId="970044610" sldId="307"/>
            <ac:spMk id="28" creationId="{6CDDC47C-9653-469B-8CC8-F706EBB596C0}"/>
          </ac:spMkLst>
        </pc:spChg>
        <pc:spChg chg="mod">
          <ac:chgData name="Nettles, Whitnee" userId="559dbfaa-6e09-4c76-875e-162f4fad0431" providerId="ADAL" clId="{C175F3AD-FCE2-405C-A592-5590080EF72C}" dt="2023-05-22T16:54:04.603" v="1610" actId="2711"/>
          <ac:spMkLst>
            <pc:docMk/>
            <pc:sldMk cId="970044610" sldId="307"/>
            <ac:spMk id="29" creationId="{165121A9-2B3A-4766-B5C9-15541F7F054F}"/>
          </ac:spMkLst>
        </pc:spChg>
        <pc:spChg chg="mod">
          <ac:chgData name="Nettles, Whitnee" userId="559dbfaa-6e09-4c76-875e-162f4fad0431" providerId="ADAL" clId="{C175F3AD-FCE2-405C-A592-5590080EF72C}" dt="2023-05-22T16:54:04.603" v="1610" actId="2711"/>
          <ac:spMkLst>
            <pc:docMk/>
            <pc:sldMk cId="970044610" sldId="307"/>
            <ac:spMk id="30" creationId="{D8316141-509E-4A08-8B87-AA016F1EE747}"/>
          </ac:spMkLst>
        </pc:spChg>
        <pc:spChg chg="mod">
          <ac:chgData name="Nettles, Whitnee" userId="559dbfaa-6e09-4c76-875e-162f4fad0431" providerId="ADAL" clId="{C175F3AD-FCE2-405C-A592-5590080EF72C}" dt="2023-05-22T16:54:04.603" v="1610" actId="2711"/>
          <ac:spMkLst>
            <pc:docMk/>
            <pc:sldMk cId="970044610" sldId="307"/>
            <ac:spMk id="32" creationId="{DD800C04-A12F-4A2A-8BA9-EC76A1AE7F0B}"/>
          </ac:spMkLst>
        </pc:spChg>
        <pc:spChg chg="mod">
          <ac:chgData name="Nettles, Whitnee" userId="559dbfaa-6e09-4c76-875e-162f4fad0431" providerId="ADAL" clId="{C175F3AD-FCE2-405C-A592-5590080EF72C}" dt="2023-05-22T16:54:04.603" v="1610" actId="2711"/>
          <ac:spMkLst>
            <pc:docMk/>
            <pc:sldMk cId="970044610" sldId="307"/>
            <ac:spMk id="33" creationId="{7DB36619-B19B-4834-B35E-D5E998B35573}"/>
          </ac:spMkLst>
        </pc:spChg>
        <pc:spChg chg="mod">
          <ac:chgData name="Nettles, Whitnee" userId="559dbfaa-6e09-4c76-875e-162f4fad0431" providerId="ADAL" clId="{C175F3AD-FCE2-405C-A592-5590080EF72C}" dt="2023-05-22T16:54:04.603" v="1610" actId="2711"/>
          <ac:spMkLst>
            <pc:docMk/>
            <pc:sldMk cId="970044610" sldId="307"/>
            <ac:spMk id="34" creationId="{282226E5-1D05-46CD-AFD8-A0770A42916C}"/>
          </ac:spMkLst>
        </pc:spChg>
        <pc:spChg chg="mod">
          <ac:chgData name="Nettles, Whitnee" userId="559dbfaa-6e09-4c76-875e-162f4fad0431" providerId="ADAL" clId="{C175F3AD-FCE2-405C-A592-5590080EF72C}" dt="2023-05-22T16:54:04.603" v="1610" actId="2711"/>
          <ac:spMkLst>
            <pc:docMk/>
            <pc:sldMk cId="970044610" sldId="307"/>
            <ac:spMk id="35" creationId="{00F01F7C-1173-4FA3-9E25-7640F2EE7C43}"/>
          </ac:spMkLst>
        </pc:spChg>
        <pc:spChg chg="mod">
          <ac:chgData name="Nettles, Whitnee" userId="559dbfaa-6e09-4c76-875e-162f4fad0431" providerId="ADAL" clId="{C175F3AD-FCE2-405C-A592-5590080EF72C}" dt="2023-05-22T16:54:04.603" v="1610" actId="2711"/>
          <ac:spMkLst>
            <pc:docMk/>
            <pc:sldMk cId="970044610" sldId="307"/>
            <ac:spMk id="36" creationId="{B3190706-AB77-430D-8E6E-03F9CD40DD29}"/>
          </ac:spMkLst>
        </pc:spChg>
        <pc:spChg chg="mod">
          <ac:chgData name="Nettles, Whitnee" userId="559dbfaa-6e09-4c76-875e-162f4fad0431" providerId="ADAL" clId="{C175F3AD-FCE2-405C-A592-5590080EF72C}" dt="2023-05-22T16:54:04.603" v="1610" actId="2711"/>
          <ac:spMkLst>
            <pc:docMk/>
            <pc:sldMk cId="970044610" sldId="307"/>
            <ac:spMk id="37" creationId="{E0788E1B-D100-43E6-A23C-937BD5CDE5AA}"/>
          </ac:spMkLst>
        </pc:spChg>
        <pc:spChg chg="mod">
          <ac:chgData name="Nettles, Whitnee" userId="559dbfaa-6e09-4c76-875e-162f4fad0431" providerId="ADAL" clId="{C175F3AD-FCE2-405C-A592-5590080EF72C}" dt="2023-05-22T16:54:04.603" v="1610" actId="2711"/>
          <ac:spMkLst>
            <pc:docMk/>
            <pc:sldMk cId="970044610" sldId="307"/>
            <ac:spMk id="42" creationId="{C7F73E49-6074-4E60-BAFA-E96D7C90A976}"/>
          </ac:spMkLst>
        </pc:spChg>
        <pc:spChg chg="mod">
          <ac:chgData name="Nettles, Whitnee" userId="559dbfaa-6e09-4c76-875e-162f4fad0431" providerId="ADAL" clId="{C175F3AD-FCE2-405C-A592-5590080EF72C}" dt="2023-05-22T16:54:04.603" v="1610" actId="2711"/>
          <ac:spMkLst>
            <pc:docMk/>
            <pc:sldMk cId="970044610" sldId="307"/>
            <ac:spMk id="44" creationId="{6CD4AD56-6536-4E2C-8E4D-5330DA41B2C3}"/>
          </ac:spMkLst>
        </pc:spChg>
        <pc:cxnChg chg="mod">
          <ac:chgData name="Nettles, Whitnee" userId="559dbfaa-6e09-4c76-875e-162f4fad0431" providerId="ADAL" clId="{C175F3AD-FCE2-405C-A592-5590080EF72C}" dt="2023-05-22T16:54:04.603" v="1610" actId="2711"/>
          <ac:cxnSpMkLst>
            <pc:docMk/>
            <pc:sldMk cId="970044610" sldId="307"/>
            <ac:cxnSpMk id="25" creationId="{15C4A031-22A1-4864-BAFD-E8D1452689B0}"/>
          </ac:cxnSpMkLst>
        </pc:cxnChg>
        <pc:cxnChg chg="mod">
          <ac:chgData name="Nettles, Whitnee" userId="559dbfaa-6e09-4c76-875e-162f4fad0431" providerId="ADAL" clId="{C175F3AD-FCE2-405C-A592-5590080EF72C}" dt="2023-05-22T16:54:04.603" v="1610" actId="2711"/>
          <ac:cxnSpMkLst>
            <pc:docMk/>
            <pc:sldMk cId="970044610" sldId="307"/>
            <ac:cxnSpMk id="45" creationId="{5EFE5140-893F-47CA-9067-9DAE5C3880F6}"/>
          </ac:cxnSpMkLst>
        </pc:cxnChg>
        <pc:cxnChg chg="mod">
          <ac:chgData name="Nettles, Whitnee" userId="559dbfaa-6e09-4c76-875e-162f4fad0431" providerId="ADAL" clId="{C175F3AD-FCE2-405C-A592-5590080EF72C}" dt="2023-05-22T16:54:04.603" v="1610" actId="2711"/>
          <ac:cxnSpMkLst>
            <pc:docMk/>
            <pc:sldMk cId="970044610" sldId="307"/>
            <ac:cxnSpMk id="46" creationId="{A03F655E-B2F2-4166-9820-1E35CEE26BD2}"/>
          </ac:cxnSpMkLst>
        </pc:cxnChg>
        <pc:cxnChg chg="mod">
          <ac:chgData name="Nettles, Whitnee" userId="559dbfaa-6e09-4c76-875e-162f4fad0431" providerId="ADAL" clId="{C175F3AD-FCE2-405C-A592-5590080EF72C}" dt="2023-05-22T16:54:04.603" v="1610" actId="2711"/>
          <ac:cxnSpMkLst>
            <pc:docMk/>
            <pc:sldMk cId="970044610" sldId="307"/>
            <ac:cxnSpMk id="48" creationId="{DC712FCB-C238-4299-AD4C-0910A1B9EFD5}"/>
          </ac:cxnSpMkLst>
        </pc:cxnChg>
      </pc:sldChg>
      <pc:sldChg chg="modSp mod">
        <pc:chgData name="Nettles, Whitnee" userId="559dbfaa-6e09-4c76-875e-162f4fad0431" providerId="ADAL" clId="{C175F3AD-FCE2-405C-A592-5590080EF72C}" dt="2023-05-22T16:54:08.964" v="1611" actId="2711"/>
        <pc:sldMkLst>
          <pc:docMk/>
          <pc:sldMk cId="995509546" sldId="308"/>
        </pc:sldMkLst>
        <pc:spChg chg="mod">
          <ac:chgData name="Nettles, Whitnee" userId="559dbfaa-6e09-4c76-875e-162f4fad0431" providerId="ADAL" clId="{C175F3AD-FCE2-405C-A592-5590080EF72C}" dt="2023-05-22T16:54:08.964" v="1611" actId="2711"/>
          <ac:spMkLst>
            <pc:docMk/>
            <pc:sldMk cId="995509546" sldId="308"/>
            <ac:spMk id="8" creationId="{4E4E8D53-1DAA-4638-BA42-F84B23C62203}"/>
          </ac:spMkLst>
        </pc:spChg>
        <pc:spChg chg="mod">
          <ac:chgData name="Nettles, Whitnee" userId="559dbfaa-6e09-4c76-875e-162f4fad0431" providerId="ADAL" clId="{C175F3AD-FCE2-405C-A592-5590080EF72C}" dt="2023-05-22T16:54:08.964" v="1611" actId="2711"/>
          <ac:spMkLst>
            <pc:docMk/>
            <pc:sldMk cId="995509546" sldId="308"/>
            <ac:spMk id="9" creationId="{7479EFF5-E150-407C-B47F-4F6DE3AC7F9A}"/>
          </ac:spMkLst>
        </pc:spChg>
        <pc:spChg chg="mod">
          <ac:chgData name="Nettles, Whitnee" userId="559dbfaa-6e09-4c76-875e-162f4fad0431" providerId="ADAL" clId="{C175F3AD-FCE2-405C-A592-5590080EF72C}" dt="2023-05-22T16:54:08.964" v="1611" actId="2711"/>
          <ac:spMkLst>
            <pc:docMk/>
            <pc:sldMk cId="995509546" sldId="308"/>
            <ac:spMk id="10" creationId="{A640FA10-CE4C-4050-9AB5-FCF11C8CF7C5}"/>
          </ac:spMkLst>
        </pc:spChg>
      </pc:sldChg>
      <pc:sldChg chg="modSp">
        <pc:chgData name="Nettles, Whitnee" userId="559dbfaa-6e09-4c76-875e-162f4fad0431" providerId="ADAL" clId="{C175F3AD-FCE2-405C-A592-5590080EF72C}" dt="2023-05-22T16:53:57.301" v="1609" actId="2711"/>
        <pc:sldMkLst>
          <pc:docMk/>
          <pc:sldMk cId="1428709519" sldId="309"/>
        </pc:sldMkLst>
        <pc:spChg chg="mod">
          <ac:chgData name="Nettles, Whitnee" userId="559dbfaa-6e09-4c76-875e-162f4fad0431" providerId="ADAL" clId="{C175F3AD-FCE2-405C-A592-5590080EF72C}" dt="2023-05-22T16:53:57.301" v="1609" actId="2711"/>
          <ac:spMkLst>
            <pc:docMk/>
            <pc:sldMk cId="1428709519" sldId="309"/>
            <ac:spMk id="8" creationId="{2271167A-BD80-4C86-820E-5ADE17579845}"/>
          </ac:spMkLst>
        </pc:spChg>
        <pc:spChg chg="mod">
          <ac:chgData name="Nettles, Whitnee" userId="559dbfaa-6e09-4c76-875e-162f4fad0431" providerId="ADAL" clId="{C175F3AD-FCE2-405C-A592-5590080EF72C}" dt="2023-05-22T16:53:57.301" v="1609" actId="2711"/>
          <ac:spMkLst>
            <pc:docMk/>
            <pc:sldMk cId="1428709519" sldId="309"/>
            <ac:spMk id="9" creationId="{5D9C24FE-DD78-49B9-A1A4-810301663B25}"/>
          </ac:spMkLst>
        </pc:spChg>
        <pc:spChg chg="mod">
          <ac:chgData name="Nettles, Whitnee" userId="559dbfaa-6e09-4c76-875e-162f4fad0431" providerId="ADAL" clId="{C175F3AD-FCE2-405C-A592-5590080EF72C}" dt="2023-05-22T16:53:57.301" v="1609" actId="2711"/>
          <ac:spMkLst>
            <pc:docMk/>
            <pc:sldMk cId="1428709519" sldId="309"/>
            <ac:spMk id="10" creationId="{8F76F48A-D2CF-4DEC-805D-879AEA902A17}"/>
          </ac:spMkLst>
        </pc:spChg>
        <pc:spChg chg="mod">
          <ac:chgData name="Nettles, Whitnee" userId="559dbfaa-6e09-4c76-875e-162f4fad0431" providerId="ADAL" clId="{C175F3AD-FCE2-405C-A592-5590080EF72C}" dt="2023-05-22T16:53:57.301" v="1609" actId="2711"/>
          <ac:spMkLst>
            <pc:docMk/>
            <pc:sldMk cId="1428709519" sldId="309"/>
            <ac:spMk id="11" creationId="{6BA59568-E191-4971-B374-5EEB3C0E8C97}"/>
          </ac:spMkLst>
        </pc:spChg>
        <pc:spChg chg="mod">
          <ac:chgData name="Nettles, Whitnee" userId="559dbfaa-6e09-4c76-875e-162f4fad0431" providerId="ADAL" clId="{C175F3AD-FCE2-405C-A592-5590080EF72C}" dt="2023-05-22T16:53:57.301" v="1609" actId="2711"/>
          <ac:spMkLst>
            <pc:docMk/>
            <pc:sldMk cId="1428709519" sldId="309"/>
            <ac:spMk id="14" creationId="{9D505C08-89AF-423A-824E-9904B24E6EED}"/>
          </ac:spMkLst>
        </pc:spChg>
        <pc:spChg chg="mod">
          <ac:chgData name="Nettles, Whitnee" userId="559dbfaa-6e09-4c76-875e-162f4fad0431" providerId="ADAL" clId="{C175F3AD-FCE2-405C-A592-5590080EF72C}" dt="2023-05-22T16:53:57.301" v="1609" actId="2711"/>
          <ac:spMkLst>
            <pc:docMk/>
            <pc:sldMk cId="1428709519" sldId="309"/>
            <ac:spMk id="19" creationId="{826EFE82-E82A-4FF0-877F-414E1A389907}"/>
          </ac:spMkLst>
        </pc:spChg>
        <pc:spChg chg="mod">
          <ac:chgData name="Nettles, Whitnee" userId="559dbfaa-6e09-4c76-875e-162f4fad0431" providerId="ADAL" clId="{C175F3AD-FCE2-405C-A592-5590080EF72C}" dt="2023-05-22T16:53:57.301" v="1609" actId="2711"/>
          <ac:spMkLst>
            <pc:docMk/>
            <pc:sldMk cId="1428709519" sldId="309"/>
            <ac:spMk id="20" creationId="{01B01A91-9482-43A6-8FB5-2BDB34E2CED9}"/>
          </ac:spMkLst>
        </pc:spChg>
        <pc:spChg chg="mod">
          <ac:chgData name="Nettles, Whitnee" userId="559dbfaa-6e09-4c76-875e-162f4fad0431" providerId="ADAL" clId="{C175F3AD-FCE2-405C-A592-5590080EF72C}" dt="2023-05-22T16:53:57.301" v="1609" actId="2711"/>
          <ac:spMkLst>
            <pc:docMk/>
            <pc:sldMk cId="1428709519" sldId="309"/>
            <ac:spMk id="21" creationId="{A0F26CF7-C0AE-4811-B953-C63CDCDCF133}"/>
          </ac:spMkLst>
        </pc:spChg>
        <pc:spChg chg="mod">
          <ac:chgData name="Nettles, Whitnee" userId="559dbfaa-6e09-4c76-875e-162f4fad0431" providerId="ADAL" clId="{C175F3AD-FCE2-405C-A592-5590080EF72C}" dt="2023-05-22T16:53:57.301" v="1609" actId="2711"/>
          <ac:spMkLst>
            <pc:docMk/>
            <pc:sldMk cId="1428709519" sldId="309"/>
            <ac:spMk id="23" creationId="{601A020A-B51A-40F1-BA45-C03D01C2EABF}"/>
          </ac:spMkLst>
        </pc:spChg>
        <pc:spChg chg="mod">
          <ac:chgData name="Nettles, Whitnee" userId="559dbfaa-6e09-4c76-875e-162f4fad0431" providerId="ADAL" clId="{C175F3AD-FCE2-405C-A592-5590080EF72C}" dt="2023-05-22T16:53:57.301" v="1609" actId="2711"/>
          <ac:spMkLst>
            <pc:docMk/>
            <pc:sldMk cId="1428709519" sldId="309"/>
            <ac:spMk id="24" creationId="{85EBBE16-6CC1-412A-8EBB-8F3F958312D7}"/>
          </ac:spMkLst>
        </pc:spChg>
        <pc:spChg chg="mod">
          <ac:chgData name="Nettles, Whitnee" userId="559dbfaa-6e09-4c76-875e-162f4fad0431" providerId="ADAL" clId="{C175F3AD-FCE2-405C-A592-5590080EF72C}" dt="2023-05-22T16:53:57.301" v="1609" actId="2711"/>
          <ac:spMkLst>
            <pc:docMk/>
            <pc:sldMk cId="1428709519" sldId="309"/>
            <ac:spMk id="25" creationId="{9E563885-2CA2-4C6B-90EF-9A70B435EBD7}"/>
          </ac:spMkLst>
        </pc:spChg>
        <pc:spChg chg="mod">
          <ac:chgData name="Nettles, Whitnee" userId="559dbfaa-6e09-4c76-875e-162f4fad0431" providerId="ADAL" clId="{C175F3AD-FCE2-405C-A592-5590080EF72C}" dt="2023-05-22T16:53:57.301" v="1609" actId="2711"/>
          <ac:spMkLst>
            <pc:docMk/>
            <pc:sldMk cId="1428709519" sldId="309"/>
            <ac:spMk id="26" creationId="{DCD360F3-009F-4DF3-8088-DD037FE850C8}"/>
          </ac:spMkLst>
        </pc:spChg>
        <pc:spChg chg="mod">
          <ac:chgData name="Nettles, Whitnee" userId="559dbfaa-6e09-4c76-875e-162f4fad0431" providerId="ADAL" clId="{C175F3AD-FCE2-405C-A592-5590080EF72C}" dt="2023-05-22T16:53:57.301" v="1609" actId="2711"/>
          <ac:spMkLst>
            <pc:docMk/>
            <pc:sldMk cId="1428709519" sldId="309"/>
            <ac:spMk id="27" creationId="{627406C5-D28A-49F0-80F4-D25E6F4E4426}"/>
          </ac:spMkLst>
        </pc:spChg>
        <pc:spChg chg="mod">
          <ac:chgData name="Nettles, Whitnee" userId="559dbfaa-6e09-4c76-875e-162f4fad0431" providerId="ADAL" clId="{C175F3AD-FCE2-405C-A592-5590080EF72C}" dt="2023-05-22T16:53:57.301" v="1609" actId="2711"/>
          <ac:spMkLst>
            <pc:docMk/>
            <pc:sldMk cId="1428709519" sldId="309"/>
            <ac:spMk id="28" creationId="{7E9875E7-42A3-4C0B-9E97-F60B7E0DF886}"/>
          </ac:spMkLst>
        </pc:spChg>
        <pc:spChg chg="mod">
          <ac:chgData name="Nettles, Whitnee" userId="559dbfaa-6e09-4c76-875e-162f4fad0431" providerId="ADAL" clId="{C175F3AD-FCE2-405C-A592-5590080EF72C}" dt="2023-05-22T16:53:57.301" v="1609" actId="2711"/>
          <ac:spMkLst>
            <pc:docMk/>
            <pc:sldMk cId="1428709519" sldId="309"/>
            <ac:spMk id="29" creationId="{33964226-10A6-4FEA-9FA9-06447F3B64BD}"/>
          </ac:spMkLst>
        </pc:spChg>
        <pc:spChg chg="mod">
          <ac:chgData name="Nettles, Whitnee" userId="559dbfaa-6e09-4c76-875e-162f4fad0431" providerId="ADAL" clId="{C175F3AD-FCE2-405C-A592-5590080EF72C}" dt="2023-05-22T16:53:57.301" v="1609" actId="2711"/>
          <ac:spMkLst>
            <pc:docMk/>
            <pc:sldMk cId="1428709519" sldId="309"/>
            <ac:spMk id="30" creationId="{BA1B2E29-44BC-451D-8708-3F871833F470}"/>
          </ac:spMkLst>
        </pc:spChg>
        <pc:graphicFrameChg chg="mod">
          <ac:chgData name="Nettles, Whitnee" userId="559dbfaa-6e09-4c76-875e-162f4fad0431" providerId="ADAL" clId="{C175F3AD-FCE2-405C-A592-5590080EF72C}" dt="2023-05-22T16:53:57.301" v="1609" actId="2711"/>
          <ac:graphicFrameMkLst>
            <pc:docMk/>
            <pc:sldMk cId="1428709519" sldId="309"/>
            <ac:graphicFrameMk id="13" creationId="{EFEC3377-647C-4179-87FE-86F951298CF5}"/>
          </ac:graphicFrameMkLst>
        </pc:graphicFrameChg>
        <pc:cxnChg chg="mod">
          <ac:chgData name="Nettles, Whitnee" userId="559dbfaa-6e09-4c76-875e-162f4fad0431" providerId="ADAL" clId="{C175F3AD-FCE2-405C-A592-5590080EF72C}" dt="2023-05-22T16:53:57.301" v="1609" actId="2711"/>
          <ac:cxnSpMkLst>
            <pc:docMk/>
            <pc:sldMk cId="1428709519" sldId="309"/>
            <ac:cxnSpMk id="16" creationId="{49D947A7-C8E1-4A40-9809-53AAD50D893E}"/>
          </ac:cxnSpMkLst>
        </pc:cxnChg>
      </pc:sldChg>
      <pc:sldChg chg="addSp delSp modSp mod delAnim modAnim">
        <pc:chgData name="Nettles, Whitnee" userId="559dbfaa-6e09-4c76-875e-162f4fad0431" providerId="ADAL" clId="{C175F3AD-FCE2-405C-A592-5590080EF72C}" dt="2023-05-22T18:02:04.219" v="2155"/>
        <pc:sldMkLst>
          <pc:docMk/>
          <pc:sldMk cId="2906505527" sldId="310"/>
        </pc:sldMkLst>
        <pc:spChg chg="mod">
          <ac:chgData name="Nettles, Whitnee" userId="559dbfaa-6e09-4c76-875e-162f4fad0431" providerId="ADAL" clId="{C175F3AD-FCE2-405C-A592-5590080EF72C}" dt="2023-05-22T17:57:47.811" v="2124" actId="1076"/>
          <ac:spMkLst>
            <pc:docMk/>
            <pc:sldMk cId="2906505527" sldId="310"/>
            <ac:spMk id="7" creationId="{7D2716BF-F4D8-47AE-81E8-D12216F55805}"/>
          </ac:spMkLst>
        </pc:spChg>
        <pc:spChg chg="mod">
          <ac:chgData name="Nettles, Whitnee" userId="559dbfaa-6e09-4c76-875e-162f4fad0431" providerId="ADAL" clId="{C175F3AD-FCE2-405C-A592-5590080EF72C}" dt="2023-05-22T17:52:46.924" v="2014" actId="1076"/>
          <ac:spMkLst>
            <pc:docMk/>
            <pc:sldMk cId="2906505527" sldId="310"/>
            <ac:spMk id="8" creationId="{A072732B-2CBD-4F96-8747-13C558DF9A2D}"/>
          </ac:spMkLst>
        </pc:spChg>
        <pc:spChg chg="mod">
          <ac:chgData name="Nettles, Whitnee" userId="559dbfaa-6e09-4c76-875e-162f4fad0431" providerId="ADAL" clId="{C175F3AD-FCE2-405C-A592-5590080EF72C}" dt="2023-05-22T16:54:15.460" v="1612" actId="2711"/>
          <ac:spMkLst>
            <pc:docMk/>
            <pc:sldMk cId="2906505527" sldId="310"/>
            <ac:spMk id="10" creationId="{450F8F4B-1ADD-4B53-B0CA-A8159C312F15}"/>
          </ac:spMkLst>
        </pc:spChg>
        <pc:spChg chg="mod">
          <ac:chgData name="Nettles, Whitnee" userId="559dbfaa-6e09-4c76-875e-162f4fad0431" providerId="ADAL" clId="{C175F3AD-FCE2-405C-A592-5590080EF72C}" dt="2023-05-22T17:57:51.802" v="2125" actId="1076"/>
          <ac:spMkLst>
            <pc:docMk/>
            <pc:sldMk cId="2906505527" sldId="310"/>
            <ac:spMk id="11" creationId="{04EAC3A9-C076-4645-8B51-C8983245670A}"/>
          </ac:spMkLst>
        </pc:spChg>
        <pc:spChg chg="mod">
          <ac:chgData name="Nettles, Whitnee" userId="559dbfaa-6e09-4c76-875e-162f4fad0431" providerId="ADAL" clId="{C175F3AD-FCE2-405C-A592-5590080EF72C}" dt="2023-05-22T17:57:54.402" v="2126" actId="1076"/>
          <ac:spMkLst>
            <pc:docMk/>
            <pc:sldMk cId="2906505527" sldId="310"/>
            <ac:spMk id="14" creationId="{C4A5AFF8-9661-4B94-A576-078DAF935009}"/>
          </ac:spMkLst>
        </pc:spChg>
        <pc:spChg chg="mod topLvl">
          <ac:chgData name="Nettles, Whitnee" userId="559dbfaa-6e09-4c76-875e-162f4fad0431" providerId="ADAL" clId="{C175F3AD-FCE2-405C-A592-5590080EF72C}" dt="2023-05-22T18:01:09.751" v="2148" actId="165"/>
          <ac:spMkLst>
            <pc:docMk/>
            <pc:sldMk cId="2906505527" sldId="310"/>
            <ac:spMk id="17" creationId="{EE16D2B7-4DF6-415F-86D2-6FFFFAD02614}"/>
          </ac:spMkLst>
        </pc:spChg>
        <pc:spChg chg="mod topLvl">
          <ac:chgData name="Nettles, Whitnee" userId="559dbfaa-6e09-4c76-875e-162f4fad0431" providerId="ADAL" clId="{C175F3AD-FCE2-405C-A592-5590080EF72C}" dt="2023-05-22T18:01:09.751" v="2148" actId="165"/>
          <ac:spMkLst>
            <pc:docMk/>
            <pc:sldMk cId="2906505527" sldId="310"/>
            <ac:spMk id="19" creationId="{956213E0-BBDC-474E-B926-814DF2F88994}"/>
          </ac:spMkLst>
        </pc:spChg>
        <pc:grpChg chg="add del mod">
          <ac:chgData name="Nettles, Whitnee" userId="559dbfaa-6e09-4c76-875e-162f4fad0431" providerId="ADAL" clId="{C175F3AD-FCE2-405C-A592-5590080EF72C}" dt="2023-05-22T18:01:09.751" v="2148" actId="165"/>
          <ac:grpSpMkLst>
            <pc:docMk/>
            <pc:sldMk cId="2906505527" sldId="310"/>
            <ac:grpSpMk id="30" creationId="{716CD47E-DEF7-A82F-43E5-B2FA5F124823}"/>
          </ac:grpSpMkLst>
        </pc:grpChg>
        <pc:picChg chg="mod topLvl">
          <ac:chgData name="Nettles, Whitnee" userId="559dbfaa-6e09-4c76-875e-162f4fad0431" providerId="ADAL" clId="{C175F3AD-FCE2-405C-A592-5590080EF72C}" dt="2023-05-22T18:01:09.751" v="2148" actId="165"/>
          <ac:picMkLst>
            <pc:docMk/>
            <pc:sldMk cId="2906505527" sldId="310"/>
            <ac:picMk id="9" creationId="{E2FD4AEF-6A72-4D52-BF06-67A2DB78D1AB}"/>
          </ac:picMkLst>
        </pc:picChg>
        <pc:picChg chg="del mod">
          <ac:chgData name="Nettles, Whitnee" userId="559dbfaa-6e09-4c76-875e-162f4fad0431" providerId="ADAL" clId="{C175F3AD-FCE2-405C-A592-5590080EF72C}" dt="2023-05-22T17:57:55.950" v="2127" actId="478"/>
          <ac:picMkLst>
            <pc:docMk/>
            <pc:sldMk cId="2906505527" sldId="310"/>
            <ac:picMk id="15" creationId="{C62A0A67-B3CA-4E37-953A-7838F9CECDAA}"/>
          </ac:picMkLst>
        </pc:picChg>
        <pc:cxnChg chg="del mod">
          <ac:chgData name="Nettles, Whitnee" userId="559dbfaa-6e09-4c76-875e-162f4fad0431" providerId="ADAL" clId="{C175F3AD-FCE2-405C-A592-5590080EF72C}" dt="2023-05-22T17:55:06.371" v="2055" actId="478"/>
          <ac:cxnSpMkLst>
            <pc:docMk/>
            <pc:sldMk cId="2906505527" sldId="310"/>
            <ac:cxnSpMk id="16" creationId="{535E2ECF-0D77-4363-834E-6AF089D8292E}"/>
          </ac:cxnSpMkLst>
        </pc:cxnChg>
        <pc:cxnChg chg="mod topLvl">
          <ac:chgData name="Nettles, Whitnee" userId="559dbfaa-6e09-4c76-875e-162f4fad0431" providerId="ADAL" clId="{C175F3AD-FCE2-405C-A592-5590080EF72C}" dt="2023-05-22T18:01:09.751" v="2148" actId="165"/>
          <ac:cxnSpMkLst>
            <pc:docMk/>
            <pc:sldMk cId="2906505527" sldId="310"/>
            <ac:cxnSpMk id="18" creationId="{E04F44A4-84CD-45A1-B5E9-F1625EEC358C}"/>
          </ac:cxnSpMkLst>
        </pc:cxnChg>
      </pc:sldChg>
      <pc:sldChg chg="modSp">
        <pc:chgData name="Nettles, Whitnee" userId="559dbfaa-6e09-4c76-875e-162f4fad0431" providerId="ADAL" clId="{C175F3AD-FCE2-405C-A592-5590080EF72C}" dt="2023-05-22T16:54:22.178" v="1613" actId="2711"/>
        <pc:sldMkLst>
          <pc:docMk/>
          <pc:sldMk cId="514404651" sldId="311"/>
        </pc:sldMkLst>
        <pc:spChg chg="mod">
          <ac:chgData name="Nettles, Whitnee" userId="559dbfaa-6e09-4c76-875e-162f4fad0431" providerId="ADAL" clId="{C175F3AD-FCE2-405C-A592-5590080EF72C}" dt="2023-05-22T16:54:22.178" v="1613" actId="2711"/>
          <ac:spMkLst>
            <pc:docMk/>
            <pc:sldMk cId="514404651" sldId="311"/>
            <ac:spMk id="8" creationId="{81038FB5-A6BB-4EE1-82DD-5CBE8B386D02}"/>
          </ac:spMkLst>
        </pc:spChg>
        <pc:spChg chg="mod">
          <ac:chgData name="Nettles, Whitnee" userId="559dbfaa-6e09-4c76-875e-162f4fad0431" providerId="ADAL" clId="{C175F3AD-FCE2-405C-A592-5590080EF72C}" dt="2023-05-22T16:54:22.178" v="1613" actId="2711"/>
          <ac:spMkLst>
            <pc:docMk/>
            <pc:sldMk cId="514404651" sldId="311"/>
            <ac:spMk id="9" creationId="{25475762-73FD-4F3D-BA48-49F22A7DA2B0}"/>
          </ac:spMkLst>
        </pc:spChg>
        <pc:spChg chg="mod">
          <ac:chgData name="Nettles, Whitnee" userId="559dbfaa-6e09-4c76-875e-162f4fad0431" providerId="ADAL" clId="{C175F3AD-FCE2-405C-A592-5590080EF72C}" dt="2023-05-22T16:54:22.178" v="1613" actId="2711"/>
          <ac:spMkLst>
            <pc:docMk/>
            <pc:sldMk cId="514404651" sldId="311"/>
            <ac:spMk id="10" creationId="{74DBC0C7-8B03-48D0-876F-1A60F01F0F69}"/>
          </ac:spMkLst>
        </pc:spChg>
        <pc:spChg chg="mod">
          <ac:chgData name="Nettles, Whitnee" userId="559dbfaa-6e09-4c76-875e-162f4fad0431" providerId="ADAL" clId="{C175F3AD-FCE2-405C-A592-5590080EF72C}" dt="2023-05-22T16:54:22.178" v="1613" actId="2711"/>
          <ac:spMkLst>
            <pc:docMk/>
            <pc:sldMk cId="514404651" sldId="311"/>
            <ac:spMk id="11" creationId="{217BD52B-3A67-4E3A-A388-534EB75DDD4A}"/>
          </ac:spMkLst>
        </pc:spChg>
        <pc:spChg chg="mod">
          <ac:chgData name="Nettles, Whitnee" userId="559dbfaa-6e09-4c76-875e-162f4fad0431" providerId="ADAL" clId="{C175F3AD-FCE2-405C-A592-5590080EF72C}" dt="2023-05-22T16:54:22.178" v="1613" actId="2711"/>
          <ac:spMkLst>
            <pc:docMk/>
            <pc:sldMk cId="514404651" sldId="311"/>
            <ac:spMk id="13" creationId="{F1CE4791-1743-4D0A-BA4A-418564110193}"/>
          </ac:spMkLst>
        </pc:spChg>
        <pc:spChg chg="mod">
          <ac:chgData name="Nettles, Whitnee" userId="559dbfaa-6e09-4c76-875e-162f4fad0431" providerId="ADAL" clId="{C175F3AD-FCE2-405C-A592-5590080EF72C}" dt="2023-05-22T16:54:22.178" v="1613" actId="2711"/>
          <ac:spMkLst>
            <pc:docMk/>
            <pc:sldMk cId="514404651" sldId="311"/>
            <ac:spMk id="14" creationId="{1B2A5C97-3921-41AC-A013-6958DC169CC2}"/>
          </ac:spMkLst>
        </pc:spChg>
        <pc:spChg chg="mod">
          <ac:chgData name="Nettles, Whitnee" userId="559dbfaa-6e09-4c76-875e-162f4fad0431" providerId="ADAL" clId="{C175F3AD-FCE2-405C-A592-5590080EF72C}" dt="2023-05-22T16:54:22.178" v="1613" actId="2711"/>
          <ac:spMkLst>
            <pc:docMk/>
            <pc:sldMk cId="514404651" sldId="311"/>
            <ac:spMk id="15" creationId="{3BDD53C7-5B4E-4939-8C46-793307FDAE02}"/>
          </ac:spMkLst>
        </pc:spChg>
        <pc:spChg chg="mod">
          <ac:chgData name="Nettles, Whitnee" userId="559dbfaa-6e09-4c76-875e-162f4fad0431" providerId="ADAL" clId="{C175F3AD-FCE2-405C-A592-5590080EF72C}" dt="2023-05-22T16:54:22.178" v="1613" actId="2711"/>
          <ac:spMkLst>
            <pc:docMk/>
            <pc:sldMk cId="514404651" sldId="311"/>
            <ac:spMk id="16" creationId="{9750E290-6B9F-4577-B6DC-F171E6782A9C}"/>
          </ac:spMkLst>
        </pc:spChg>
        <pc:spChg chg="mod">
          <ac:chgData name="Nettles, Whitnee" userId="559dbfaa-6e09-4c76-875e-162f4fad0431" providerId="ADAL" clId="{C175F3AD-FCE2-405C-A592-5590080EF72C}" dt="2023-05-22T16:54:22.178" v="1613" actId="2711"/>
          <ac:spMkLst>
            <pc:docMk/>
            <pc:sldMk cId="514404651" sldId="311"/>
            <ac:spMk id="17" creationId="{FE4F4560-E160-4CE1-8E00-B67D313997EB}"/>
          </ac:spMkLst>
        </pc:spChg>
        <pc:spChg chg="mod">
          <ac:chgData name="Nettles, Whitnee" userId="559dbfaa-6e09-4c76-875e-162f4fad0431" providerId="ADAL" clId="{C175F3AD-FCE2-405C-A592-5590080EF72C}" dt="2023-05-22T16:54:22.178" v="1613" actId="2711"/>
          <ac:spMkLst>
            <pc:docMk/>
            <pc:sldMk cId="514404651" sldId="311"/>
            <ac:spMk id="18" creationId="{2DE78C66-822F-4F72-BB83-52985759EFB3}"/>
          </ac:spMkLst>
        </pc:spChg>
        <pc:spChg chg="mod">
          <ac:chgData name="Nettles, Whitnee" userId="559dbfaa-6e09-4c76-875e-162f4fad0431" providerId="ADAL" clId="{C175F3AD-FCE2-405C-A592-5590080EF72C}" dt="2023-05-22T16:54:22.178" v="1613" actId="2711"/>
          <ac:spMkLst>
            <pc:docMk/>
            <pc:sldMk cId="514404651" sldId="311"/>
            <ac:spMk id="19" creationId="{F6C2900D-1E9C-43C1-9F57-1CC8588F1102}"/>
          </ac:spMkLst>
        </pc:spChg>
        <pc:spChg chg="mod">
          <ac:chgData name="Nettles, Whitnee" userId="559dbfaa-6e09-4c76-875e-162f4fad0431" providerId="ADAL" clId="{C175F3AD-FCE2-405C-A592-5590080EF72C}" dt="2023-05-22T16:54:22.178" v="1613" actId="2711"/>
          <ac:spMkLst>
            <pc:docMk/>
            <pc:sldMk cId="514404651" sldId="311"/>
            <ac:spMk id="20" creationId="{9AD158F6-2AF3-43E1-BE8D-AC8D48DA73B4}"/>
          </ac:spMkLst>
        </pc:spChg>
        <pc:spChg chg="mod">
          <ac:chgData name="Nettles, Whitnee" userId="559dbfaa-6e09-4c76-875e-162f4fad0431" providerId="ADAL" clId="{C175F3AD-FCE2-405C-A592-5590080EF72C}" dt="2023-05-22T16:54:22.178" v="1613" actId="2711"/>
          <ac:spMkLst>
            <pc:docMk/>
            <pc:sldMk cId="514404651" sldId="311"/>
            <ac:spMk id="21" creationId="{CBF58868-8EF8-4498-B719-58769C449496}"/>
          </ac:spMkLst>
        </pc:spChg>
        <pc:spChg chg="mod">
          <ac:chgData name="Nettles, Whitnee" userId="559dbfaa-6e09-4c76-875e-162f4fad0431" providerId="ADAL" clId="{C175F3AD-FCE2-405C-A592-5590080EF72C}" dt="2023-05-22T16:54:22.178" v="1613" actId="2711"/>
          <ac:spMkLst>
            <pc:docMk/>
            <pc:sldMk cId="514404651" sldId="311"/>
            <ac:spMk id="22" creationId="{7FE826C4-8B1A-459C-A78A-E2D548DB5FDB}"/>
          </ac:spMkLst>
        </pc:spChg>
        <pc:spChg chg="mod">
          <ac:chgData name="Nettles, Whitnee" userId="559dbfaa-6e09-4c76-875e-162f4fad0431" providerId="ADAL" clId="{C175F3AD-FCE2-405C-A592-5590080EF72C}" dt="2023-05-22T16:54:22.178" v="1613" actId="2711"/>
          <ac:spMkLst>
            <pc:docMk/>
            <pc:sldMk cId="514404651" sldId="311"/>
            <ac:spMk id="23" creationId="{E2645CA5-0B88-44A5-9F58-309681231C03}"/>
          </ac:spMkLst>
        </pc:spChg>
        <pc:spChg chg="mod">
          <ac:chgData name="Nettles, Whitnee" userId="559dbfaa-6e09-4c76-875e-162f4fad0431" providerId="ADAL" clId="{C175F3AD-FCE2-405C-A592-5590080EF72C}" dt="2023-05-22T16:54:22.178" v="1613" actId="2711"/>
          <ac:spMkLst>
            <pc:docMk/>
            <pc:sldMk cId="514404651" sldId="311"/>
            <ac:spMk id="24" creationId="{2EEC874F-1408-45EC-8003-07E24FC71205}"/>
          </ac:spMkLst>
        </pc:spChg>
        <pc:spChg chg="mod">
          <ac:chgData name="Nettles, Whitnee" userId="559dbfaa-6e09-4c76-875e-162f4fad0431" providerId="ADAL" clId="{C175F3AD-FCE2-405C-A592-5590080EF72C}" dt="2023-05-22T16:54:22.178" v="1613" actId="2711"/>
          <ac:spMkLst>
            <pc:docMk/>
            <pc:sldMk cId="514404651" sldId="311"/>
            <ac:spMk id="25" creationId="{2442292F-5E8A-4CB2-8D01-4DD1E173DBA4}"/>
          </ac:spMkLst>
        </pc:spChg>
        <pc:spChg chg="mod">
          <ac:chgData name="Nettles, Whitnee" userId="559dbfaa-6e09-4c76-875e-162f4fad0431" providerId="ADAL" clId="{C175F3AD-FCE2-405C-A592-5590080EF72C}" dt="2023-05-22T16:54:22.178" v="1613" actId="2711"/>
          <ac:spMkLst>
            <pc:docMk/>
            <pc:sldMk cId="514404651" sldId="311"/>
            <ac:spMk id="26" creationId="{92382DF8-42B3-4FCC-9057-41E0FC94ECC0}"/>
          </ac:spMkLst>
        </pc:spChg>
        <pc:spChg chg="mod">
          <ac:chgData name="Nettles, Whitnee" userId="559dbfaa-6e09-4c76-875e-162f4fad0431" providerId="ADAL" clId="{C175F3AD-FCE2-405C-A592-5590080EF72C}" dt="2023-05-22T16:54:22.178" v="1613" actId="2711"/>
          <ac:spMkLst>
            <pc:docMk/>
            <pc:sldMk cId="514404651" sldId="311"/>
            <ac:spMk id="27" creationId="{0188EA4A-95DC-4071-9DB0-F73F35646FB7}"/>
          </ac:spMkLst>
        </pc:spChg>
        <pc:spChg chg="mod">
          <ac:chgData name="Nettles, Whitnee" userId="559dbfaa-6e09-4c76-875e-162f4fad0431" providerId="ADAL" clId="{C175F3AD-FCE2-405C-A592-5590080EF72C}" dt="2023-05-22T16:54:22.178" v="1613" actId="2711"/>
          <ac:spMkLst>
            <pc:docMk/>
            <pc:sldMk cId="514404651" sldId="311"/>
            <ac:spMk id="28" creationId="{ED4F73DF-5A79-4BDE-B7F1-09860AB487B0}"/>
          </ac:spMkLst>
        </pc:spChg>
        <pc:spChg chg="mod">
          <ac:chgData name="Nettles, Whitnee" userId="559dbfaa-6e09-4c76-875e-162f4fad0431" providerId="ADAL" clId="{C175F3AD-FCE2-405C-A592-5590080EF72C}" dt="2023-05-22T16:54:22.178" v="1613" actId="2711"/>
          <ac:spMkLst>
            <pc:docMk/>
            <pc:sldMk cId="514404651" sldId="311"/>
            <ac:spMk id="29" creationId="{4A587D2E-D99C-4DEB-A53B-5E5166C9C749}"/>
          </ac:spMkLst>
        </pc:spChg>
        <pc:spChg chg="mod">
          <ac:chgData name="Nettles, Whitnee" userId="559dbfaa-6e09-4c76-875e-162f4fad0431" providerId="ADAL" clId="{C175F3AD-FCE2-405C-A592-5590080EF72C}" dt="2023-05-22T16:54:22.178" v="1613" actId="2711"/>
          <ac:spMkLst>
            <pc:docMk/>
            <pc:sldMk cId="514404651" sldId="311"/>
            <ac:spMk id="30" creationId="{2234B8FB-C3B3-4F63-BA11-F119B34652CC}"/>
          </ac:spMkLst>
        </pc:spChg>
      </pc:sldChg>
      <pc:sldChg chg="modSp">
        <pc:chgData name="Nettles, Whitnee" userId="559dbfaa-6e09-4c76-875e-162f4fad0431" providerId="ADAL" clId="{C175F3AD-FCE2-405C-A592-5590080EF72C}" dt="2023-05-22T16:54:45.176" v="1616" actId="2711"/>
        <pc:sldMkLst>
          <pc:docMk/>
          <pc:sldMk cId="2533736642" sldId="312"/>
        </pc:sldMkLst>
        <pc:spChg chg="mod">
          <ac:chgData name="Nettles, Whitnee" userId="559dbfaa-6e09-4c76-875e-162f4fad0431" providerId="ADAL" clId="{C175F3AD-FCE2-405C-A592-5590080EF72C}" dt="2023-05-22T16:54:45.176" v="1616" actId="2711"/>
          <ac:spMkLst>
            <pc:docMk/>
            <pc:sldMk cId="2533736642" sldId="312"/>
            <ac:spMk id="2" creationId="{00000000-0000-0000-0000-000000000000}"/>
          </ac:spMkLst>
        </pc:spChg>
        <pc:spChg chg="mod">
          <ac:chgData name="Nettles, Whitnee" userId="559dbfaa-6e09-4c76-875e-162f4fad0431" providerId="ADAL" clId="{C175F3AD-FCE2-405C-A592-5590080EF72C}" dt="2023-05-22T16:54:45.176" v="1616" actId="2711"/>
          <ac:spMkLst>
            <pc:docMk/>
            <pc:sldMk cId="2533736642" sldId="312"/>
            <ac:spMk id="4" creationId="{38C2D0F1-6AE7-49B3-8019-AD840151F1A2}"/>
          </ac:spMkLst>
        </pc:spChg>
        <pc:spChg chg="mod">
          <ac:chgData name="Nettles, Whitnee" userId="559dbfaa-6e09-4c76-875e-162f4fad0431" providerId="ADAL" clId="{C175F3AD-FCE2-405C-A592-5590080EF72C}" dt="2023-05-22T16:54:45.176" v="1616" actId="2711"/>
          <ac:spMkLst>
            <pc:docMk/>
            <pc:sldMk cId="2533736642" sldId="312"/>
            <ac:spMk id="5" creationId="{AFB6120E-580E-4F52-90D0-24A5FD1F6CB3}"/>
          </ac:spMkLst>
        </pc:spChg>
        <pc:spChg chg="mod">
          <ac:chgData name="Nettles, Whitnee" userId="559dbfaa-6e09-4c76-875e-162f4fad0431" providerId="ADAL" clId="{C175F3AD-FCE2-405C-A592-5590080EF72C}" dt="2023-05-22T16:54:45.176" v="1616" actId="2711"/>
          <ac:spMkLst>
            <pc:docMk/>
            <pc:sldMk cId="2533736642" sldId="312"/>
            <ac:spMk id="7" creationId="{C9AD2872-39D1-435F-8AD5-A6FBFF689265}"/>
          </ac:spMkLst>
        </pc:spChg>
        <pc:spChg chg="mod">
          <ac:chgData name="Nettles, Whitnee" userId="559dbfaa-6e09-4c76-875e-162f4fad0431" providerId="ADAL" clId="{C175F3AD-FCE2-405C-A592-5590080EF72C}" dt="2023-05-22T16:54:38.322" v="1615" actId="2711"/>
          <ac:spMkLst>
            <pc:docMk/>
            <pc:sldMk cId="2533736642" sldId="312"/>
            <ac:spMk id="8" creationId="{8D18FFAA-D78A-4A0C-93AF-3F055AA6801C}"/>
          </ac:spMkLst>
        </pc:spChg>
        <pc:spChg chg="mod">
          <ac:chgData name="Nettles, Whitnee" userId="559dbfaa-6e09-4c76-875e-162f4fad0431" providerId="ADAL" clId="{C175F3AD-FCE2-405C-A592-5590080EF72C}" dt="2023-05-22T16:54:45.176" v="1616" actId="2711"/>
          <ac:spMkLst>
            <pc:docMk/>
            <pc:sldMk cId="2533736642" sldId="312"/>
            <ac:spMk id="9" creationId="{9B23DDF4-5AF5-4CB7-86AD-FF68350569EB}"/>
          </ac:spMkLst>
        </pc:spChg>
        <pc:spChg chg="mod">
          <ac:chgData name="Nettles, Whitnee" userId="559dbfaa-6e09-4c76-875e-162f4fad0431" providerId="ADAL" clId="{C175F3AD-FCE2-405C-A592-5590080EF72C}" dt="2023-05-22T16:54:45.176" v="1616" actId="2711"/>
          <ac:spMkLst>
            <pc:docMk/>
            <pc:sldMk cId="2533736642" sldId="312"/>
            <ac:spMk id="11" creationId="{002EACA4-4C8E-4354-BD40-C78FB0035097}"/>
          </ac:spMkLst>
        </pc:spChg>
        <pc:spChg chg="mod">
          <ac:chgData name="Nettles, Whitnee" userId="559dbfaa-6e09-4c76-875e-162f4fad0431" providerId="ADAL" clId="{C175F3AD-FCE2-405C-A592-5590080EF72C}" dt="2023-05-22T16:54:45.176" v="1616" actId="2711"/>
          <ac:spMkLst>
            <pc:docMk/>
            <pc:sldMk cId="2533736642" sldId="312"/>
            <ac:spMk id="13" creationId="{41B6EEE3-5276-42E0-ABE7-2A2D273FC9B4}"/>
          </ac:spMkLst>
        </pc:spChg>
        <pc:spChg chg="mod">
          <ac:chgData name="Nettles, Whitnee" userId="559dbfaa-6e09-4c76-875e-162f4fad0431" providerId="ADAL" clId="{C175F3AD-FCE2-405C-A592-5590080EF72C}" dt="2023-05-22T16:54:45.176" v="1616" actId="2711"/>
          <ac:spMkLst>
            <pc:docMk/>
            <pc:sldMk cId="2533736642" sldId="312"/>
            <ac:spMk id="20" creationId="{2FECE015-59AC-414E-8842-EF770D9C4B21}"/>
          </ac:spMkLst>
        </pc:spChg>
        <pc:spChg chg="mod">
          <ac:chgData name="Nettles, Whitnee" userId="559dbfaa-6e09-4c76-875e-162f4fad0431" providerId="ADAL" clId="{C175F3AD-FCE2-405C-A592-5590080EF72C}" dt="2023-05-22T16:54:45.176" v="1616" actId="2711"/>
          <ac:spMkLst>
            <pc:docMk/>
            <pc:sldMk cId="2533736642" sldId="312"/>
            <ac:spMk id="21" creationId="{BF358C5A-78B3-4CBF-86C6-D26AC6E7A253}"/>
          </ac:spMkLst>
        </pc:spChg>
        <pc:spChg chg="mod">
          <ac:chgData name="Nettles, Whitnee" userId="559dbfaa-6e09-4c76-875e-162f4fad0431" providerId="ADAL" clId="{C175F3AD-FCE2-405C-A592-5590080EF72C}" dt="2023-05-22T16:54:45.176" v="1616" actId="2711"/>
          <ac:spMkLst>
            <pc:docMk/>
            <pc:sldMk cId="2533736642" sldId="312"/>
            <ac:spMk id="22" creationId="{87A4CB5F-9EF0-4DA4-B251-7760554F1283}"/>
          </ac:spMkLst>
        </pc:spChg>
        <pc:spChg chg="mod">
          <ac:chgData name="Nettles, Whitnee" userId="559dbfaa-6e09-4c76-875e-162f4fad0431" providerId="ADAL" clId="{C175F3AD-FCE2-405C-A592-5590080EF72C}" dt="2023-05-22T16:54:45.176" v="1616" actId="2711"/>
          <ac:spMkLst>
            <pc:docMk/>
            <pc:sldMk cId="2533736642" sldId="312"/>
            <ac:spMk id="23" creationId="{2518A7BD-07B2-4C7E-B1D0-E28A6CAB12B5}"/>
          </ac:spMkLst>
        </pc:spChg>
        <pc:spChg chg="mod">
          <ac:chgData name="Nettles, Whitnee" userId="559dbfaa-6e09-4c76-875e-162f4fad0431" providerId="ADAL" clId="{C175F3AD-FCE2-405C-A592-5590080EF72C}" dt="2023-05-22T16:54:45.176" v="1616" actId="2711"/>
          <ac:spMkLst>
            <pc:docMk/>
            <pc:sldMk cId="2533736642" sldId="312"/>
            <ac:spMk id="24" creationId="{F2C6516B-E91F-482B-9D81-6E2323012447}"/>
          </ac:spMkLst>
        </pc:spChg>
        <pc:spChg chg="mod">
          <ac:chgData name="Nettles, Whitnee" userId="559dbfaa-6e09-4c76-875e-162f4fad0431" providerId="ADAL" clId="{C175F3AD-FCE2-405C-A592-5590080EF72C}" dt="2023-05-22T16:54:45.176" v="1616" actId="2711"/>
          <ac:spMkLst>
            <pc:docMk/>
            <pc:sldMk cId="2533736642" sldId="312"/>
            <ac:spMk id="28" creationId="{395D5F69-84C3-4C86-B7E3-1A24A43DF62F}"/>
          </ac:spMkLst>
        </pc:spChg>
        <pc:spChg chg="mod">
          <ac:chgData name="Nettles, Whitnee" userId="559dbfaa-6e09-4c76-875e-162f4fad0431" providerId="ADAL" clId="{C175F3AD-FCE2-405C-A592-5590080EF72C}" dt="2023-05-22T16:54:45.176" v="1616" actId="2711"/>
          <ac:spMkLst>
            <pc:docMk/>
            <pc:sldMk cId="2533736642" sldId="312"/>
            <ac:spMk id="58" creationId="{06F08D7A-36A3-485E-B690-B7A61F16477B}"/>
          </ac:spMkLst>
        </pc:spChg>
        <pc:spChg chg="mod">
          <ac:chgData name="Nettles, Whitnee" userId="559dbfaa-6e09-4c76-875e-162f4fad0431" providerId="ADAL" clId="{C175F3AD-FCE2-405C-A592-5590080EF72C}" dt="2023-05-22T16:54:45.176" v="1616" actId="2711"/>
          <ac:spMkLst>
            <pc:docMk/>
            <pc:sldMk cId="2533736642" sldId="312"/>
            <ac:spMk id="62" creationId="{9028FA2E-085D-4813-A836-9CE9347C7966}"/>
          </ac:spMkLst>
        </pc:spChg>
        <pc:spChg chg="mod">
          <ac:chgData name="Nettles, Whitnee" userId="559dbfaa-6e09-4c76-875e-162f4fad0431" providerId="ADAL" clId="{C175F3AD-FCE2-405C-A592-5590080EF72C}" dt="2023-05-22T16:54:45.176" v="1616" actId="2711"/>
          <ac:spMkLst>
            <pc:docMk/>
            <pc:sldMk cId="2533736642" sldId="312"/>
            <ac:spMk id="63" creationId="{FFDA9598-E8AB-450F-A1AB-F4588D168CBA}"/>
          </ac:spMkLst>
        </pc:spChg>
        <pc:spChg chg="mod">
          <ac:chgData name="Nettles, Whitnee" userId="559dbfaa-6e09-4c76-875e-162f4fad0431" providerId="ADAL" clId="{C175F3AD-FCE2-405C-A592-5590080EF72C}" dt="2023-05-22T16:54:45.176" v="1616" actId="2711"/>
          <ac:spMkLst>
            <pc:docMk/>
            <pc:sldMk cId="2533736642" sldId="312"/>
            <ac:spMk id="64" creationId="{4F774F4D-D34B-4DCC-969C-EB8CE7D480DC}"/>
          </ac:spMkLst>
        </pc:spChg>
        <pc:spChg chg="mod">
          <ac:chgData name="Nettles, Whitnee" userId="559dbfaa-6e09-4c76-875e-162f4fad0431" providerId="ADAL" clId="{C175F3AD-FCE2-405C-A592-5590080EF72C}" dt="2023-05-22T16:54:45.176" v="1616" actId="2711"/>
          <ac:spMkLst>
            <pc:docMk/>
            <pc:sldMk cId="2533736642" sldId="312"/>
            <ac:spMk id="65" creationId="{E23D4D6B-19C9-4C52-9CB1-9BCE75AFE2A4}"/>
          </ac:spMkLst>
        </pc:spChg>
        <pc:spChg chg="mod">
          <ac:chgData name="Nettles, Whitnee" userId="559dbfaa-6e09-4c76-875e-162f4fad0431" providerId="ADAL" clId="{C175F3AD-FCE2-405C-A592-5590080EF72C}" dt="2023-05-22T16:54:45.176" v="1616" actId="2711"/>
          <ac:spMkLst>
            <pc:docMk/>
            <pc:sldMk cId="2533736642" sldId="312"/>
            <ac:spMk id="66" creationId="{D833D092-3B54-401E-BEED-99B472526C65}"/>
          </ac:spMkLst>
        </pc:spChg>
        <pc:spChg chg="mod">
          <ac:chgData name="Nettles, Whitnee" userId="559dbfaa-6e09-4c76-875e-162f4fad0431" providerId="ADAL" clId="{C175F3AD-FCE2-405C-A592-5590080EF72C}" dt="2023-05-22T16:54:45.176" v="1616" actId="2711"/>
          <ac:spMkLst>
            <pc:docMk/>
            <pc:sldMk cId="2533736642" sldId="312"/>
            <ac:spMk id="67" creationId="{7985EEEF-2FBC-4409-B0AA-0D62FD89C5AA}"/>
          </ac:spMkLst>
        </pc:spChg>
        <pc:spChg chg="mod">
          <ac:chgData name="Nettles, Whitnee" userId="559dbfaa-6e09-4c76-875e-162f4fad0431" providerId="ADAL" clId="{C175F3AD-FCE2-405C-A592-5590080EF72C}" dt="2023-05-22T16:54:45.176" v="1616" actId="2711"/>
          <ac:spMkLst>
            <pc:docMk/>
            <pc:sldMk cId="2533736642" sldId="312"/>
            <ac:spMk id="68" creationId="{641BF7A4-FE40-4C7D-852B-F421265A34FC}"/>
          </ac:spMkLst>
        </pc:spChg>
        <pc:spChg chg="mod">
          <ac:chgData name="Nettles, Whitnee" userId="559dbfaa-6e09-4c76-875e-162f4fad0431" providerId="ADAL" clId="{C175F3AD-FCE2-405C-A592-5590080EF72C}" dt="2023-05-22T16:54:45.176" v="1616" actId="2711"/>
          <ac:spMkLst>
            <pc:docMk/>
            <pc:sldMk cId="2533736642" sldId="312"/>
            <ac:spMk id="69" creationId="{0DE9B180-4BF6-4936-9FA7-8D6E9715C585}"/>
          </ac:spMkLst>
        </pc:spChg>
        <pc:spChg chg="mod">
          <ac:chgData name="Nettles, Whitnee" userId="559dbfaa-6e09-4c76-875e-162f4fad0431" providerId="ADAL" clId="{C175F3AD-FCE2-405C-A592-5590080EF72C}" dt="2023-05-22T16:54:45.176" v="1616" actId="2711"/>
          <ac:spMkLst>
            <pc:docMk/>
            <pc:sldMk cId="2533736642" sldId="312"/>
            <ac:spMk id="70" creationId="{305A54C1-EB4E-4164-8E66-4B4B3F4FD29D}"/>
          </ac:spMkLst>
        </pc:spChg>
        <pc:spChg chg="mod">
          <ac:chgData name="Nettles, Whitnee" userId="559dbfaa-6e09-4c76-875e-162f4fad0431" providerId="ADAL" clId="{C175F3AD-FCE2-405C-A592-5590080EF72C}" dt="2023-05-22T16:54:45.176" v="1616" actId="2711"/>
          <ac:spMkLst>
            <pc:docMk/>
            <pc:sldMk cId="2533736642" sldId="312"/>
            <ac:spMk id="71" creationId="{7A8C26B8-049C-4A60-B8B8-0B75048D2F28}"/>
          </ac:spMkLst>
        </pc:spChg>
        <pc:spChg chg="mod">
          <ac:chgData name="Nettles, Whitnee" userId="559dbfaa-6e09-4c76-875e-162f4fad0431" providerId="ADAL" clId="{C175F3AD-FCE2-405C-A592-5590080EF72C}" dt="2023-05-22T16:54:45.176" v="1616" actId="2711"/>
          <ac:spMkLst>
            <pc:docMk/>
            <pc:sldMk cId="2533736642" sldId="312"/>
            <ac:spMk id="72" creationId="{BD42D733-0081-4664-BF32-A4DD076E0B32}"/>
          </ac:spMkLst>
        </pc:spChg>
        <pc:spChg chg="mod">
          <ac:chgData name="Nettles, Whitnee" userId="559dbfaa-6e09-4c76-875e-162f4fad0431" providerId="ADAL" clId="{C175F3AD-FCE2-405C-A592-5590080EF72C}" dt="2023-05-22T16:54:45.176" v="1616" actId="2711"/>
          <ac:spMkLst>
            <pc:docMk/>
            <pc:sldMk cId="2533736642" sldId="312"/>
            <ac:spMk id="73" creationId="{6C341441-EEFD-4136-8EE2-41232AB863EC}"/>
          </ac:spMkLst>
        </pc:spChg>
        <pc:spChg chg="mod">
          <ac:chgData name="Nettles, Whitnee" userId="559dbfaa-6e09-4c76-875e-162f4fad0431" providerId="ADAL" clId="{C175F3AD-FCE2-405C-A592-5590080EF72C}" dt="2023-05-22T16:54:45.176" v="1616" actId="2711"/>
          <ac:spMkLst>
            <pc:docMk/>
            <pc:sldMk cId="2533736642" sldId="312"/>
            <ac:spMk id="74" creationId="{86B9D79F-CDE8-4AB7-845A-BE064A73CD4F}"/>
          </ac:spMkLst>
        </pc:spChg>
        <pc:spChg chg="mod">
          <ac:chgData name="Nettles, Whitnee" userId="559dbfaa-6e09-4c76-875e-162f4fad0431" providerId="ADAL" clId="{C175F3AD-FCE2-405C-A592-5590080EF72C}" dt="2023-05-22T16:54:45.176" v="1616" actId="2711"/>
          <ac:spMkLst>
            <pc:docMk/>
            <pc:sldMk cId="2533736642" sldId="312"/>
            <ac:spMk id="75" creationId="{733FAA7E-63B0-4BF2-ABFC-069AAA7E0681}"/>
          </ac:spMkLst>
        </pc:spChg>
        <pc:spChg chg="mod">
          <ac:chgData name="Nettles, Whitnee" userId="559dbfaa-6e09-4c76-875e-162f4fad0431" providerId="ADAL" clId="{C175F3AD-FCE2-405C-A592-5590080EF72C}" dt="2023-05-22T16:54:45.176" v="1616" actId="2711"/>
          <ac:spMkLst>
            <pc:docMk/>
            <pc:sldMk cId="2533736642" sldId="312"/>
            <ac:spMk id="76" creationId="{C981F8D5-F1F1-44B8-BD20-A6DCAF806D5F}"/>
          </ac:spMkLst>
        </pc:spChg>
        <pc:spChg chg="mod">
          <ac:chgData name="Nettles, Whitnee" userId="559dbfaa-6e09-4c76-875e-162f4fad0431" providerId="ADAL" clId="{C175F3AD-FCE2-405C-A592-5590080EF72C}" dt="2023-05-22T16:54:45.176" v="1616" actId="2711"/>
          <ac:spMkLst>
            <pc:docMk/>
            <pc:sldMk cId="2533736642" sldId="312"/>
            <ac:spMk id="77" creationId="{AC37F175-5D78-4397-B349-90A9642DEBDF}"/>
          </ac:spMkLst>
        </pc:spChg>
        <pc:spChg chg="mod">
          <ac:chgData name="Nettles, Whitnee" userId="559dbfaa-6e09-4c76-875e-162f4fad0431" providerId="ADAL" clId="{C175F3AD-FCE2-405C-A592-5590080EF72C}" dt="2023-05-22T16:54:45.176" v="1616" actId="2711"/>
          <ac:spMkLst>
            <pc:docMk/>
            <pc:sldMk cId="2533736642" sldId="312"/>
            <ac:spMk id="78" creationId="{1428F222-816C-4806-9811-7A1FBA09CB38}"/>
          </ac:spMkLst>
        </pc:spChg>
        <pc:spChg chg="mod">
          <ac:chgData name="Nettles, Whitnee" userId="559dbfaa-6e09-4c76-875e-162f4fad0431" providerId="ADAL" clId="{C175F3AD-FCE2-405C-A592-5590080EF72C}" dt="2023-05-22T16:54:45.176" v="1616" actId="2711"/>
          <ac:spMkLst>
            <pc:docMk/>
            <pc:sldMk cId="2533736642" sldId="312"/>
            <ac:spMk id="79" creationId="{DF8D6DBD-DE17-470E-BD7D-376EB9E5C2D3}"/>
          </ac:spMkLst>
        </pc:spChg>
        <pc:spChg chg="mod">
          <ac:chgData name="Nettles, Whitnee" userId="559dbfaa-6e09-4c76-875e-162f4fad0431" providerId="ADAL" clId="{C175F3AD-FCE2-405C-A592-5590080EF72C}" dt="2023-05-22T16:54:45.176" v="1616" actId="2711"/>
          <ac:spMkLst>
            <pc:docMk/>
            <pc:sldMk cId="2533736642" sldId="312"/>
            <ac:spMk id="80" creationId="{5C8EE055-69F3-4017-98E1-E76E0BBD6B07}"/>
          </ac:spMkLst>
        </pc:spChg>
        <pc:spChg chg="mod">
          <ac:chgData name="Nettles, Whitnee" userId="559dbfaa-6e09-4c76-875e-162f4fad0431" providerId="ADAL" clId="{C175F3AD-FCE2-405C-A592-5590080EF72C}" dt="2023-05-22T16:54:45.176" v="1616" actId="2711"/>
          <ac:spMkLst>
            <pc:docMk/>
            <pc:sldMk cId="2533736642" sldId="312"/>
            <ac:spMk id="81" creationId="{04930216-B7B8-4C10-B3CC-A969A4F28DAE}"/>
          </ac:spMkLst>
        </pc:spChg>
        <pc:spChg chg="mod">
          <ac:chgData name="Nettles, Whitnee" userId="559dbfaa-6e09-4c76-875e-162f4fad0431" providerId="ADAL" clId="{C175F3AD-FCE2-405C-A592-5590080EF72C}" dt="2023-05-22T16:54:45.176" v="1616" actId="2711"/>
          <ac:spMkLst>
            <pc:docMk/>
            <pc:sldMk cId="2533736642" sldId="312"/>
            <ac:spMk id="82" creationId="{0BC37477-46ED-49D6-9BB1-B8CE75A254FD}"/>
          </ac:spMkLst>
        </pc:spChg>
        <pc:spChg chg="mod">
          <ac:chgData name="Nettles, Whitnee" userId="559dbfaa-6e09-4c76-875e-162f4fad0431" providerId="ADAL" clId="{C175F3AD-FCE2-405C-A592-5590080EF72C}" dt="2023-05-22T16:54:45.176" v="1616" actId="2711"/>
          <ac:spMkLst>
            <pc:docMk/>
            <pc:sldMk cId="2533736642" sldId="312"/>
            <ac:spMk id="83" creationId="{132569E8-D6AA-49BF-9B9C-F8264088F8D4}"/>
          </ac:spMkLst>
        </pc:spChg>
        <pc:spChg chg="mod">
          <ac:chgData name="Nettles, Whitnee" userId="559dbfaa-6e09-4c76-875e-162f4fad0431" providerId="ADAL" clId="{C175F3AD-FCE2-405C-A592-5590080EF72C}" dt="2023-05-22T16:54:45.176" v="1616" actId="2711"/>
          <ac:spMkLst>
            <pc:docMk/>
            <pc:sldMk cId="2533736642" sldId="312"/>
            <ac:spMk id="84" creationId="{8AEC1F20-863C-4900-BE1E-87A1863D2D9F}"/>
          </ac:spMkLst>
        </pc:spChg>
        <pc:spChg chg="mod">
          <ac:chgData name="Nettles, Whitnee" userId="559dbfaa-6e09-4c76-875e-162f4fad0431" providerId="ADAL" clId="{C175F3AD-FCE2-405C-A592-5590080EF72C}" dt="2023-05-22T16:54:45.176" v="1616" actId="2711"/>
          <ac:spMkLst>
            <pc:docMk/>
            <pc:sldMk cId="2533736642" sldId="312"/>
            <ac:spMk id="85" creationId="{94FB1B35-8A4A-4745-984B-E137846D4BB5}"/>
          </ac:spMkLst>
        </pc:spChg>
        <pc:spChg chg="mod">
          <ac:chgData name="Nettles, Whitnee" userId="559dbfaa-6e09-4c76-875e-162f4fad0431" providerId="ADAL" clId="{C175F3AD-FCE2-405C-A592-5590080EF72C}" dt="2023-05-22T16:54:45.176" v="1616" actId="2711"/>
          <ac:spMkLst>
            <pc:docMk/>
            <pc:sldMk cId="2533736642" sldId="312"/>
            <ac:spMk id="86" creationId="{2F3AF8A5-7C16-4B75-A038-26BCFC8694CE}"/>
          </ac:spMkLst>
        </pc:spChg>
        <pc:spChg chg="mod">
          <ac:chgData name="Nettles, Whitnee" userId="559dbfaa-6e09-4c76-875e-162f4fad0431" providerId="ADAL" clId="{C175F3AD-FCE2-405C-A592-5590080EF72C}" dt="2023-05-22T16:54:45.176" v="1616" actId="2711"/>
          <ac:spMkLst>
            <pc:docMk/>
            <pc:sldMk cId="2533736642" sldId="312"/>
            <ac:spMk id="87" creationId="{1FF5490B-FF14-4784-BFE5-CE1CE72D8DC4}"/>
          </ac:spMkLst>
        </pc:spChg>
        <pc:spChg chg="mod">
          <ac:chgData name="Nettles, Whitnee" userId="559dbfaa-6e09-4c76-875e-162f4fad0431" providerId="ADAL" clId="{C175F3AD-FCE2-405C-A592-5590080EF72C}" dt="2023-05-22T16:54:45.176" v="1616" actId="2711"/>
          <ac:spMkLst>
            <pc:docMk/>
            <pc:sldMk cId="2533736642" sldId="312"/>
            <ac:spMk id="88" creationId="{DDAEF8EF-20B0-4064-8D43-DBB0474AF35C}"/>
          </ac:spMkLst>
        </pc:spChg>
        <pc:spChg chg="mod">
          <ac:chgData name="Nettles, Whitnee" userId="559dbfaa-6e09-4c76-875e-162f4fad0431" providerId="ADAL" clId="{C175F3AD-FCE2-405C-A592-5590080EF72C}" dt="2023-05-22T16:54:45.176" v="1616" actId="2711"/>
          <ac:spMkLst>
            <pc:docMk/>
            <pc:sldMk cId="2533736642" sldId="312"/>
            <ac:spMk id="89" creationId="{BBE37432-38A2-4215-A257-05DED4658A9B}"/>
          </ac:spMkLst>
        </pc:spChg>
        <pc:spChg chg="mod">
          <ac:chgData name="Nettles, Whitnee" userId="559dbfaa-6e09-4c76-875e-162f4fad0431" providerId="ADAL" clId="{C175F3AD-FCE2-405C-A592-5590080EF72C}" dt="2023-05-22T16:54:45.176" v="1616" actId="2711"/>
          <ac:spMkLst>
            <pc:docMk/>
            <pc:sldMk cId="2533736642" sldId="312"/>
            <ac:spMk id="90" creationId="{88738392-73CB-4852-817F-54983177FB74}"/>
          </ac:spMkLst>
        </pc:spChg>
        <pc:graphicFrameChg chg="mod">
          <ac:chgData name="Nettles, Whitnee" userId="559dbfaa-6e09-4c76-875e-162f4fad0431" providerId="ADAL" clId="{C175F3AD-FCE2-405C-A592-5590080EF72C}" dt="2023-05-22T16:54:45.176" v="1616" actId="2711"/>
          <ac:graphicFrameMkLst>
            <pc:docMk/>
            <pc:sldMk cId="2533736642" sldId="312"/>
            <ac:graphicFrameMk id="61" creationId="{7E4C69CD-EFAF-4AD2-A6C4-59AA187A41FC}"/>
          </ac:graphicFrameMkLst>
        </pc:graphicFrameChg>
      </pc:sldChg>
      <pc:sldChg chg="addSp modSp mod modAnim">
        <pc:chgData name="Nettles, Whitnee" userId="559dbfaa-6e09-4c76-875e-162f4fad0431" providerId="ADAL" clId="{C175F3AD-FCE2-405C-A592-5590080EF72C}" dt="2023-06-29T16:58:26.285" v="2162" actId="164"/>
        <pc:sldMkLst>
          <pc:docMk/>
          <pc:sldMk cId="13088494" sldId="313"/>
        </pc:sldMkLst>
        <pc:spChg chg="mod">
          <ac:chgData name="Nettles, Whitnee" userId="559dbfaa-6e09-4c76-875e-162f4fad0431" providerId="ADAL" clId="{C175F3AD-FCE2-405C-A592-5590080EF72C}" dt="2023-05-22T16:54:50.810" v="1617" actId="2711"/>
          <ac:spMkLst>
            <pc:docMk/>
            <pc:sldMk cId="13088494" sldId="313"/>
            <ac:spMk id="2" creationId="{00000000-0000-0000-0000-000000000000}"/>
          </ac:spMkLst>
        </pc:spChg>
        <pc:spChg chg="mod">
          <ac:chgData name="Nettles, Whitnee" userId="559dbfaa-6e09-4c76-875e-162f4fad0431" providerId="ADAL" clId="{C175F3AD-FCE2-405C-A592-5590080EF72C}" dt="2023-05-22T16:54:50.810" v="1617" actId="2711"/>
          <ac:spMkLst>
            <pc:docMk/>
            <pc:sldMk cId="13088494" sldId="313"/>
            <ac:spMk id="3" creationId="{71278310-C4FE-46E3-B7E3-C856CBC70A1B}"/>
          </ac:spMkLst>
        </pc:spChg>
        <pc:spChg chg="mod">
          <ac:chgData name="Nettles, Whitnee" userId="559dbfaa-6e09-4c76-875e-162f4fad0431" providerId="ADAL" clId="{C175F3AD-FCE2-405C-A592-5590080EF72C}" dt="2023-05-22T16:54:50.810" v="1617" actId="2711"/>
          <ac:spMkLst>
            <pc:docMk/>
            <pc:sldMk cId="13088494" sldId="313"/>
            <ac:spMk id="4" creationId="{38C2D0F1-6AE7-49B3-8019-AD840151F1A2}"/>
          </ac:spMkLst>
        </pc:spChg>
        <pc:spChg chg="mod">
          <ac:chgData name="Nettles, Whitnee" userId="559dbfaa-6e09-4c76-875e-162f4fad0431" providerId="ADAL" clId="{C175F3AD-FCE2-405C-A592-5590080EF72C}" dt="2023-05-22T16:54:50.810" v="1617" actId="2711"/>
          <ac:spMkLst>
            <pc:docMk/>
            <pc:sldMk cId="13088494" sldId="313"/>
            <ac:spMk id="5" creationId="{AFB6120E-580E-4F52-90D0-24A5FD1F6CB3}"/>
          </ac:spMkLst>
        </pc:spChg>
        <pc:spChg chg="mod">
          <ac:chgData name="Nettles, Whitnee" userId="559dbfaa-6e09-4c76-875e-162f4fad0431" providerId="ADAL" clId="{C175F3AD-FCE2-405C-A592-5590080EF72C}" dt="2023-05-22T16:54:50.810" v="1617" actId="2711"/>
          <ac:spMkLst>
            <pc:docMk/>
            <pc:sldMk cId="13088494" sldId="313"/>
            <ac:spMk id="6" creationId="{45E2C955-85BE-4FC7-A4EF-89F9AA29E1A1}"/>
          </ac:spMkLst>
        </pc:spChg>
        <pc:spChg chg="mod">
          <ac:chgData name="Nettles, Whitnee" userId="559dbfaa-6e09-4c76-875e-162f4fad0431" providerId="ADAL" clId="{C175F3AD-FCE2-405C-A592-5590080EF72C}" dt="2023-05-22T16:54:50.810" v="1617" actId="2711"/>
          <ac:spMkLst>
            <pc:docMk/>
            <pc:sldMk cId="13088494" sldId="313"/>
            <ac:spMk id="7" creationId="{F8266ACB-58FD-491F-B284-15D1CDC39ED8}"/>
          </ac:spMkLst>
        </pc:spChg>
        <pc:spChg chg="mod">
          <ac:chgData name="Nettles, Whitnee" userId="559dbfaa-6e09-4c76-875e-162f4fad0431" providerId="ADAL" clId="{C175F3AD-FCE2-405C-A592-5590080EF72C}" dt="2023-06-29T16:54:24.612" v="2161" actId="164"/>
          <ac:spMkLst>
            <pc:docMk/>
            <pc:sldMk cId="13088494" sldId="313"/>
            <ac:spMk id="8" creationId="{89CB094C-1B4B-4A69-889E-E2A3E4648EF8}"/>
          </ac:spMkLst>
        </pc:spChg>
        <pc:spChg chg="mod">
          <ac:chgData name="Nettles, Whitnee" userId="559dbfaa-6e09-4c76-875e-162f4fad0431" providerId="ADAL" clId="{C175F3AD-FCE2-405C-A592-5590080EF72C}" dt="2023-05-22T16:54:50.810" v="1617" actId="2711"/>
          <ac:spMkLst>
            <pc:docMk/>
            <pc:sldMk cId="13088494" sldId="313"/>
            <ac:spMk id="11" creationId="{9C17EEC6-562E-4356-A567-1FB03D38CC41}"/>
          </ac:spMkLst>
        </pc:spChg>
        <pc:spChg chg="mod">
          <ac:chgData name="Nettles, Whitnee" userId="559dbfaa-6e09-4c76-875e-162f4fad0431" providerId="ADAL" clId="{C175F3AD-FCE2-405C-A592-5590080EF72C}" dt="2023-05-22T16:54:50.810" v="1617" actId="2711"/>
          <ac:spMkLst>
            <pc:docMk/>
            <pc:sldMk cId="13088494" sldId="313"/>
            <ac:spMk id="12" creationId="{F8A049B6-D69B-4F27-A1C7-57B9A8E84899}"/>
          </ac:spMkLst>
        </pc:spChg>
        <pc:spChg chg="mod">
          <ac:chgData name="Nettles, Whitnee" userId="559dbfaa-6e09-4c76-875e-162f4fad0431" providerId="ADAL" clId="{C175F3AD-FCE2-405C-A592-5590080EF72C}" dt="2023-05-22T16:54:50.810" v="1617" actId="2711"/>
          <ac:spMkLst>
            <pc:docMk/>
            <pc:sldMk cId="13088494" sldId="313"/>
            <ac:spMk id="13" creationId="{0680D6B8-BFE5-442F-A791-477EB0FC7B68}"/>
          </ac:spMkLst>
        </pc:spChg>
        <pc:spChg chg="mod">
          <ac:chgData name="Nettles, Whitnee" userId="559dbfaa-6e09-4c76-875e-162f4fad0431" providerId="ADAL" clId="{C175F3AD-FCE2-405C-A592-5590080EF72C}" dt="2023-05-22T16:54:50.810" v="1617" actId="2711"/>
          <ac:spMkLst>
            <pc:docMk/>
            <pc:sldMk cId="13088494" sldId="313"/>
            <ac:spMk id="15" creationId="{C7C2F069-E1DB-49C5-9C53-FC0118D0DC01}"/>
          </ac:spMkLst>
        </pc:spChg>
        <pc:spChg chg="mod">
          <ac:chgData name="Nettles, Whitnee" userId="559dbfaa-6e09-4c76-875e-162f4fad0431" providerId="ADAL" clId="{C175F3AD-FCE2-405C-A592-5590080EF72C}" dt="2023-05-22T16:54:50.810" v="1617" actId="2711"/>
          <ac:spMkLst>
            <pc:docMk/>
            <pc:sldMk cId="13088494" sldId="313"/>
            <ac:spMk id="16" creationId="{9C3C1BCD-9FAC-4D9C-8C3F-24BB83EC62E6}"/>
          </ac:spMkLst>
        </pc:spChg>
        <pc:spChg chg="mod">
          <ac:chgData name="Nettles, Whitnee" userId="559dbfaa-6e09-4c76-875e-162f4fad0431" providerId="ADAL" clId="{C175F3AD-FCE2-405C-A592-5590080EF72C}" dt="2023-05-22T16:54:50.810" v="1617" actId="2711"/>
          <ac:spMkLst>
            <pc:docMk/>
            <pc:sldMk cId="13088494" sldId="313"/>
            <ac:spMk id="17" creationId="{31E71913-D061-4506-BBB7-524C23621B5B}"/>
          </ac:spMkLst>
        </pc:spChg>
        <pc:spChg chg="mod">
          <ac:chgData name="Nettles, Whitnee" userId="559dbfaa-6e09-4c76-875e-162f4fad0431" providerId="ADAL" clId="{C175F3AD-FCE2-405C-A592-5590080EF72C}" dt="2023-05-22T16:54:50.810" v="1617" actId="2711"/>
          <ac:spMkLst>
            <pc:docMk/>
            <pc:sldMk cId="13088494" sldId="313"/>
            <ac:spMk id="18" creationId="{494D7961-AF5D-4DAF-9349-FF7CF023851C}"/>
          </ac:spMkLst>
        </pc:spChg>
        <pc:spChg chg="mod">
          <ac:chgData name="Nettles, Whitnee" userId="559dbfaa-6e09-4c76-875e-162f4fad0431" providerId="ADAL" clId="{C175F3AD-FCE2-405C-A592-5590080EF72C}" dt="2023-06-29T16:54:23.514" v="2160" actId="33524"/>
          <ac:spMkLst>
            <pc:docMk/>
            <pc:sldMk cId="13088494" sldId="313"/>
            <ac:spMk id="19" creationId="{42C14892-483F-40AF-975F-3FDA9BF5B67E}"/>
          </ac:spMkLst>
        </pc:spChg>
        <pc:spChg chg="mod">
          <ac:chgData name="Nettles, Whitnee" userId="559dbfaa-6e09-4c76-875e-162f4fad0431" providerId="ADAL" clId="{C175F3AD-FCE2-405C-A592-5590080EF72C}" dt="2023-06-29T16:54:24.612" v="2161" actId="164"/>
          <ac:spMkLst>
            <pc:docMk/>
            <pc:sldMk cId="13088494" sldId="313"/>
            <ac:spMk id="20" creationId="{B22EE2E9-DA02-4241-A814-460105C67B95}"/>
          </ac:spMkLst>
        </pc:spChg>
        <pc:spChg chg="mod">
          <ac:chgData name="Nettles, Whitnee" userId="559dbfaa-6e09-4c76-875e-162f4fad0431" providerId="ADAL" clId="{C175F3AD-FCE2-405C-A592-5590080EF72C}" dt="2023-06-29T16:54:24.612" v="2161" actId="164"/>
          <ac:spMkLst>
            <pc:docMk/>
            <pc:sldMk cId="13088494" sldId="313"/>
            <ac:spMk id="21" creationId="{44CBF923-5F0D-47C4-8769-2009F7FE5729}"/>
          </ac:spMkLst>
        </pc:spChg>
        <pc:spChg chg="mod">
          <ac:chgData name="Nettles, Whitnee" userId="559dbfaa-6e09-4c76-875e-162f4fad0431" providerId="ADAL" clId="{C175F3AD-FCE2-405C-A592-5590080EF72C}" dt="2023-06-29T16:54:24.612" v="2161" actId="164"/>
          <ac:spMkLst>
            <pc:docMk/>
            <pc:sldMk cId="13088494" sldId="313"/>
            <ac:spMk id="22" creationId="{34BE97B8-1E70-4EF7-8856-4BB23BDA8BB6}"/>
          </ac:spMkLst>
        </pc:spChg>
        <pc:spChg chg="mod">
          <ac:chgData name="Nettles, Whitnee" userId="559dbfaa-6e09-4c76-875e-162f4fad0431" providerId="ADAL" clId="{C175F3AD-FCE2-405C-A592-5590080EF72C}" dt="2023-06-29T16:58:26.285" v="2162" actId="164"/>
          <ac:spMkLst>
            <pc:docMk/>
            <pc:sldMk cId="13088494" sldId="313"/>
            <ac:spMk id="23" creationId="{9568FEB4-9BEF-4414-811B-3E5BE0804A07}"/>
          </ac:spMkLst>
        </pc:spChg>
        <pc:spChg chg="mod">
          <ac:chgData name="Nettles, Whitnee" userId="559dbfaa-6e09-4c76-875e-162f4fad0431" providerId="ADAL" clId="{C175F3AD-FCE2-405C-A592-5590080EF72C}" dt="2023-06-29T16:58:26.285" v="2162" actId="164"/>
          <ac:spMkLst>
            <pc:docMk/>
            <pc:sldMk cId="13088494" sldId="313"/>
            <ac:spMk id="24" creationId="{8637B841-39B1-4667-A589-C08F1249DD2E}"/>
          </ac:spMkLst>
        </pc:spChg>
        <pc:spChg chg="mod">
          <ac:chgData name="Nettles, Whitnee" userId="559dbfaa-6e09-4c76-875e-162f4fad0431" providerId="ADAL" clId="{C175F3AD-FCE2-405C-A592-5590080EF72C}" dt="2023-06-29T16:58:26.285" v="2162" actId="164"/>
          <ac:spMkLst>
            <pc:docMk/>
            <pc:sldMk cId="13088494" sldId="313"/>
            <ac:spMk id="25" creationId="{6B9698F1-EF91-4E84-AEF0-71A7C4EFC9C8}"/>
          </ac:spMkLst>
        </pc:spChg>
        <pc:spChg chg="mod">
          <ac:chgData name="Nettles, Whitnee" userId="559dbfaa-6e09-4c76-875e-162f4fad0431" providerId="ADAL" clId="{C175F3AD-FCE2-405C-A592-5590080EF72C}" dt="2023-06-29T16:58:26.285" v="2162" actId="164"/>
          <ac:spMkLst>
            <pc:docMk/>
            <pc:sldMk cId="13088494" sldId="313"/>
            <ac:spMk id="26" creationId="{F79074BC-CC0F-4E4B-B9D5-9D74F00DE6D9}"/>
          </ac:spMkLst>
        </pc:spChg>
        <pc:spChg chg="mod">
          <ac:chgData name="Nettles, Whitnee" userId="559dbfaa-6e09-4c76-875e-162f4fad0431" providerId="ADAL" clId="{C175F3AD-FCE2-405C-A592-5590080EF72C}" dt="2023-05-22T16:54:50.810" v="1617" actId="2711"/>
          <ac:spMkLst>
            <pc:docMk/>
            <pc:sldMk cId="13088494" sldId="313"/>
            <ac:spMk id="28" creationId="{92C668BB-4985-4D16-A18C-95910CEB567B}"/>
          </ac:spMkLst>
        </pc:spChg>
        <pc:spChg chg="mod">
          <ac:chgData name="Nettles, Whitnee" userId="559dbfaa-6e09-4c76-875e-162f4fad0431" providerId="ADAL" clId="{C175F3AD-FCE2-405C-A592-5590080EF72C}" dt="2023-05-22T16:54:50.810" v="1617" actId="2711"/>
          <ac:spMkLst>
            <pc:docMk/>
            <pc:sldMk cId="13088494" sldId="313"/>
            <ac:spMk id="30" creationId="{4E716450-7F4B-48B9-8439-F72CE8E5A2C0}"/>
          </ac:spMkLst>
        </pc:spChg>
        <pc:spChg chg="mod">
          <ac:chgData name="Nettles, Whitnee" userId="559dbfaa-6e09-4c76-875e-162f4fad0431" providerId="ADAL" clId="{C175F3AD-FCE2-405C-A592-5590080EF72C}" dt="2023-05-22T16:54:50.810" v="1617" actId="2711"/>
          <ac:spMkLst>
            <pc:docMk/>
            <pc:sldMk cId="13088494" sldId="313"/>
            <ac:spMk id="31" creationId="{ECA20C28-AA28-4EB2-B5F1-030FBDFA3D77}"/>
          </ac:spMkLst>
        </pc:spChg>
        <pc:spChg chg="mod">
          <ac:chgData name="Nettles, Whitnee" userId="559dbfaa-6e09-4c76-875e-162f4fad0431" providerId="ADAL" clId="{C175F3AD-FCE2-405C-A592-5590080EF72C}" dt="2023-05-22T16:54:50.810" v="1617" actId="2711"/>
          <ac:spMkLst>
            <pc:docMk/>
            <pc:sldMk cId="13088494" sldId="313"/>
            <ac:spMk id="33" creationId="{58837FAC-8DCC-479A-99B4-5137E554D3B6}"/>
          </ac:spMkLst>
        </pc:spChg>
        <pc:spChg chg="mod">
          <ac:chgData name="Nettles, Whitnee" userId="559dbfaa-6e09-4c76-875e-162f4fad0431" providerId="ADAL" clId="{C175F3AD-FCE2-405C-A592-5590080EF72C}" dt="2023-05-22T16:54:50.810" v="1617" actId="2711"/>
          <ac:spMkLst>
            <pc:docMk/>
            <pc:sldMk cId="13088494" sldId="313"/>
            <ac:spMk id="34" creationId="{4B72F90A-147F-4908-8B3E-82BF6B71FE26}"/>
          </ac:spMkLst>
        </pc:spChg>
        <pc:spChg chg="mod">
          <ac:chgData name="Nettles, Whitnee" userId="559dbfaa-6e09-4c76-875e-162f4fad0431" providerId="ADAL" clId="{C175F3AD-FCE2-405C-A592-5590080EF72C}" dt="2023-05-22T16:54:50.810" v="1617" actId="2711"/>
          <ac:spMkLst>
            <pc:docMk/>
            <pc:sldMk cId="13088494" sldId="313"/>
            <ac:spMk id="35" creationId="{CFE19835-B8C3-4DEE-82F3-5B68E977F277}"/>
          </ac:spMkLst>
        </pc:spChg>
        <pc:spChg chg="mod">
          <ac:chgData name="Nettles, Whitnee" userId="559dbfaa-6e09-4c76-875e-162f4fad0431" providerId="ADAL" clId="{C175F3AD-FCE2-405C-A592-5590080EF72C}" dt="2023-05-22T16:54:50.810" v="1617" actId="2711"/>
          <ac:spMkLst>
            <pc:docMk/>
            <pc:sldMk cId="13088494" sldId="313"/>
            <ac:spMk id="36" creationId="{13BE388C-AF27-4459-BFFA-5E5733C5D38E}"/>
          </ac:spMkLst>
        </pc:spChg>
        <pc:spChg chg="mod">
          <ac:chgData name="Nettles, Whitnee" userId="559dbfaa-6e09-4c76-875e-162f4fad0431" providerId="ADAL" clId="{C175F3AD-FCE2-405C-A592-5590080EF72C}" dt="2023-05-22T16:54:50.810" v="1617" actId="2711"/>
          <ac:spMkLst>
            <pc:docMk/>
            <pc:sldMk cId="13088494" sldId="313"/>
            <ac:spMk id="37" creationId="{DB71EB2F-1922-49DC-8004-5FAA04CDCA56}"/>
          </ac:spMkLst>
        </pc:spChg>
        <pc:spChg chg="mod">
          <ac:chgData name="Nettles, Whitnee" userId="559dbfaa-6e09-4c76-875e-162f4fad0431" providerId="ADAL" clId="{C175F3AD-FCE2-405C-A592-5590080EF72C}" dt="2023-05-22T16:54:50.810" v="1617" actId="2711"/>
          <ac:spMkLst>
            <pc:docMk/>
            <pc:sldMk cId="13088494" sldId="313"/>
            <ac:spMk id="41" creationId="{7EEAE100-771A-4BF1-9153-3F6C58F3D591}"/>
          </ac:spMkLst>
        </pc:spChg>
        <pc:grpChg chg="add mod">
          <ac:chgData name="Nettles, Whitnee" userId="559dbfaa-6e09-4c76-875e-162f4fad0431" providerId="ADAL" clId="{C175F3AD-FCE2-405C-A592-5590080EF72C}" dt="2023-06-29T16:54:24.612" v="2161" actId="164"/>
          <ac:grpSpMkLst>
            <pc:docMk/>
            <pc:sldMk cId="13088494" sldId="313"/>
            <ac:grpSpMk id="29" creationId="{9F8DECC2-83B2-3497-EB87-6A7CDACB2409}"/>
          </ac:grpSpMkLst>
        </pc:grpChg>
        <pc:grpChg chg="add mod">
          <ac:chgData name="Nettles, Whitnee" userId="559dbfaa-6e09-4c76-875e-162f4fad0431" providerId="ADAL" clId="{C175F3AD-FCE2-405C-A592-5590080EF72C}" dt="2023-06-29T16:58:26.285" v="2162" actId="164"/>
          <ac:grpSpMkLst>
            <pc:docMk/>
            <pc:sldMk cId="13088494" sldId="313"/>
            <ac:grpSpMk id="32" creationId="{B91A95C7-D10C-79DC-E2FC-B78E920E61B7}"/>
          </ac:grpSpMkLst>
        </pc:grpChg>
        <pc:cxnChg chg="mod">
          <ac:chgData name="Nettles, Whitnee" userId="559dbfaa-6e09-4c76-875e-162f4fad0431" providerId="ADAL" clId="{C175F3AD-FCE2-405C-A592-5590080EF72C}" dt="2023-06-29T16:54:24.612" v="2161" actId="164"/>
          <ac:cxnSpMkLst>
            <pc:docMk/>
            <pc:sldMk cId="13088494" sldId="313"/>
            <ac:cxnSpMk id="9" creationId="{B6D4935E-78FA-4B1E-A506-D7DB1EC7BC56}"/>
          </ac:cxnSpMkLst>
        </pc:cxnChg>
        <pc:cxnChg chg="mod">
          <ac:chgData name="Nettles, Whitnee" userId="559dbfaa-6e09-4c76-875e-162f4fad0431" providerId="ADAL" clId="{C175F3AD-FCE2-405C-A592-5590080EF72C}" dt="2023-06-29T16:54:24.612" v="2161" actId="164"/>
          <ac:cxnSpMkLst>
            <pc:docMk/>
            <pc:sldMk cId="13088494" sldId="313"/>
            <ac:cxnSpMk id="10" creationId="{9289FB49-574F-4F80-A286-5B130E58FEAE}"/>
          </ac:cxnSpMkLst>
        </pc:cxnChg>
        <pc:cxnChg chg="mod">
          <ac:chgData name="Nettles, Whitnee" userId="559dbfaa-6e09-4c76-875e-162f4fad0431" providerId="ADAL" clId="{C175F3AD-FCE2-405C-A592-5590080EF72C}" dt="2023-06-29T16:58:26.285" v="2162" actId="164"/>
          <ac:cxnSpMkLst>
            <pc:docMk/>
            <pc:sldMk cId="13088494" sldId="313"/>
            <ac:cxnSpMk id="14" creationId="{A913E890-0DE4-4480-9176-864AAAAC51B0}"/>
          </ac:cxnSpMkLst>
        </pc:cxnChg>
        <pc:cxnChg chg="mod">
          <ac:chgData name="Nettles, Whitnee" userId="559dbfaa-6e09-4c76-875e-162f4fad0431" providerId="ADAL" clId="{C175F3AD-FCE2-405C-A592-5590080EF72C}" dt="2023-06-29T16:58:26.285" v="2162" actId="164"/>
          <ac:cxnSpMkLst>
            <pc:docMk/>
            <pc:sldMk cId="13088494" sldId="313"/>
            <ac:cxnSpMk id="27" creationId="{430E2DF8-25E0-4E34-8334-4C203D82373A}"/>
          </ac:cxnSpMkLst>
        </pc:cxnChg>
      </pc:sldChg>
      <pc:sldChg chg="modSp mod">
        <pc:chgData name="Nettles, Whitnee" userId="559dbfaa-6e09-4c76-875e-162f4fad0431" providerId="ADAL" clId="{C175F3AD-FCE2-405C-A592-5590080EF72C}" dt="2023-05-22T16:54:55.369" v="1618" actId="2711"/>
        <pc:sldMkLst>
          <pc:docMk/>
          <pc:sldMk cId="2730675939" sldId="314"/>
        </pc:sldMkLst>
        <pc:spChg chg="mod">
          <ac:chgData name="Nettles, Whitnee" userId="559dbfaa-6e09-4c76-875e-162f4fad0431" providerId="ADAL" clId="{C175F3AD-FCE2-405C-A592-5590080EF72C}" dt="2023-05-22T16:54:55.369" v="1618" actId="2711"/>
          <ac:spMkLst>
            <pc:docMk/>
            <pc:sldMk cId="2730675939" sldId="314"/>
            <ac:spMk id="2" creationId="{00000000-0000-0000-0000-000000000000}"/>
          </ac:spMkLst>
        </pc:spChg>
        <pc:spChg chg="mod">
          <ac:chgData name="Nettles, Whitnee" userId="559dbfaa-6e09-4c76-875e-162f4fad0431" providerId="ADAL" clId="{C175F3AD-FCE2-405C-A592-5590080EF72C}" dt="2023-05-22T16:54:55.369" v="1618" actId="2711"/>
          <ac:spMkLst>
            <pc:docMk/>
            <pc:sldMk cId="2730675939" sldId="314"/>
            <ac:spMk id="3" creationId="{71278310-C4FE-46E3-B7E3-C856CBC70A1B}"/>
          </ac:spMkLst>
        </pc:spChg>
        <pc:spChg chg="mod">
          <ac:chgData name="Nettles, Whitnee" userId="559dbfaa-6e09-4c76-875e-162f4fad0431" providerId="ADAL" clId="{C175F3AD-FCE2-405C-A592-5590080EF72C}" dt="2023-05-22T16:54:55.369" v="1618" actId="2711"/>
          <ac:spMkLst>
            <pc:docMk/>
            <pc:sldMk cId="2730675939" sldId="314"/>
            <ac:spMk id="4" creationId="{38C2D0F1-6AE7-49B3-8019-AD840151F1A2}"/>
          </ac:spMkLst>
        </pc:spChg>
        <pc:spChg chg="mod">
          <ac:chgData name="Nettles, Whitnee" userId="559dbfaa-6e09-4c76-875e-162f4fad0431" providerId="ADAL" clId="{C175F3AD-FCE2-405C-A592-5590080EF72C}" dt="2023-05-22T16:54:55.369" v="1618" actId="2711"/>
          <ac:spMkLst>
            <pc:docMk/>
            <pc:sldMk cId="2730675939" sldId="314"/>
            <ac:spMk id="5" creationId="{AFB6120E-580E-4F52-90D0-24A5FD1F6CB3}"/>
          </ac:spMkLst>
        </pc:spChg>
        <pc:spChg chg="mod">
          <ac:chgData name="Nettles, Whitnee" userId="559dbfaa-6e09-4c76-875e-162f4fad0431" providerId="ADAL" clId="{C175F3AD-FCE2-405C-A592-5590080EF72C}" dt="2023-05-22T16:54:55.369" v="1618" actId="2711"/>
          <ac:spMkLst>
            <pc:docMk/>
            <pc:sldMk cId="2730675939" sldId="314"/>
            <ac:spMk id="6" creationId="{45E2C955-85BE-4FC7-A4EF-89F9AA29E1A1}"/>
          </ac:spMkLst>
        </pc:spChg>
        <pc:spChg chg="mod">
          <ac:chgData name="Nettles, Whitnee" userId="559dbfaa-6e09-4c76-875e-162f4fad0431" providerId="ADAL" clId="{C175F3AD-FCE2-405C-A592-5590080EF72C}" dt="2023-05-22T16:54:55.369" v="1618" actId="2711"/>
          <ac:spMkLst>
            <pc:docMk/>
            <pc:sldMk cId="2730675939" sldId="314"/>
            <ac:spMk id="8" creationId="{1213F35F-76D9-45B7-99B3-5FE51F1B47D4}"/>
          </ac:spMkLst>
        </pc:spChg>
        <pc:spChg chg="mod">
          <ac:chgData name="Nettles, Whitnee" userId="559dbfaa-6e09-4c76-875e-162f4fad0431" providerId="ADAL" clId="{C175F3AD-FCE2-405C-A592-5590080EF72C}" dt="2023-05-22T16:54:55.369" v="1618" actId="2711"/>
          <ac:spMkLst>
            <pc:docMk/>
            <pc:sldMk cId="2730675939" sldId="314"/>
            <ac:spMk id="9" creationId="{7024D528-FF93-4BC2-A52C-C454916742DF}"/>
          </ac:spMkLst>
        </pc:spChg>
        <pc:spChg chg="mod">
          <ac:chgData name="Nettles, Whitnee" userId="559dbfaa-6e09-4c76-875e-162f4fad0431" providerId="ADAL" clId="{C175F3AD-FCE2-405C-A592-5590080EF72C}" dt="2023-05-22T16:54:55.369" v="1618" actId="2711"/>
          <ac:spMkLst>
            <pc:docMk/>
            <pc:sldMk cId="2730675939" sldId="314"/>
            <ac:spMk id="11" creationId="{C2E4403B-7FA2-42D2-B2A7-8FA2B1BCA3E3}"/>
          </ac:spMkLst>
        </pc:spChg>
        <pc:spChg chg="mod">
          <ac:chgData name="Nettles, Whitnee" userId="559dbfaa-6e09-4c76-875e-162f4fad0431" providerId="ADAL" clId="{C175F3AD-FCE2-405C-A592-5590080EF72C}" dt="2023-05-22T16:54:55.369" v="1618" actId="2711"/>
          <ac:spMkLst>
            <pc:docMk/>
            <pc:sldMk cId="2730675939" sldId="314"/>
            <ac:spMk id="12" creationId="{F8A049B6-D69B-4F27-A1C7-57B9A8E84899}"/>
          </ac:spMkLst>
        </pc:spChg>
        <pc:spChg chg="mod">
          <ac:chgData name="Nettles, Whitnee" userId="559dbfaa-6e09-4c76-875e-162f4fad0431" providerId="ADAL" clId="{C175F3AD-FCE2-405C-A592-5590080EF72C}" dt="2023-05-22T16:54:55.369" v="1618" actId="2711"/>
          <ac:spMkLst>
            <pc:docMk/>
            <pc:sldMk cId="2730675939" sldId="314"/>
            <ac:spMk id="14" creationId="{CE4A3278-B9C8-415B-9169-DBDD1BBE13B0}"/>
          </ac:spMkLst>
        </pc:spChg>
        <pc:spChg chg="mod">
          <ac:chgData name="Nettles, Whitnee" userId="559dbfaa-6e09-4c76-875e-162f4fad0431" providerId="ADAL" clId="{C175F3AD-FCE2-405C-A592-5590080EF72C}" dt="2023-05-22T16:54:55.369" v="1618" actId="2711"/>
          <ac:spMkLst>
            <pc:docMk/>
            <pc:sldMk cId="2730675939" sldId="314"/>
            <ac:spMk id="15" creationId="{D45E3368-FA4C-49A5-8281-888B62736FEB}"/>
          </ac:spMkLst>
        </pc:spChg>
        <pc:spChg chg="mod">
          <ac:chgData name="Nettles, Whitnee" userId="559dbfaa-6e09-4c76-875e-162f4fad0431" providerId="ADAL" clId="{C175F3AD-FCE2-405C-A592-5590080EF72C}" dt="2023-05-22T16:54:55.369" v="1618" actId="2711"/>
          <ac:spMkLst>
            <pc:docMk/>
            <pc:sldMk cId="2730675939" sldId="314"/>
            <ac:spMk id="16" creationId="{9AEEDFD0-6313-4AD2-BBB3-3F5159B3F955}"/>
          </ac:spMkLst>
        </pc:spChg>
        <pc:spChg chg="mod">
          <ac:chgData name="Nettles, Whitnee" userId="559dbfaa-6e09-4c76-875e-162f4fad0431" providerId="ADAL" clId="{C175F3AD-FCE2-405C-A592-5590080EF72C}" dt="2023-05-22T16:54:55.369" v="1618" actId="2711"/>
          <ac:spMkLst>
            <pc:docMk/>
            <pc:sldMk cId="2730675939" sldId="314"/>
            <ac:spMk id="34" creationId="{A0D1900C-A85F-4C2D-923D-804E0D80E95F}"/>
          </ac:spMkLst>
        </pc:spChg>
        <pc:spChg chg="mod">
          <ac:chgData name="Nettles, Whitnee" userId="559dbfaa-6e09-4c76-875e-162f4fad0431" providerId="ADAL" clId="{C175F3AD-FCE2-405C-A592-5590080EF72C}" dt="2023-05-22T16:54:55.369" v="1618" actId="2711"/>
          <ac:spMkLst>
            <pc:docMk/>
            <pc:sldMk cId="2730675939" sldId="314"/>
            <ac:spMk id="36" creationId="{CCB92116-4468-4961-97AF-6DB6A1B8A5EC}"/>
          </ac:spMkLst>
        </pc:spChg>
        <pc:spChg chg="mod">
          <ac:chgData name="Nettles, Whitnee" userId="559dbfaa-6e09-4c76-875e-162f4fad0431" providerId="ADAL" clId="{C175F3AD-FCE2-405C-A592-5590080EF72C}" dt="2023-05-22T16:54:55.369" v="1618" actId="2711"/>
          <ac:spMkLst>
            <pc:docMk/>
            <pc:sldMk cId="2730675939" sldId="314"/>
            <ac:spMk id="37" creationId="{F53118AA-96AB-405F-8380-F00E539077F2}"/>
          </ac:spMkLst>
        </pc:spChg>
        <pc:spChg chg="mod">
          <ac:chgData name="Nettles, Whitnee" userId="559dbfaa-6e09-4c76-875e-162f4fad0431" providerId="ADAL" clId="{C175F3AD-FCE2-405C-A592-5590080EF72C}" dt="2023-05-22T16:54:55.369" v="1618" actId="2711"/>
          <ac:spMkLst>
            <pc:docMk/>
            <pc:sldMk cId="2730675939" sldId="314"/>
            <ac:spMk id="38" creationId="{9A49B88F-014F-4D5B-A4E7-7288C5DCE7DB}"/>
          </ac:spMkLst>
        </pc:spChg>
        <pc:spChg chg="mod">
          <ac:chgData name="Nettles, Whitnee" userId="559dbfaa-6e09-4c76-875e-162f4fad0431" providerId="ADAL" clId="{C175F3AD-FCE2-405C-A592-5590080EF72C}" dt="2023-05-22T16:54:55.369" v="1618" actId="2711"/>
          <ac:spMkLst>
            <pc:docMk/>
            <pc:sldMk cId="2730675939" sldId="314"/>
            <ac:spMk id="39" creationId="{1795FD6A-58E6-42DC-9ED4-4B3C3A049EE0}"/>
          </ac:spMkLst>
        </pc:spChg>
        <pc:spChg chg="mod">
          <ac:chgData name="Nettles, Whitnee" userId="559dbfaa-6e09-4c76-875e-162f4fad0431" providerId="ADAL" clId="{C175F3AD-FCE2-405C-A592-5590080EF72C}" dt="2023-05-22T16:54:55.369" v="1618" actId="2711"/>
          <ac:spMkLst>
            <pc:docMk/>
            <pc:sldMk cId="2730675939" sldId="314"/>
            <ac:spMk id="40" creationId="{A59BE83B-EF9A-496D-B137-6F3AE833A89E}"/>
          </ac:spMkLst>
        </pc:spChg>
        <pc:spChg chg="mod">
          <ac:chgData name="Nettles, Whitnee" userId="559dbfaa-6e09-4c76-875e-162f4fad0431" providerId="ADAL" clId="{C175F3AD-FCE2-405C-A592-5590080EF72C}" dt="2023-05-22T16:54:55.369" v="1618" actId="2711"/>
          <ac:spMkLst>
            <pc:docMk/>
            <pc:sldMk cId="2730675939" sldId="314"/>
            <ac:spMk id="41" creationId="{24A08DBB-6413-4C96-A4F0-546220F70FBA}"/>
          </ac:spMkLst>
        </pc:spChg>
        <pc:spChg chg="mod">
          <ac:chgData name="Nettles, Whitnee" userId="559dbfaa-6e09-4c76-875e-162f4fad0431" providerId="ADAL" clId="{C175F3AD-FCE2-405C-A592-5590080EF72C}" dt="2023-05-22T16:54:55.369" v="1618" actId="2711"/>
          <ac:spMkLst>
            <pc:docMk/>
            <pc:sldMk cId="2730675939" sldId="314"/>
            <ac:spMk id="42" creationId="{A34E7F57-1964-4CE2-A058-08F9256B01A1}"/>
          </ac:spMkLst>
        </pc:spChg>
        <pc:spChg chg="mod">
          <ac:chgData name="Nettles, Whitnee" userId="559dbfaa-6e09-4c76-875e-162f4fad0431" providerId="ADAL" clId="{C175F3AD-FCE2-405C-A592-5590080EF72C}" dt="2023-05-22T16:54:55.369" v="1618" actId="2711"/>
          <ac:spMkLst>
            <pc:docMk/>
            <pc:sldMk cId="2730675939" sldId="314"/>
            <ac:spMk id="43" creationId="{508E0577-37E1-412E-81E2-FD14D7644F1A}"/>
          </ac:spMkLst>
        </pc:spChg>
        <pc:spChg chg="mod">
          <ac:chgData name="Nettles, Whitnee" userId="559dbfaa-6e09-4c76-875e-162f4fad0431" providerId="ADAL" clId="{C175F3AD-FCE2-405C-A592-5590080EF72C}" dt="2023-05-22T16:54:55.369" v="1618" actId="2711"/>
          <ac:spMkLst>
            <pc:docMk/>
            <pc:sldMk cId="2730675939" sldId="314"/>
            <ac:spMk id="45" creationId="{2B9E665B-9E98-45CC-BCFE-9CF2C339D539}"/>
          </ac:spMkLst>
        </pc:spChg>
      </pc:sldChg>
      <pc:sldChg chg="addSp delSp modSp mod addAnim delAnim modAnim">
        <pc:chgData name="Nettles, Whitnee" userId="559dbfaa-6e09-4c76-875e-162f4fad0431" providerId="ADAL" clId="{C175F3AD-FCE2-405C-A592-5590080EF72C}" dt="2023-08-14T23:27:43.605" v="2532"/>
        <pc:sldMkLst>
          <pc:docMk/>
          <pc:sldMk cId="3603637070" sldId="315"/>
        </pc:sldMkLst>
        <pc:spChg chg="mod">
          <ac:chgData name="Nettles, Whitnee" userId="559dbfaa-6e09-4c76-875e-162f4fad0431" providerId="ADAL" clId="{C175F3AD-FCE2-405C-A592-5590080EF72C}" dt="2023-05-22T16:55:05.293" v="1621" actId="2711"/>
          <ac:spMkLst>
            <pc:docMk/>
            <pc:sldMk cId="3603637070" sldId="315"/>
            <ac:spMk id="2" creationId="{00000000-0000-0000-0000-000000000000}"/>
          </ac:spMkLst>
        </pc:spChg>
        <pc:spChg chg="mod">
          <ac:chgData name="Nettles, Whitnee" userId="559dbfaa-6e09-4c76-875e-162f4fad0431" providerId="ADAL" clId="{C175F3AD-FCE2-405C-A592-5590080EF72C}" dt="2023-05-22T16:55:05.293" v="1621" actId="2711"/>
          <ac:spMkLst>
            <pc:docMk/>
            <pc:sldMk cId="3603637070" sldId="315"/>
            <ac:spMk id="3" creationId="{71278310-C4FE-46E3-B7E3-C856CBC70A1B}"/>
          </ac:spMkLst>
        </pc:spChg>
        <pc:spChg chg="mod">
          <ac:chgData name="Nettles, Whitnee" userId="559dbfaa-6e09-4c76-875e-162f4fad0431" providerId="ADAL" clId="{C175F3AD-FCE2-405C-A592-5590080EF72C}" dt="2023-05-22T16:55:05.293" v="1621" actId="2711"/>
          <ac:spMkLst>
            <pc:docMk/>
            <pc:sldMk cId="3603637070" sldId="315"/>
            <ac:spMk id="4" creationId="{38C2D0F1-6AE7-49B3-8019-AD840151F1A2}"/>
          </ac:spMkLst>
        </pc:spChg>
        <pc:spChg chg="mod">
          <ac:chgData name="Nettles, Whitnee" userId="559dbfaa-6e09-4c76-875e-162f4fad0431" providerId="ADAL" clId="{C175F3AD-FCE2-405C-A592-5590080EF72C}" dt="2023-05-22T16:55:05.293" v="1621" actId="2711"/>
          <ac:spMkLst>
            <pc:docMk/>
            <pc:sldMk cId="3603637070" sldId="315"/>
            <ac:spMk id="5" creationId="{AFB6120E-580E-4F52-90D0-24A5FD1F6CB3}"/>
          </ac:spMkLst>
        </pc:spChg>
        <pc:spChg chg="mod">
          <ac:chgData name="Nettles, Whitnee" userId="559dbfaa-6e09-4c76-875e-162f4fad0431" providerId="ADAL" clId="{C175F3AD-FCE2-405C-A592-5590080EF72C}" dt="2023-05-22T16:55:05.293" v="1621" actId="2711"/>
          <ac:spMkLst>
            <pc:docMk/>
            <pc:sldMk cId="3603637070" sldId="315"/>
            <ac:spMk id="6" creationId="{45E2C955-85BE-4FC7-A4EF-89F9AA29E1A1}"/>
          </ac:spMkLst>
        </pc:spChg>
        <pc:spChg chg="add mod">
          <ac:chgData name="Nettles, Whitnee" userId="559dbfaa-6e09-4c76-875e-162f4fad0431" providerId="ADAL" clId="{C175F3AD-FCE2-405C-A592-5590080EF72C}" dt="2023-08-14T23:26:22.164" v="2523" actId="20577"/>
          <ac:spMkLst>
            <pc:docMk/>
            <pc:sldMk cId="3603637070" sldId="315"/>
            <ac:spMk id="7" creationId="{036B5592-A9AE-B315-E318-0B3A5225C3CD}"/>
          </ac:spMkLst>
        </pc:spChg>
        <pc:spChg chg="add mod">
          <ac:chgData name="Nettles, Whitnee" userId="559dbfaa-6e09-4c76-875e-162f4fad0431" providerId="ADAL" clId="{C175F3AD-FCE2-405C-A592-5590080EF72C}" dt="2023-08-14T23:26:12.995" v="2522" actId="20577"/>
          <ac:spMkLst>
            <pc:docMk/>
            <pc:sldMk cId="3603637070" sldId="315"/>
            <ac:spMk id="8" creationId="{7C0869F4-F5D7-FFAA-D037-0864D2FE2B5F}"/>
          </ac:spMkLst>
        </pc:spChg>
        <pc:spChg chg="add del mod">
          <ac:chgData name="Nettles, Whitnee" userId="559dbfaa-6e09-4c76-875e-162f4fad0431" providerId="ADAL" clId="{C175F3AD-FCE2-405C-A592-5590080EF72C}" dt="2023-08-14T23:27:03.409" v="2531" actId="20577"/>
          <ac:spMkLst>
            <pc:docMk/>
            <pc:sldMk cId="3603637070" sldId="315"/>
            <ac:spMk id="9" creationId="{C543A1E7-E07C-1163-668C-FADA12BD35D3}"/>
          </ac:spMkLst>
        </pc:spChg>
        <pc:spChg chg="mod">
          <ac:chgData name="Nettles, Whitnee" userId="559dbfaa-6e09-4c76-875e-162f4fad0431" providerId="ADAL" clId="{C175F3AD-FCE2-405C-A592-5590080EF72C}" dt="2023-05-22T16:55:05.293" v="1621" actId="2711"/>
          <ac:spMkLst>
            <pc:docMk/>
            <pc:sldMk cId="3603637070" sldId="315"/>
            <ac:spMk id="12" creationId="{F8A049B6-D69B-4F27-A1C7-57B9A8E84899}"/>
          </ac:spMkLst>
        </pc:spChg>
        <pc:spChg chg="mod">
          <ac:chgData name="Nettles, Whitnee" userId="559dbfaa-6e09-4c76-875e-162f4fad0431" providerId="ADAL" clId="{C175F3AD-FCE2-405C-A592-5590080EF72C}" dt="2023-05-22T16:55:05.293" v="1621" actId="2711"/>
          <ac:spMkLst>
            <pc:docMk/>
            <pc:sldMk cId="3603637070" sldId="315"/>
            <ac:spMk id="17" creationId="{744644A8-E832-4652-9BDD-87B723BA73EF}"/>
          </ac:spMkLst>
        </pc:spChg>
        <pc:spChg chg="del mod">
          <ac:chgData name="Nettles, Whitnee" userId="559dbfaa-6e09-4c76-875e-162f4fad0431" providerId="ADAL" clId="{C175F3AD-FCE2-405C-A592-5590080EF72C}" dt="2023-08-14T23:24:26.448" v="2473" actId="478"/>
          <ac:spMkLst>
            <pc:docMk/>
            <pc:sldMk cId="3603637070" sldId="315"/>
            <ac:spMk id="19" creationId="{A40114A0-9A74-4529-96DE-F7A2458D9E10}"/>
          </ac:spMkLst>
        </pc:spChg>
        <pc:spChg chg="mod">
          <ac:chgData name="Nettles, Whitnee" userId="559dbfaa-6e09-4c76-875e-162f4fad0431" providerId="ADAL" clId="{C175F3AD-FCE2-405C-A592-5590080EF72C}" dt="2023-05-22T16:55:05.293" v="1621" actId="2711"/>
          <ac:spMkLst>
            <pc:docMk/>
            <pc:sldMk cId="3603637070" sldId="315"/>
            <ac:spMk id="20" creationId="{CEF4C1B9-69C0-47D2-9FB2-22A96895CD3F}"/>
          </ac:spMkLst>
        </pc:spChg>
        <pc:spChg chg="mod">
          <ac:chgData name="Nettles, Whitnee" userId="559dbfaa-6e09-4c76-875e-162f4fad0431" providerId="ADAL" clId="{C175F3AD-FCE2-405C-A592-5590080EF72C}" dt="2023-05-22T16:55:05.293" v="1621" actId="2711"/>
          <ac:spMkLst>
            <pc:docMk/>
            <pc:sldMk cId="3603637070" sldId="315"/>
            <ac:spMk id="21" creationId="{50A6D016-DCE1-4B9E-842D-DE8DF624F8D0}"/>
          </ac:spMkLst>
        </pc:spChg>
        <pc:spChg chg="mod">
          <ac:chgData name="Nettles, Whitnee" userId="559dbfaa-6e09-4c76-875e-162f4fad0431" providerId="ADAL" clId="{C175F3AD-FCE2-405C-A592-5590080EF72C}" dt="2023-05-22T16:55:05.293" v="1621" actId="2711"/>
          <ac:spMkLst>
            <pc:docMk/>
            <pc:sldMk cId="3603637070" sldId="315"/>
            <ac:spMk id="22" creationId="{DA490C78-4242-4D20-8F96-347CEB154BDB}"/>
          </ac:spMkLst>
        </pc:spChg>
        <pc:spChg chg="mod">
          <ac:chgData name="Nettles, Whitnee" userId="559dbfaa-6e09-4c76-875e-162f4fad0431" providerId="ADAL" clId="{C175F3AD-FCE2-405C-A592-5590080EF72C}" dt="2023-08-14T23:24:52.381" v="2488" actId="1038"/>
          <ac:spMkLst>
            <pc:docMk/>
            <pc:sldMk cId="3603637070" sldId="315"/>
            <ac:spMk id="23" creationId="{96011351-CE47-44FE-95C8-C3D49D6A4674}"/>
          </ac:spMkLst>
        </pc:spChg>
        <pc:spChg chg="mod">
          <ac:chgData name="Nettles, Whitnee" userId="559dbfaa-6e09-4c76-875e-162f4fad0431" providerId="ADAL" clId="{C175F3AD-FCE2-405C-A592-5590080EF72C}" dt="2023-08-14T23:24:52.381" v="2488" actId="1038"/>
          <ac:spMkLst>
            <pc:docMk/>
            <pc:sldMk cId="3603637070" sldId="315"/>
            <ac:spMk id="24" creationId="{E31CFBD3-1EB7-4863-93B3-BDF1A418D1E7}"/>
          </ac:spMkLst>
        </pc:spChg>
        <pc:spChg chg="del mod">
          <ac:chgData name="Nettles, Whitnee" userId="559dbfaa-6e09-4c76-875e-162f4fad0431" providerId="ADAL" clId="{C175F3AD-FCE2-405C-A592-5590080EF72C}" dt="2023-08-14T23:24:28.678" v="2474" actId="478"/>
          <ac:spMkLst>
            <pc:docMk/>
            <pc:sldMk cId="3603637070" sldId="315"/>
            <ac:spMk id="25" creationId="{C5AEEC09-F647-462A-93C8-8E8769AEA7EE}"/>
          </ac:spMkLst>
        </pc:spChg>
        <pc:spChg chg="mod">
          <ac:chgData name="Nettles, Whitnee" userId="559dbfaa-6e09-4c76-875e-162f4fad0431" providerId="ADAL" clId="{C175F3AD-FCE2-405C-A592-5590080EF72C}" dt="2023-05-22T16:55:05.293" v="1621" actId="2711"/>
          <ac:spMkLst>
            <pc:docMk/>
            <pc:sldMk cId="3603637070" sldId="315"/>
            <ac:spMk id="26" creationId="{804404A6-BD46-4B1F-BC61-5FB4B0C827A8}"/>
          </ac:spMkLst>
        </pc:spChg>
        <pc:spChg chg="mod">
          <ac:chgData name="Nettles, Whitnee" userId="559dbfaa-6e09-4c76-875e-162f4fad0431" providerId="ADAL" clId="{C175F3AD-FCE2-405C-A592-5590080EF72C}" dt="2023-05-22T16:55:05.293" v="1621" actId="2711"/>
          <ac:spMkLst>
            <pc:docMk/>
            <pc:sldMk cId="3603637070" sldId="315"/>
            <ac:spMk id="27" creationId="{B173FB66-13E9-4CD8-A54A-38E9E4454C16}"/>
          </ac:spMkLst>
        </pc:spChg>
        <pc:spChg chg="mod">
          <ac:chgData name="Nettles, Whitnee" userId="559dbfaa-6e09-4c76-875e-162f4fad0431" providerId="ADAL" clId="{C175F3AD-FCE2-405C-A592-5590080EF72C}" dt="2023-05-22T16:55:05.293" v="1621" actId="2711"/>
          <ac:spMkLst>
            <pc:docMk/>
            <pc:sldMk cId="3603637070" sldId="315"/>
            <ac:spMk id="28" creationId="{574D3BFD-73BD-4307-9630-72659D04CFF2}"/>
          </ac:spMkLst>
        </pc:spChg>
        <pc:graphicFrameChg chg="mod">
          <ac:chgData name="Nettles, Whitnee" userId="559dbfaa-6e09-4c76-875e-162f4fad0431" providerId="ADAL" clId="{C175F3AD-FCE2-405C-A592-5590080EF72C}" dt="2023-05-22T16:55:05.293" v="1621" actId="2711"/>
          <ac:graphicFrameMkLst>
            <pc:docMk/>
            <pc:sldMk cId="3603637070" sldId="315"/>
            <ac:graphicFrameMk id="16" creationId="{61FE40E1-3D49-4A0C-9D02-6828517A9DF9}"/>
          </ac:graphicFrameMkLst>
        </pc:graphicFrameChg>
        <pc:cxnChg chg="mod">
          <ac:chgData name="Nettles, Whitnee" userId="559dbfaa-6e09-4c76-875e-162f4fad0431" providerId="ADAL" clId="{C175F3AD-FCE2-405C-A592-5590080EF72C}" dt="2023-05-22T16:55:05.293" v="1621" actId="2711"/>
          <ac:cxnSpMkLst>
            <pc:docMk/>
            <pc:sldMk cId="3603637070" sldId="315"/>
            <ac:cxnSpMk id="30" creationId="{4A2FD799-B1C2-467D-AFAE-87DFD6B515D4}"/>
          </ac:cxnSpMkLst>
        </pc:cxnChg>
      </pc:sldChg>
      <pc:sldChg chg="modSp">
        <pc:chgData name="Nettles, Whitnee" userId="559dbfaa-6e09-4c76-875e-162f4fad0431" providerId="ADAL" clId="{C175F3AD-FCE2-405C-A592-5590080EF72C}" dt="2023-06-29T18:59:15.131" v="2163" actId="5736"/>
        <pc:sldMkLst>
          <pc:docMk/>
          <pc:sldMk cId="1191675309" sldId="316"/>
        </pc:sldMkLst>
        <pc:spChg chg="mod">
          <ac:chgData name="Nettles, Whitnee" userId="559dbfaa-6e09-4c76-875e-162f4fad0431" providerId="ADAL" clId="{C175F3AD-FCE2-405C-A592-5590080EF72C}" dt="2023-05-22T16:55:10.207" v="1622" actId="2711"/>
          <ac:spMkLst>
            <pc:docMk/>
            <pc:sldMk cId="1191675309" sldId="316"/>
            <ac:spMk id="2" creationId="{00000000-0000-0000-0000-000000000000}"/>
          </ac:spMkLst>
        </pc:spChg>
        <pc:spChg chg="mod">
          <ac:chgData name="Nettles, Whitnee" userId="559dbfaa-6e09-4c76-875e-162f4fad0431" providerId="ADAL" clId="{C175F3AD-FCE2-405C-A592-5590080EF72C}" dt="2023-05-22T16:55:10.207" v="1622" actId="2711"/>
          <ac:spMkLst>
            <pc:docMk/>
            <pc:sldMk cId="1191675309" sldId="316"/>
            <ac:spMk id="3" creationId="{71278310-C4FE-46E3-B7E3-C856CBC70A1B}"/>
          </ac:spMkLst>
        </pc:spChg>
        <pc:spChg chg="mod">
          <ac:chgData name="Nettles, Whitnee" userId="559dbfaa-6e09-4c76-875e-162f4fad0431" providerId="ADAL" clId="{C175F3AD-FCE2-405C-A592-5590080EF72C}" dt="2023-05-22T16:55:10.207" v="1622" actId="2711"/>
          <ac:spMkLst>
            <pc:docMk/>
            <pc:sldMk cId="1191675309" sldId="316"/>
            <ac:spMk id="4" creationId="{38C2D0F1-6AE7-49B3-8019-AD840151F1A2}"/>
          </ac:spMkLst>
        </pc:spChg>
        <pc:spChg chg="mod">
          <ac:chgData name="Nettles, Whitnee" userId="559dbfaa-6e09-4c76-875e-162f4fad0431" providerId="ADAL" clId="{C175F3AD-FCE2-405C-A592-5590080EF72C}" dt="2023-05-22T16:55:10.207" v="1622" actId="2711"/>
          <ac:spMkLst>
            <pc:docMk/>
            <pc:sldMk cId="1191675309" sldId="316"/>
            <ac:spMk id="5" creationId="{AFB6120E-580E-4F52-90D0-24A5FD1F6CB3}"/>
          </ac:spMkLst>
        </pc:spChg>
        <pc:spChg chg="mod">
          <ac:chgData name="Nettles, Whitnee" userId="559dbfaa-6e09-4c76-875e-162f4fad0431" providerId="ADAL" clId="{C175F3AD-FCE2-405C-A592-5590080EF72C}" dt="2023-05-22T16:55:10.207" v="1622" actId="2711"/>
          <ac:spMkLst>
            <pc:docMk/>
            <pc:sldMk cId="1191675309" sldId="316"/>
            <ac:spMk id="6" creationId="{45E2C955-85BE-4FC7-A4EF-89F9AA29E1A1}"/>
          </ac:spMkLst>
        </pc:spChg>
        <pc:spChg chg="mod">
          <ac:chgData name="Nettles, Whitnee" userId="559dbfaa-6e09-4c76-875e-162f4fad0431" providerId="ADAL" clId="{C175F3AD-FCE2-405C-A592-5590080EF72C}" dt="2023-05-22T16:55:10.207" v="1622" actId="2711"/>
          <ac:spMkLst>
            <pc:docMk/>
            <pc:sldMk cId="1191675309" sldId="316"/>
            <ac:spMk id="8" creationId="{0E8FF502-203D-4651-A46C-4384B54A576C}"/>
          </ac:spMkLst>
        </pc:spChg>
        <pc:spChg chg="mod">
          <ac:chgData name="Nettles, Whitnee" userId="559dbfaa-6e09-4c76-875e-162f4fad0431" providerId="ADAL" clId="{C175F3AD-FCE2-405C-A592-5590080EF72C}" dt="2023-05-22T16:55:10.207" v="1622" actId="2711"/>
          <ac:spMkLst>
            <pc:docMk/>
            <pc:sldMk cId="1191675309" sldId="316"/>
            <ac:spMk id="9" creationId="{896D87C7-8B18-4E8E-8A6B-1FF876CBB8A2}"/>
          </ac:spMkLst>
        </pc:spChg>
        <pc:spChg chg="mod">
          <ac:chgData name="Nettles, Whitnee" userId="559dbfaa-6e09-4c76-875e-162f4fad0431" providerId="ADAL" clId="{C175F3AD-FCE2-405C-A592-5590080EF72C}" dt="2023-05-22T16:55:10.207" v="1622" actId="2711"/>
          <ac:spMkLst>
            <pc:docMk/>
            <pc:sldMk cId="1191675309" sldId="316"/>
            <ac:spMk id="10" creationId="{E1156E46-BF04-4F87-BDB0-6E6AF25A7FC9}"/>
          </ac:spMkLst>
        </pc:spChg>
        <pc:spChg chg="mod">
          <ac:chgData name="Nettles, Whitnee" userId="559dbfaa-6e09-4c76-875e-162f4fad0431" providerId="ADAL" clId="{C175F3AD-FCE2-405C-A592-5590080EF72C}" dt="2023-05-22T16:55:10.207" v="1622" actId="2711"/>
          <ac:spMkLst>
            <pc:docMk/>
            <pc:sldMk cId="1191675309" sldId="316"/>
            <ac:spMk id="11" creationId="{FA996053-C5F8-49DF-B7BB-743C184D7421}"/>
          </ac:spMkLst>
        </pc:spChg>
        <pc:spChg chg="mod">
          <ac:chgData name="Nettles, Whitnee" userId="559dbfaa-6e09-4c76-875e-162f4fad0431" providerId="ADAL" clId="{C175F3AD-FCE2-405C-A592-5590080EF72C}" dt="2023-05-22T16:55:10.207" v="1622" actId="2711"/>
          <ac:spMkLst>
            <pc:docMk/>
            <pc:sldMk cId="1191675309" sldId="316"/>
            <ac:spMk id="12" creationId="{F8A049B6-D69B-4F27-A1C7-57B9A8E84899}"/>
          </ac:spMkLst>
        </pc:spChg>
        <pc:spChg chg="mod">
          <ac:chgData name="Nettles, Whitnee" userId="559dbfaa-6e09-4c76-875e-162f4fad0431" providerId="ADAL" clId="{C175F3AD-FCE2-405C-A592-5590080EF72C}" dt="2023-05-22T16:55:10.207" v="1622" actId="2711"/>
          <ac:spMkLst>
            <pc:docMk/>
            <pc:sldMk cId="1191675309" sldId="316"/>
            <ac:spMk id="14" creationId="{96A746DC-224F-4DF3-B7D3-8A808B25542C}"/>
          </ac:spMkLst>
        </pc:spChg>
        <pc:spChg chg="mod">
          <ac:chgData name="Nettles, Whitnee" userId="559dbfaa-6e09-4c76-875e-162f4fad0431" providerId="ADAL" clId="{C175F3AD-FCE2-405C-A592-5590080EF72C}" dt="2023-05-22T16:55:10.207" v="1622" actId="2711"/>
          <ac:spMkLst>
            <pc:docMk/>
            <pc:sldMk cId="1191675309" sldId="316"/>
            <ac:spMk id="16" creationId="{38FC530B-5F0A-429E-8A6F-87FDBBDDCD70}"/>
          </ac:spMkLst>
        </pc:spChg>
        <pc:spChg chg="mod">
          <ac:chgData name="Nettles, Whitnee" userId="559dbfaa-6e09-4c76-875e-162f4fad0431" providerId="ADAL" clId="{C175F3AD-FCE2-405C-A592-5590080EF72C}" dt="2023-05-22T16:55:10.207" v="1622" actId="2711"/>
          <ac:spMkLst>
            <pc:docMk/>
            <pc:sldMk cId="1191675309" sldId="316"/>
            <ac:spMk id="18" creationId="{9149CCEB-3AD0-4E58-823E-CB4903611637}"/>
          </ac:spMkLst>
        </pc:spChg>
        <pc:spChg chg="mod">
          <ac:chgData name="Nettles, Whitnee" userId="559dbfaa-6e09-4c76-875e-162f4fad0431" providerId="ADAL" clId="{C175F3AD-FCE2-405C-A592-5590080EF72C}" dt="2023-05-22T16:55:10.207" v="1622" actId="2711"/>
          <ac:spMkLst>
            <pc:docMk/>
            <pc:sldMk cId="1191675309" sldId="316"/>
            <ac:spMk id="20" creationId="{D591ED73-6DEC-4E89-B810-BB7FBB78F909}"/>
          </ac:spMkLst>
        </pc:spChg>
        <pc:graphicFrameChg chg="mod">
          <ac:chgData name="Nettles, Whitnee" userId="559dbfaa-6e09-4c76-875e-162f4fad0431" providerId="ADAL" clId="{C175F3AD-FCE2-405C-A592-5590080EF72C}" dt="2023-06-29T18:59:15.131" v="2163" actId="5736"/>
          <ac:graphicFrameMkLst>
            <pc:docMk/>
            <pc:sldMk cId="1191675309" sldId="316"/>
            <ac:graphicFrameMk id="21" creationId="{72103FA6-B295-42AF-828F-375A169E890B}"/>
          </ac:graphicFrameMkLst>
        </pc:graphicFrameChg>
        <pc:picChg chg="mod">
          <ac:chgData name="Nettles, Whitnee" userId="559dbfaa-6e09-4c76-875e-162f4fad0431" providerId="ADAL" clId="{C175F3AD-FCE2-405C-A592-5590080EF72C}" dt="2023-05-22T16:55:10.207" v="1622" actId="2711"/>
          <ac:picMkLst>
            <pc:docMk/>
            <pc:sldMk cId="1191675309" sldId="316"/>
            <ac:picMk id="13" creationId="{2A5F9CD4-634F-413F-A396-ADA5AF612807}"/>
          </ac:picMkLst>
        </pc:picChg>
        <pc:picChg chg="mod">
          <ac:chgData name="Nettles, Whitnee" userId="559dbfaa-6e09-4c76-875e-162f4fad0431" providerId="ADAL" clId="{C175F3AD-FCE2-405C-A592-5590080EF72C}" dt="2023-05-22T16:55:10.207" v="1622" actId="2711"/>
          <ac:picMkLst>
            <pc:docMk/>
            <pc:sldMk cId="1191675309" sldId="316"/>
            <ac:picMk id="19" creationId="{2D38B0BB-0820-4002-99DC-DF4E4E648498}"/>
          </ac:picMkLst>
        </pc:picChg>
        <pc:picChg chg="mod">
          <ac:chgData name="Nettles, Whitnee" userId="559dbfaa-6e09-4c76-875e-162f4fad0431" providerId="ADAL" clId="{C175F3AD-FCE2-405C-A592-5590080EF72C}" dt="2023-05-22T16:55:10.207" v="1622" actId="2711"/>
          <ac:picMkLst>
            <pc:docMk/>
            <pc:sldMk cId="1191675309" sldId="316"/>
            <ac:picMk id="22" creationId="{4E5D3798-D0DF-470E-9CAE-5E4F09A81629}"/>
          </ac:picMkLst>
        </pc:picChg>
        <pc:cxnChg chg="mod">
          <ac:chgData name="Nettles, Whitnee" userId="559dbfaa-6e09-4c76-875e-162f4fad0431" providerId="ADAL" clId="{C175F3AD-FCE2-405C-A592-5590080EF72C}" dt="2023-05-22T16:55:10.207" v="1622" actId="2711"/>
          <ac:cxnSpMkLst>
            <pc:docMk/>
            <pc:sldMk cId="1191675309" sldId="316"/>
            <ac:cxnSpMk id="15" creationId="{722B68A1-D1D2-4B65-A94E-C396BF481DAF}"/>
          </ac:cxnSpMkLst>
        </pc:cxnChg>
      </pc:sldChg>
      <pc:sldChg chg="modSp">
        <pc:chgData name="Nettles, Whitnee" userId="559dbfaa-6e09-4c76-875e-162f4fad0431" providerId="ADAL" clId="{C175F3AD-FCE2-405C-A592-5590080EF72C}" dt="2023-05-22T16:55:15.425" v="1623" actId="2711"/>
        <pc:sldMkLst>
          <pc:docMk/>
          <pc:sldMk cId="3916271269" sldId="317"/>
        </pc:sldMkLst>
        <pc:spChg chg="mod">
          <ac:chgData name="Nettles, Whitnee" userId="559dbfaa-6e09-4c76-875e-162f4fad0431" providerId="ADAL" clId="{C175F3AD-FCE2-405C-A592-5590080EF72C}" dt="2023-05-22T16:55:15.425" v="1623" actId="2711"/>
          <ac:spMkLst>
            <pc:docMk/>
            <pc:sldMk cId="3916271269" sldId="317"/>
            <ac:spMk id="2" creationId="{00000000-0000-0000-0000-000000000000}"/>
          </ac:spMkLst>
        </pc:spChg>
        <pc:spChg chg="mod">
          <ac:chgData name="Nettles, Whitnee" userId="559dbfaa-6e09-4c76-875e-162f4fad0431" providerId="ADAL" clId="{C175F3AD-FCE2-405C-A592-5590080EF72C}" dt="2023-05-22T16:55:15.425" v="1623" actId="2711"/>
          <ac:spMkLst>
            <pc:docMk/>
            <pc:sldMk cId="3916271269" sldId="317"/>
            <ac:spMk id="3" creationId="{71278310-C4FE-46E3-B7E3-C856CBC70A1B}"/>
          </ac:spMkLst>
        </pc:spChg>
        <pc:spChg chg="mod">
          <ac:chgData name="Nettles, Whitnee" userId="559dbfaa-6e09-4c76-875e-162f4fad0431" providerId="ADAL" clId="{C175F3AD-FCE2-405C-A592-5590080EF72C}" dt="2023-05-22T16:55:15.425" v="1623" actId="2711"/>
          <ac:spMkLst>
            <pc:docMk/>
            <pc:sldMk cId="3916271269" sldId="317"/>
            <ac:spMk id="4" creationId="{38C2D0F1-6AE7-49B3-8019-AD840151F1A2}"/>
          </ac:spMkLst>
        </pc:spChg>
        <pc:spChg chg="mod">
          <ac:chgData name="Nettles, Whitnee" userId="559dbfaa-6e09-4c76-875e-162f4fad0431" providerId="ADAL" clId="{C175F3AD-FCE2-405C-A592-5590080EF72C}" dt="2023-05-22T16:55:15.425" v="1623" actId="2711"/>
          <ac:spMkLst>
            <pc:docMk/>
            <pc:sldMk cId="3916271269" sldId="317"/>
            <ac:spMk id="5" creationId="{AFB6120E-580E-4F52-90D0-24A5FD1F6CB3}"/>
          </ac:spMkLst>
        </pc:spChg>
        <pc:spChg chg="mod">
          <ac:chgData name="Nettles, Whitnee" userId="559dbfaa-6e09-4c76-875e-162f4fad0431" providerId="ADAL" clId="{C175F3AD-FCE2-405C-A592-5590080EF72C}" dt="2023-05-22T16:55:15.425" v="1623" actId="2711"/>
          <ac:spMkLst>
            <pc:docMk/>
            <pc:sldMk cId="3916271269" sldId="317"/>
            <ac:spMk id="6" creationId="{45E2C955-85BE-4FC7-A4EF-89F9AA29E1A1}"/>
          </ac:spMkLst>
        </pc:spChg>
        <pc:spChg chg="mod">
          <ac:chgData name="Nettles, Whitnee" userId="559dbfaa-6e09-4c76-875e-162f4fad0431" providerId="ADAL" clId="{C175F3AD-FCE2-405C-A592-5590080EF72C}" dt="2023-05-22T16:55:15.425" v="1623" actId="2711"/>
          <ac:spMkLst>
            <pc:docMk/>
            <pc:sldMk cId="3916271269" sldId="317"/>
            <ac:spMk id="7" creationId="{24F380B4-EB83-4F2F-A6C5-1B4150D58028}"/>
          </ac:spMkLst>
        </pc:spChg>
        <pc:spChg chg="mod">
          <ac:chgData name="Nettles, Whitnee" userId="559dbfaa-6e09-4c76-875e-162f4fad0431" providerId="ADAL" clId="{C175F3AD-FCE2-405C-A592-5590080EF72C}" dt="2023-05-22T16:55:15.425" v="1623" actId="2711"/>
          <ac:spMkLst>
            <pc:docMk/>
            <pc:sldMk cId="3916271269" sldId="317"/>
            <ac:spMk id="8" creationId="{BFE78AC5-30F3-48FB-8155-51027992D451}"/>
          </ac:spMkLst>
        </pc:spChg>
        <pc:spChg chg="mod">
          <ac:chgData name="Nettles, Whitnee" userId="559dbfaa-6e09-4c76-875e-162f4fad0431" providerId="ADAL" clId="{C175F3AD-FCE2-405C-A592-5590080EF72C}" dt="2023-05-22T16:55:15.425" v="1623" actId="2711"/>
          <ac:spMkLst>
            <pc:docMk/>
            <pc:sldMk cId="3916271269" sldId="317"/>
            <ac:spMk id="9" creationId="{270FE56B-F4A7-4F5B-A48B-144D68419CAF}"/>
          </ac:spMkLst>
        </pc:spChg>
        <pc:spChg chg="mod">
          <ac:chgData name="Nettles, Whitnee" userId="559dbfaa-6e09-4c76-875e-162f4fad0431" providerId="ADAL" clId="{C175F3AD-FCE2-405C-A592-5590080EF72C}" dt="2023-05-22T16:55:15.425" v="1623" actId="2711"/>
          <ac:spMkLst>
            <pc:docMk/>
            <pc:sldMk cId="3916271269" sldId="317"/>
            <ac:spMk id="10" creationId="{85F66617-860A-4156-98AA-42D3F0103DF6}"/>
          </ac:spMkLst>
        </pc:spChg>
        <pc:spChg chg="mod">
          <ac:chgData name="Nettles, Whitnee" userId="559dbfaa-6e09-4c76-875e-162f4fad0431" providerId="ADAL" clId="{C175F3AD-FCE2-405C-A592-5590080EF72C}" dt="2023-05-22T16:55:15.425" v="1623" actId="2711"/>
          <ac:spMkLst>
            <pc:docMk/>
            <pc:sldMk cId="3916271269" sldId="317"/>
            <ac:spMk id="11" creationId="{17B3CEDC-D866-45F9-869F-21EC906FD20B}"/>
          </ac:spMkLst>
        </pc:spChg>
        <pc:spChg chg="mod">
          <ac:chgData name="Nettles, Whitnee" userId="559dbfaa-6e09-4c76-875e-162f4fad0431" providerId="ADAL" clId="{C175F3AD-FCE2-405C-A592-5590080EF72C}" dt="2023-05-22T16:55:15.425" v="1623" actId="2711"/>
          <ac:spMkLst>
            <pc:docMk/>
            <pc:sldMk cId="3916271269" sldId="317"/>
            <ac:spMk id="12" creationId="{F8A049B6-D69B-4F27-A1C7-57B9A8E84899}"/>
          </ac:spMkLst>
        </pc:spChg>
        <pc:spChg chg="mod">
          <ac:chgData name="Nettles, Whitnee" userId="559dbfaa-6e09-4c76-875e-162f4fad0431" providerId="ADAL" clId="{C175F3AD-FCE2-405C-A592-5590080EF72C}" dt="2023-05-22T16:55:15.425" v="1623" actId="2711"/>
          <ac:spMkLst>
            <pc:docMk/>
            <pc:sldMk cId="3916271269" sldId="317"/>
            <ac:spMk id="13" creationId="{37A01660-F386-4AF4-AB54-47D0FDDFBF72}"/>
          </ac:spMkLst>
        </pc:spChg>
        <pc:spChg chg="mod">
          <ac:chgData name="Nettles, Whitnee" userId="559dbfaa-6e09-4c76-875e-162f4fad0431" providerId="ADAL" clId="{C175F3AD-FCE2-405C-A592-5590080EF72C}" dt="2023-05-22T16:55:15.425" v="1623" actId="2711"/>
          <ac:spMkLst>
            <pc:docMk/>
            <pc:sldMk cId="3916271269" sldId="317"/>
            <ac:spMk id="15" creationId="{6B1D46AD-A91B-4E9A-98AA-9F441A45B5EA}"/>
          </ac:spMkLst>
        </pc:spChg>
        <pc:spChg chg="mod">
          <ac:chgData name="Nettles, Whitnee" userId="559dbfaa-6e09-4c76-875e-162f4fad0431" providerId="ADAL" clId="{C175F3AD-FCE2-405C-A592-5590080EF72C}" dt="2023-05-22T16:55:15.425" v="1623" actId="2711"/>
          <ac:spMkLst>
            <pc:docMk/>
            <pc:sldMk cId="3916271269" sldId="317"/>
            <ac:spMk id="16" creationId="{93AC2F31-A348-401A-94CF-CAF2D7480E55}"/>
          </ac:spMkLst>
        </pc:spChg>
        <pc:spChg chg="mod">
          <ac:chgData name="Nettles, Whitnee" userId="559dbfaa-6e09-4c76-875e-162f4fad0431" providerId="ADAL" clId="{C175F3AD-FCE2-405C-A592-5590080EF72C}" dt="2023-05-22T16:55:15.425" v="1623" actId="2711"/>
          <ac:spMkLst>
            <pc:docMk/>
            <pc:sldMk cId="3916271269" sldId="317"/>
            <ac:spMk id="17" creationId="{8FC1177C-5F49-4582-8BA3-7481A1F60C60}"/>
          </ac:spMkLst>
        </pc:spChg>
        <pc:spChg chg="mod">
          <ac:chgData name="Nettles, Whitnee" userId="559dbfaa-6e09-4c76-875e-162f4fad0431" providerId="ADAL" clId="{C175F3AD-FCE2-405C-A592-5590080EF72C}" dt="2023-05-22T16:55:15.425" v="1623" actId="2711"/>
          <ac:spMkLst>
            <pc:docMk/>
            <pc:sldMk cId="3916271269" sldId="317"/>
            <ac:spMk id="18" creationId="{1B029368-ED36-498A-8F47-5B9E622B2F25}"/>
          </ac:spMkLst>
        </pc:spChg>
        <pc:spChg chg="mod">
          <ac:chgData name="Nettles, Whitnee" userId="559dbfaa-6e09-4c76-875e-162f4fad0431" providerId="ADAL" clId="{C175F3AD-FCE2-405C-A592-5590080EF72C}" dt="2023-05-22T16:55:15.425" v="1623" actId="2711"/>
          <ac:spMkLst>
            <pc:docMk/>
            <pc:sldMk cId="3916271269" sldId="317"/>
            <ac:spMk id="21" creationId="{9239EEB5-5EE4-421E-9769-4CCBA5F01C29}"/>
          </ac:spMkLst>
        </pc:spChg>
        <pc:spChg chg="mod">
          <ac:chgData name="Nettles, Whitnee" userId="559dbfaa-6e09-4c76-875e-162f4fad0431" providerId="ADAL" clId="{C175F3AD-FCE2-405C-A592-5590080EF72C}" dt="2023-05-22T16:55:15.425" v="1623" actId="2711"/>
          <ac:spMkLst>
            <pc:docMk/>
            <pc:sldMk cId="3916271269" sldId="317"/>
            <ac:spMk id="22" creationId="{CA76DF8F-3C1A-47B8-9083-B25923CE4459}"/>
          </ac:spMkLst>
        </pc:spChg>
        <pc:spChg chg="mod">
          <ac:chgData name="Nettles, Whitnee" userId="559dbfaa-6e09-4c76-875e-162f4fad0431" providerId="ADAL" clId="{C175F3AD-FCE2-405C-A592-5590080EF72C}" dt="2023-05-22T16:55:15.425" v="1623" actId="2711"/>
          <ac:spMkLst>
            <pc:docMk/>
            <pc:sldMk cId="3916271269" sldId="317"/>
            <ac:spMk id="23" creationId="{2C5EC592-99BA-4F12-AC7B-06B355DBE06A}"/>
          </ac:spMkLst>
        </pc:spChg>
        <pc:spChg chg="mod">
          <ac:chgData name="Nettles, Whitnee" userId="559dbfaa-6e09-4c76-875e-162f4fad0431" providerId="ADAL" clId="{C175F3AD-FCE2-405C-A592-5590080EF72C}" dt="2023-05-22T16:55:15.425" v="1623" actId="2711"/>
          <ac:spMkLst>
            <pc:docMk/>
            <pc:sldMk cId="3916271269" sldId="317"/>
            <ac:spMk id="24" creationId="{61F59FD7-DE8A-425D-B9A1-C2BBDB1A3429}"/>
          </ac:spMkLst>
        </pc:spChg>
        <pc:cxnChg chg="mod">
          <ac:chgData name="Nettles, Whitnee" userId="559dbfaa-6e09-4c76-875e-162f4fad0431" providerId="ADAL" clId="{C175F3AD-FCE2-405C-A592-5590080EF72C}" dt="2023-05-22T16:55:15.425" v="1623" actId="2711"/>
          <ac:cxnSpMkLst>
            <pc:docMk/>
            <pc:sldMk cId="3916271269" sldId="317"/>
            <ac:cxnSpMk id="14" creationId="{43B01742-AC3E-4012-9810-98979D8C5DA3}"/>
          </ac:cxnSpMkLst>
        </pc:cxnChg>
        <pc:cxnChg chg="mod">
          <ac:chgData name="Nettles, Whitnee" userId="559dbfaa-6e09-4c76-875e-162f4fad0431" providerId="ADAL" clId="{C175F3AD-FCE2-405C-A592-5590080EF72C}" dt="2023-05-22T16:55:15.425" v="1623" actId="2711"/>
          <ac:cxnSpMkLst>
            <pc:docMk/>
            <pc:sldMk cId="3916271269" sldId="317"/>
            <ac:cxnSpMk id="19" creationId="{99CC1A32-3FBD-432A-9F19-057C10A53AF7}"/>
          </ac:cxnSpMkLst>
        </pc:cxnChg>
        <pc:cxnChg chg="mod">
          <ac:chgData name="Nettles, Whitnee" userId="559dbfaa-6e09-4c76-875e-162f4fad0431" providerId="ADAL" clId="{C175F3AD-FCE2-405C-A592-5590080EF72C}" dt="2023-05-22T16:55:15.425" v="1623" actId="2711"/>
          <ac:cxnSpMkLst>
            <pc:docMk/>
            <pc:sldMk cId="3916271269" sldId="317"/>
            <ac:cxnSpMk id="20" creationId="{1F65537D-5419-446E-A3D5-457EF2704240}"/>
          </ac:cxnSpMkLst>
        </pc:cxnChg>
      </pc:sldChg>
      <pc:sldChg chg="modSp">
        <pc:chgData name="Nettles, Whitnee" userId="559dbfaa-6e09-4c76-875e-162f4fad0431" providerId="ADAL" clId="{C175F3AD-FCE2-405C-A592-5590080EF72C}" dt="2023-05-22T16:55:20.256" v="1624" actId="2711"/>
        <pc:sldMkLst>
          <pc:docMk/>
          <pc:sldMk cId="3375658237" sldId="318"/>
        </pc:sldMkLst>
        <pc:spChg chg="mod">
          <ac:chgData name="Nettles, Whitnee" userId="559dbfaa-6e09-4c76-875e-162f4fad0431" providerId="ADAL" clId="{C175F3AD-FCE2-405C-A592-5590080EF72C}" dt="2023-05-22T16:55:20.256" v="1624" actId="2711"/>
          <ac:spMkLst>
            <pc:docMk/>
            <pc:sldMk cId="3375658237" sldId="318"/>
            <ac:spMk id="2" creationId="{00000000-0000-0000-0000-000000000000}"/>
          </ac:spMkLst>
        </pc:spChg>
        <pc:spChg chg="mod">
          <ac:chgData name="Nettles, Whitnee" userId="559dbfaa-6e09-4c76-875e-162f4fad0431" providerId="ADAL" clId="{C175F3AD-FCE2-405C-A592-5590080EF72C}" dt="2023-05-22T16:55:20.256" v="1624" actId="2711"/>
          <ac:spMkLst>
            <pc:docMk/>
            <pc:sldMk cId="3375658237" sldId="318"/>
            <ac:spMk id="3" creationId="{71278310-C4FE-46E3-B7E3-C856CBC70A1B}"/>
          </ac:spMkLst>
        </pc:spChg>
        <pc:spChg chg="mod">
          <ac:chgData name="Nettles, Whitnee" userId="559dbfaa-6e09-4c76-875e-162f4fad0431" providerId="ADAL" clId="{C175F3AD-FCE2-405C-A592-5590080EF72C}" dt="2023-05-22T16:55:20.256" v="1624" actId="2711"/>
          <ac:spMkLst>
            <pc:docMk/>
            <pc:sldMk cId="3375658237" sldId="318"/>
            <ac:spMk id="4" creationId="{38C2D0F1-6AE7-49B3-8019-AD840151F1A2}"/>
          </ac:spMkLst>
        </pc:spChg>
        <pc:spChg chg="mod">
          <ac:chgData name="Nettles, Whitnee" userId="559dbfaa-6e09-4c76-875e-162f4fad0431" providerId="ADAL" clId="{C175F3AD-FCE2-405C-A592-5590080EF72C}" dt="2023-05-22T16:55:20.256" v="1624" actId="2711"/>
          <ac:spMkLst>
            <pc:docMk/>
            <pc:sldMk cId="3375658237" sldId="318"/>
            <ac:spMk id="5" creationId="{AFB6120E-580E-4F52-90D0-24A5FD1F6CB3}"/>
          </ac:spMkLst>
        </pc:spChg>
        <pc:spChg chg="mod">
          <ac:chgData name="Nettles, Whitnee" userId="559dbfaa-6e09-4c76-875e-162f4fad0431" providerId="ADAL" clId="{C175F3AD-FCE2-405C-A592-5590080EF72C}" dt="2023-05-22T16:55:20.256" v="1624" actId="2711"/>
          <ac:spMkLst>
            <pc:docMk/>
            <pc:sldMk cId="3375658237" sldId="318"/>
            <ac:spMk id="6" creationId="{45E2C955-85BE-4FC7-A4EF-89F9AA29E1A1}"/>
          </ac:spMkLst>
        </pc:spChg>
        <pc:spChg chg="mod">
          <ac:chgData name="Nettles, Whitnee" userId="559dbfaa-6e09-4c76-875e-162f4fad0431" providerId="ADAL" clId="{C175F3AD-FCE2-405C-A592-5590080EF72C}" dt="2023-05-22T16:55:20.256" v="1624" actId="2711"/>
          <ac:spMkLst>
            <pc:docMk/>
            <pc:sldMk cId="3375658237" sldId="318"/>
            <ac:spMk id="9" creationId="{C3DF9099-DEBD-461F-B941-AE8380073DF4}"/>
          </ac:spMkLst>
        </pc:spChg>
        <pc:spChg chg="mod">
          <ac:chgData name="Nettles, Whitnee" userId="559dbfaa-6e09-4c76-875e-162f4fad0431" providerId="ADAL" clId="{C175F3AD-FCE2-405C-A592-5590080EF72C}" dt="2023-05-22T16:55:20.256" v="1624" actId="2711"/>
          <ac:spMkLst>
            <pc:docMk/>
            <pc:sldMk cId="3375658237" sldId="318"/>
            <ac:spMk id="12" creationId="{F8A049B6-D69B-4F27-A1C7-57B9A8E84899}"/>
          </ac:spMkLst>
        </pc:spChg>
        <pc:spChg chg="mod">
          <ac:chgData name="Nettles, Whitnee" userId="559dbfaa-6e09-4c76-875e-162f4fad0431" providerId="ADAL" clId="{C175F3AD-FCE2-405C-A592-5590080EF72C}" dt="2023-05-22T16:55:20.256" v="1624" actId="2711"/>
          <ac:spMkLst>
            <pc:docMk/>
            <pc:sldMk cId="3375658237" sldId="318"/>
            <ac:spMk id="25" creationId="{1935B66A-CEC9-46A5-BB24-EFD84E93B275}"/>
          </ac:spMkLst>
        </pc:spChg>
        <pc:spChg chg="mod">
          <ac:chgData name="Nettles, Whitnee" userId="559dbfaa-6e09-4c76-875e-162f4fad0431" providerId="ADAL" clId="{C175F3AD-FCE2-405C-A592-5590080EF72C}" dt="2023-05-22T16:55:20.256" v="1624" actId="2711"/>
          <ac:spMkLst>
            <pc:docMk/>
            <pc:sldMk cId="3375658237" sldId="318"/>
            <ac:spMk id="27" creationId="{1E761DD5-0F15-47B1-B85E-2BFAD2BEB016}"/>
          </ac:spMkLst>
        </pc:spChg>
        <pc:spChg chg="mod">
          <ac:chgData name="Nettles, Whitnee" userId="559dbfaa-6e09-4c76-875e-162f4fad0431" providerId="ADAL" clId="{C175F3AD-FCE2-405C-A592-5590080EF72C}" dt="2023-05-22T16:55:20.256" v="1624" actId="2711"/>
          <ac:spMkLst>
            <pc:docMk/>
            <pc:sldMk cId="3375658237" sldId="318"/>
            <ac:spMk id="44" creationId="{D0BD3A19-A15F-4B6F-8B3D-B77FBDD5A54F}"/>
          </ac:spMkLst>
        </pc:spChg>
        <pc:spChg chg="mod">
          <ac:chgData name="Nettles, Whitnee" userId="559dbfaa-6e09-4c76-875e-162f4fad0431" providerId="ADAL" clId="{C175F3AD-FCE2-405C-A592-5590080EF72C}" dt="2023-05-22T16:55:20.256" v="1624" actId="2711"/>
          <ac:spMkLst>
            <pc:docMk/>
            <pc:sldMk cId="3375658237" sldId="318"/>
            <ac:spMk id="45" creationId="{7B4DBC8F-1B9F-48F7-A505-2CB63030C829}"/>
          </ac:spMkLst>
        </pc:spChg>
        <pc:spChg chg="mod">
          <ac:chgData name="Nettles, Whitnee" userId="559dbfaa-6e09-4c76-875e-162f4fad0431" providerId="ADAL" clId="{C175F3AD-FCE2-405C-A592-5590080EF72C}" dt="2023-05-22T16:55:20.256" v="1624" actId="2711"/>
          <ac:spMkLst>
            <pc:docMk/>
            <pc:sldMk cId="3375658237" sldId="318"/>
            <ac:spMk id="46" creationId="{FA50EF91-6054-40F6-9DFE-82BE6A9EFE6C}"/>
          </ac:spMkLst>
        </pc:spChg>
        <pc:spChg chg="mod">
          <ac:chgData name="Nettles, Whitnee" userId="559dbfaa-6e09-4c76-875e-162f4fad0431" providerId="ADAL" clId="{C175F3AD-FCE2-405C-A592-5590080EF72C}" dt="2023-05-22T16:55:20.256" v="1624" actId="2711"/>
          <ac:spMkLst>
            <pc:docMk/>
            <pc:sldMk cId="3375658237" sldId="318"/>
            <ac:spMk id="48" creationId="{82EE9F45-641E-41A0-8D57-10A201ECCBD2}"/>
          </ac:spMkLst>
        </pc:spChg>
        <pc:spChg chg="mod">
          <ac:chgData name="Nettles, Whitnee" userId="559dbfaa-6e09-4c76-875e-162f4fad0431" providerId="ADAL" clId="{C175F3AD-FCE2-405C-A592-5590080EF72C}" dt="2023-05-22T16:55:20.256" v="1624" actId="2711"/>
          <ac:spMkLst>
            <pc:docMk/>
            <pc:sldMk cId="3375658237" sldId="318"/>
            <ac:spMk id="49" creationId="{43306079-E1A9-45D2-A0EE-7B604CE726E5}"/>
          </ac:spMkLst>
        </pc:spChg>
        <pc:spChg chg="mod">
          <ac:chgData name="Nettles, Whitnee" userId="559dbfaa-6e09-4c76-875e-162f4fad0431" providerId="ADAL" clId="{C175F3AD-FCE2-405C-A592-5590080EF72C}" dt="2023-05-22T16:55:20.256" v="1624" actId="2711"/>
          <ac:spMkLst>
            <pc:docMk/>
            <pc:sldMk cId="3375658237" sldId="318"/>
            <ac:spMk id="50" creationId="{1E90C504-F15E-40B8-82A5-E4D9F586BEAF}"/>
          </ac:spMkLst>
        </pc:spChg>
        <pc:spChg chg="mod">
          <ac:chgData name="Nettles, Whitnee" userId="559dbfaa-6e09-4c76-875e-162f4fad0431" providerId="ADAL" clId="{C175F3AD-FCE2-405C-A592-5590080EF72C}" dt="2023-05-22T16:55:20.256" v="1624" actId="2711"/>
          <ac:spMkLst>
            <pc:docMk/>
            <pc:sldMk cId="3375658237" sldId="318"/>
            <ac:spMk id="51" creationId="{CA075E6A-FA2F-41EC-B545-7548D78FDB6A}"/>
          </ac:spMkLst>
        </pc:spChg>
        <pc:spChg chg="mod">
          <ac:chgData name="Nettles, Whitnee" userId="559dbfaa-6e09-4c76-875e-162f4fad0431" providerId="ADAL" clId="{C175F3AD-FCE2-405C-A592-5590080EF72C}" dt="2023-05-22T16:55:20.256" v="1624" actId="2711"/>
          <ac:spMkLst>
            <pc:docMk/>
            <pc:sldMk cId="3375658237" sldId="318"/>
            <ac:spMk id="56" creationId="{040CF32F-DD44-4383-849B-9F53B887DDF7}"/>
          </ac:spMkLst>
        </pc:spChg>
        <pc:spChg chg="mod">
          <ac:chgData name="Nettles, Whitnee" userId="559dbfaa-6e09-4c76-875e-162f4fad0431" providerId="ADAL" clId="{C175F3AD-FCE2-405C-A592-5590080EF72C}" dt="2023-05-22T16:55:20.256" v="1624" actId="2711"/>
          <ac:spMkLst>
            <pc:docMk/>
            <pc:sldMk cId="3375658237" sldId="318"/>
            <ac:spMk id="57" creationId="{9481342E-80C4-43D2-BEA1-E00A3F0D4617}"/>
          </ac:spMkLst>
        </pc:spChg>
        <pc:spChg chg="mod">
          <ac:chgData name="Nettles, Whitnee" userId="559dbfaa-6e09-4c76-875e-162f4fad0431" providerId="ADAL" clId="{C175F3AD-FCE2-405C-A592-5590080EF72C}" dt="2023-05-22T16:55:20.256" v="1624" actId="2711"/>
          <ac:spMkLst>
            <pc:docMk/>
            <pc:sldMk cId="3375658237" sldId="318"/>
            <ac:spMk id="59" creationId="{AAFB1EB0-6FBE-452F-A239-9D2FC24F66A5}"/>
          </ac:spMkLst>
        </pc:spChg>
        <pc:spChg chg="mod">
          <ac:chgData name="Nettles, Whitnee" userId="559dbfaa-6e09-4c76-875e-162f4fad0431" providerId="ADAL" clId="{C175F3AD-FCE2-405C-A592-5590080EF72C}" dt="2023-05-22T16:55:20.256" v="1624" actId="2711"/>
          <ac:spMkLst>
            <pc:docMk/>
            <pc:sldMk cId="3375658237" sldId="318"/>
            <ac:spMk id="60" creationId="{92C51E72-C302-4D6B-8002-2E274107DAB0}"/>
          </ac:spMkLst>
        </pc:spChg>
        <pc:cxnChg chg="mod">
          <ac:chgData name="Nettles, Whitnee" userId="559dbfaa-6e09-4c76-875e-162f4fad0431" providerId="ADAL" clId="{C175F3AD-FCE2-405C-A592-5590080EF72C}" dt="2023-05-22T16:55:20.256" v="1624" actId="2711"/>
          <ac:cxnSpMkLst>
            <pc:docMk/>
            <pc:sldMk cId="3375658237" sldId="318"/>
            <ac:cxnSpMk id="47" creationId="{D008AB38-EC6C-434B-8084-EA279B7DA6C1}"/>
          </ac:cxnSpMkLst>
        </pc:cxnChg>
        <pc:cxnChg chg="mod">
          <ac:chgData name="Nettles, Whitnee" userId="559dbfaa-6e09-4c76-875e-162f4fad0431" providerId="ADAL" clId="{C175F3AD-FCE2-405C-A592-5590080EF72C}" dt="2023-05-22T16:55:20.256" v="1624" actId="2711"/>
          <ac:cxnSpMkLst>
            <pc:docMk/>
            <pc:sldMk cId="3375658237" sldId="318"/>
            <ac:cxnSpMk id="52" creationId="{F9B99EA8-980D-43C0-A913-6D40B423C61C}"/>
          </ac:cxnSpMkLst>
        </pc:cxnChg>
        <pc:cxnChg chg="mod">
          <ac:chgData name="Nettles, Whitnee" userId="559dbfaa-6e09-4c76-875e-162f4fad0431" providerId="ADAL" clId="{C175F3AD-FCE2-405C-A592-5590080EF72C}" dt="2023-05-22T16:55:20.256" v="1624" actId="2711"/>
          <ac:cxnSpMkLst>
            <pc:docMk/>
            <pc:sldMk cId="3375658237" sldId="318"/>
            <ac:cxnSpMk id="53" creationId="{49380758-092D-40A1-BB01-A5D92D3FE52D}"/>
          </ac:cxnSpMkLst>
        </pc:cxnChg>
        <pc:cxnChg chg="mod">
          <ac:chgData name="Nettles, Whitnee" userId="559dbfaa-6e09-4c76-875e-162f4fad0431" providerId="ADAL" clId="{C175F3AD-FCE2-405C-A592-5590080EF72C}" dt="2023-05-22T16:55:20.256" v="1624" actId="2711"/>
          <ac:cxnSpMkLst>
            <pc:docMk/>
            <pc:sldMk cId="3375658237" sldId="318"/>
            <ac:cxnSpMk id="54" creationId="{6850AF52-C230-4D24-AD29-12212846F9C8}"/>
          </ac:cxnSpMkLst>
        </pc:cxnChg>
        <pc:cxnChg chg="mod">
          <ac:chgData name="Nettles, Whitnee" userId="559dbfaa-6e09-4c76-875e-162f4fad0431" providerId="ADAL" clId="{C175F3AD-FCE2-405C-A592-5590080EF72C}" dt="2023-05-22T16:55:20.256" v="1624" actId="2711"/>
          <ac:cxnSpMkLst>
            <pc:docMk/>
            <pc:sldMk cId="3375658237" sldId="318"/>
            <ac:cxnSpMk id="55" creationId="{ECCFCCA5-BB94-4F4D-A4F5-555618A0C6A4}"/>
          </ac:cxnSpMkLst>
        </pc:cxnChg>
        <pc:cxnChg chg="mod">
          <ac:chgData name="Nettles, Whitnee" userId="559dbfaa-6e09-4c76-875e-162f4fad0431" providerId="ADAL" clId="{C175F3AD-FCE2-405C-A592-5590080EF72C}" dt="2023-05-22T16:55:20.256" v="1624" actId="2711"/>
          <ac:cxnSpMkLst>
            <pc:docMk/>
            <pc:sldMk cId="3375658237" sldId="318"/>
            <ac:cxnSpMk id="58" creationId="{33294A25-C45D-4816-B127-755A8AA989B9}"/>
          </ac:cxnSpMkLst>
        </pc:cxnChg>
        <pc:cxnChg chg="mod">
          <ac:chgData name="Nettles, Whitnee" userId="559dbfaa-6e09-4c76-875e-162f4fad0431" providerId="ADAL" clId="{C175F3AD-FCE2-405C-A592-5590080EF72C}" dt="2023-05-22T16:55:20.256" v="1624" actId="2711"/>
          <ac:cxnSpMkLst>
            <pc:docMk/>
            <pc:sldMk cId="3375658237" sldId="318"/>
            <ac:cxnSpMk id="61" creationId="{82396C8D-3789-47CC-A13B-A12644E2B349}"/>
          </ac:cxnSpMkLst>
        </pc:cxnChg>
      </pc:sldChg>
      <pc:sldChg chg="modSp">
        <pc:chgData name="Nettles, Whitnee" userId="559dbfaa-6e09-4c76-875e-162f4fad0431" providerId="ADAL" clId="{C175F3AD-FCE2-405C-A592-5590080EF72C}" dt="2023-05-22T16:55:24.701" v="1625" actId="2711"/>
        <pc:sldMkLst>
          <pc:docMk/>
          <pc:sldMk cId="3038982246" sldId="319"/>
        </pc:sldMkLst>
        <pc:spChg chg="mod">
          <ac:chgData name="Nettles, Whitnee" userId="559dbfaa-6e09-4c76-875e-162f4fad0431" providerId="ADAL" clId="{C175F3AD-FCE2-405C-A592-5590080EF72C}" dt="2023-05-22T16:55:24.701" v="1625" actId="2711"/>
          <ac:spMkLst>
            <pc:docMk/>
            <pc:sldMk cId="3038982246" sldId="319"/>
            <ac:spMk id="2" creationId="{00000000-0000-0000-0000-000000000000}"/>
          </ac:spMkLst>
        </pc:spChg>
        <pc:spChg chg="mod">
          <ac:chgData name="Nettles, Whitnee" userId="559dbfaa-6e09-4c76-875e-162f4fad0431" providerId="ADAL" clId="{C175F3AD-FCE2-405C-A592-5590080EF72C}" dt="2023-05-22T16:55:24.701" v="1625" actId="2711"/>
          <ac:spMkLst>
            <pc:docMk/>
            <pc:sldMk cId="3038982246" sldId="319"/>
            <ac:spMk id="3" creationId="{71278310-C4FE-46E3-B7E3-C856CBC70A1B}"/>
          </ac:spMkLst>
        </pc:spChg>
        <pc:spChg chg="mod">
          <ac:chgData name="Nettles, Whitnee" userId="559dbfaa-6e09-4c76-875e-162f4fad0431" providerId="ADAL" clId="{C175F3AD-FCE2-405C-A592-5590080EF72C}" dt="2023-05-22T16:55:24.701" v="1625" actId="2711"/>
          <ac:spMkLst>
            <pc:docMk/>
            <pc:sldMk cId="3038982246" sldId="319"/>
            <ac:spMk id="4" creationId="{38C2D0F1-6AE7-49B3-8019-AD840151F1A2}"/>
          </ac:spMkLst>
        </pc:spChg>
        <pc:spChg chg="mod">
          <ac:chgData name="Nettles, Whitnee" userId="559dbfaa-6e09-4c76-875e-162f4fad0431" providerId="ADAL" clId="{C175F3AD-FCE2-405C-A592-5590080EF72C}" dt="2023-05-22T16:55:24.701" v="1625" actId="2711"/>
          <ac:spMkLst>
            <pc:docMk/>
            <pc:sldMk cId="3038982246" sldId="319"/>
            <ac:spMk id="5" creationId="{AFB6120E-580E-4F52-90D0-24A5FD1F6CB3}"/>
          </ac:spMkLst>
        </pc:spChg>
        <pc:spChg chg="mod">
          <ac:chgData name="Nettles, Whitnee" userId="559dbfaa-6e09-4c76-875e-162f4fad0431" providerId="ADAL" clId="{C175F3AD-FCE2-405C-A592-5590080EF72C}" dt="2023-05-22T16:55:24.701" v="1625" actId="2711"/>
          <ac:spMkLst>
            <pc:docMk/>
            <pc:sldMk cId="3038982246" sldId="319"/>
            <ac:spMk id="6" creationId="{45E2C955-85BE-4FC7-A4EF-89F9AA29E1A1}"/>
          </ac:spMkLst>
        </pc:spChg>
        <pc:spChg chg="mod">
          <ac:chgData name="Nettles, Whitnee" userId="559dbfaa-6e09-4c76-875e-162f4fad0431" providerId="ADAL" clId="{C175F3AD-FCE2-405C-A592-5590080EF72C}" dt="2023-05-22T16:55:24.701" v="1625" actId="2711"/>
          <ac:spMkLst>
            <pc:docMk/>
            <pc:sldMk cId="3038982246" sldId="319"/>
            <ac:spMk id="8" creationId="{BB37D926-923C-4626-8902-07457EA18A58}"/>
          </ac:spMkLst>
        </pc:spChg>
        <pc:spChg chg="mod">
          <ac:chgData name="Nettles, Whitnee" userId="559dbfaa-6e09-4c76-875e-162f4fad0431" providerId="ADAL" clId="{C175F3AD-FCE2-405C-A592-5590080EF72C}" dt="2023-05-22T16:55:24.701" v="1625" actId="2711"/>
          <ac:spMkLst>
            <pc:docMk/>
            <pc:sldMk cId="3038982246" sldId="319"/>
            <ac:spMk id="9" creationId="{1C728F46-7AF3-4247-9D82-1F36DED7D043}"/>
          </ac:spMkLst>
        </pc:spChg>
        <pc:spChg chg="mod">
          <ac:chgData name="Nettles, Whitnee" userId="559dbfaa-6e09-4c76-875e-162f4fad0431" providerId="ADAL" clId="{C175F3AD-FCE2-405C-A592-5590080EF72C}" dt="2023-05-22T16:55:24.701" v="1625" actId="2711"/>
          <ac:spMkLst>
            <pc:docMk/>
            <pc:sldMk cId="3038982246" sldId="319"/>
            <ac:spMk id="10" creationId="{11F347F3-5299-4E50-90BA-9DE9D71D6E35}"/>
          </ac:spMkLst>
        </pc:spChg>
        <pc:spChg chg="mod">
          <ac:chgData name="Nettles, Whitnee" userId="559dbfaa-6e09-4c76-875e-162f4fad0431" providerId="ADAL" clId="{C175F3AD-FCE2-405C-A592-5590080EF72C}" dt="2023-05-22T16:55:24.701" v="1625" actId="2711"/>
          <ac:spMkLst>
            <pc:docMk/>
            <pc:sldMk cId="3038982246" sldId="319"/>
            <ac:spMk id="11" creationId="{F9B56CE4-34F9-40B2-BE18-3DFF0CD0C45C}"/>
          </ac:spMkLst>
        </pc:spChg>
        <pc:spChg chg="mod">
          <ac:chgData name="Nettles, Whitnee" userId="559dbfaa-6e09-4c76-875e-162f4fad0431" providerId="ADAL" clId="{C175F3AD-FCE2-405C-A592-5590080EF72C}" dt="2023-05-22T16:55:24.701" v="1625" actId="2711"/>
          <ac:spMkLst>
            <pc:docMk/>
            <pc:sldMk cId="3038982246" sldId="319"/>
            <ac:spMk id="12" creationId="{F8A049B6-D69B-4F27-A1C7-57B9A8E84899}"/>
          </ac:spMkLst>
        </pc:spChg>
        <pc:spChg chg="mod">
          <ac:chgData name="Nettles, Whitnee" userId="559dbfaa-6e09-4c76-875e-162f4fad0431" providerId="ADAL" clId="{C175F3AD-FCE2-405C-A592-5590080EF72C}" dt="2023-05-22T16:55:24.701" v="1625" actId="2711"/>
          <ac:spMkLst>
            <pc:docMk/>
            <pc:sldMk cId="3038982246" sldId="319"/>
            <ac:spMk id="13" creationId="{5D7F1C82-3AFD-45EC-9C19-42F6F6BBD761}"/>
          </ac:spMkLst>
        </pc:spChg>
        <pc:spChg chg="mod">
          <ac:chgData name="Nettles, Whitnee" userId="559dbfaa-6e09-4c76-875e-162f4fad0431" providerId="ADAL" clId="{C175F3AD-FCE2-405C-A592-5590080EF72C}" dt="2023-05-22T16:55:24.701" v="1625" actId="2711"/>
          <ac:spMkLst>
            <pc:docMk/>
            <pc:sldMk cId="3038982246" sldId="319"/>
            <ac:spMk id="14" creationId="{C1CC6D32-82F5-405F-93B2-A2428AFA3ADC}"/>
          </ac:spMkLst>
        </pc:spChg>
        <pc:spChg chg="mod">
          <ac:chgData name="Nettles, Whitnee" userId="559dbfaa-6e09-4c76-875e-162f4fad0431" providerId="ADAL" clId="{C175F3AD-FCE2-405C-A592-5590080EF72C}" dt="2023-05-22T16:55:24.701" v="1625" actId="2711"/>
          <ac:spMkLst>
            <pc:docMk/>
            <pc:sldMk cId="3038982246" sldId="319"/>
            <ac:spMk id="16" creationId="{61BBB5ED-3A13-467F-ACC8-240C4FEF1D35}"/>
          </ac:spMkLst>
        </pc:spChg>
        <pc:spChg chg="mod">
          <ac:chgData name="Nettles, Whitnee" userId="559dbfaa-6e09-4c76-875e-162f4fad0431" providerId="ADAL" clId="{C175F3AD-FCE2-405C-A592-5590080EF72C}" dt="2023-05-22T16:55:24.701" v="1625" actId="2711"/>
          <ac:spMkLst>
            <pc:docMk/>
            <pc:sldMk cId="3038982246" sldId="319"/>
            <ac:spMk id="17" creationId="{4452B97A-1DC6-4723-9E17-535177B9730E}"/>
          </ac:spMkLst>
        </pc:spChg>
        <pc:spChg chg="mod">
          <ac:chgData name="Nettles, Whitnee" userId="559dbfaa-6e09-4c76-875e-162f4fad0431" providerId="ADAL" clId="{C175F3AD-FCE2-405C-A592-5590080EF72C}" dt="2023-05-22T16:55:24.701" v="1625" actId="2711"/>
          <ac:spMkLst>
            <pc:docMk/>
            <pc:sldMk cId="3038982246" sldId="319"/>
            <ac:spMk id="25" creationId="{84F3100D-AEDD-4BEF-A03D-C67182AA9D20}"/>
          </ac:spMkLst>
        </pc:spChg>
        <pc:spChg chg="mod">
          <ac:chgData name="Nettles, Whitnee" userId="559dbfaa-6e09-4c76-875e-162f4fad0431" providerId="ADAL" clId="{C175F3AD-FCE2-405C-A592-5590080EF72C}" dt="2023-05-22T16:55:24.701" v="1625" actId="2711"/>
          <ac:spMkLst>
            <pc:docMk/>
            <pc:sldMk cId="3038982246" sldId="319"/>
            <ac:spMk id="29" creationId="{DE474444-F45F-424F-A0D3-9660A04F1F01}"/>
          </ac:spMkLst>
        </pc:spChg>
        <pc:spChg chg="mod">
          <ac:chgData name="Nettles, Whitnee" userId="559dbfaa-6e09-4c76-875e-162f4fad0431" providerId="ADAL" clId="{C175F3AD-FCE2-405C-A592-5590080EF72C}" dt="2023-05-22T16:55:24.701" v="1625" actId="2711"/>
          <ac:spMkLst>
            <pc:docMk/>
            <pc:sldMk cId="3038982246" sldId="319"/>
            <ac:spMk id="30" creationId="{8E3E883D-7494-4431-A062-39A66C2BEC8B}"/>
          </ac:spMkLst>
        </pc:spChg>
        <pc:spChg chg="mod">
          <ac:chgData name="Nettles, Whitnee" userId="559dbfaa-6e09-4c76-875e-162f4fad0431" providerId="ADAL" clId="{C175F3AD-FCE2-405C-A592-5590080EF72C}" dt="2023-05-22T16:55:24.701" v="1625" actId="2711"/>
          <ac:spMkLst>
            <pc:docMk/>
            <pc:sldMk cId="3038982246" sldId="319"/>
            <ac:spMk id="31" creationId="{51D27B5A-EE51-456E-A5D1-90F669810FB3}"/>
          </ac:spMkLst>
        </pc:spChg>
        <pc:spChg chg="mod">
          <ac:chgData name="Nettles, Whitnee" userId="559dbfaa-6e09-4c76-875e-162f4fad0431" providerId="ADAL" clId="{C175F3AD-FCE2-405C-A592-5590080EF72C}" dt="2023-05-22T16:55:24.701" v="1625" actId="2711"/>
          <ac:spMkLst>
            <pc:docMk/>
            <pc:sldMk cId="3038982246" sldId="319"/>
            <ac:spMk id="32" creationId="{CBB062F6-5F02-4377-AF91-AE5D8C537A0A}"/>
          </ac:spMkLst>
        </pc:spChg>
        <pc:spChg chg="mod">
          <ac:chgData name="Nettles, Whitnee" userId="559dbfaa-6e09-4c76-875e-162f4fad0431" providerId="ADAL" clId="{C175F3AD-FCE2-405C-A592-5590080EF72C}" dt="2023-05-22T16:55:24.701" v="1625" actId="2711"/>
          <ac:spMkLst>
            <pc:docMk/>
            <pc:sldMk cId="3038982246" sldId="319"/>
            <ac:spMk id="37" creationId="{03588C3A-CF5E-40D5-87A7-566C44D9FDAE}"/>
          </ac:spMkLst>
        </pc:spChg>
        <pc:spChg chg="mod">
          <ac:chgData name="Nettles, Whitnee" userId="559dbfaa-6e09-4c76-875e-162f4fad0431" providerId="ADAL" clId="{C175F3AD-FCE2-405C-A592-5590080EF72C}" dt="2023-05-22T16:55:24.701" v="1625" actId="2711"/>
          <ac:spMkLst>
            <pc:docMk/>
            <pc:sldMk cId="3038982246" sldId="319"/>
            <ac:spMk id="38" creationId="{17117E1D-A2E9-418D-9CBC-0D8DDFE1837E}"/>
          </ac:spMkLst>
        </pc:spChg>
        <pc:spChg chg="mod">
          <ac:chgData name="Nettles, Whitnee" userId="559dbfaa-6e09-4c76-875e-162f4fad0431" providerId="ADAL" clId="{C175F3AD-FCE2-405C-A592-5590080EF72C}" dt="2023-05-22T16:55:24.701" v="1625" actId="2711"/>
          <ac:spMkLst>
            <pc:docMk/>
            <pc:sldMk cId="3038982246" sldId="319"/>
            <ac:spMk id="39" creationId="{0AF4F151-FA60-4372-AF98-5E5E3EFE470B}"/>
          </ac:spMkLst>
        </pc:spChg>
        <pc:spChg chg="mod">
          <ac:chgData name="Nettles, Whitnee" userId="559dbfaa-6e09-4c76-875e-162f4fad0431" providerId="ADAL" clId="{C175F3AD-FCE2-405C-A592-5590080EF72C}" dt="2023-05-22T16:55:24.701" v="1625" actId="2711"/>
          <ac:spMkLst>
            <pc:docMk/>
            <pc:sldMk cId="3038982246" sldId="319"/>
            <ac:spMk id="40" creationId="{9DCF917F-45EA-4A1A-816F-239B25A8AE29}"/>
          </ac:spMkLst>
        </pc:spChg>
        <pc:spChg chg="mod">
          <ac:chgData name="Nettles, Whitnee" userId="559dbfaa-6e09-4c76-875e-162f4fad0431" providerId="ADAL" clId="{C175F3AD-FCE2-405C-A592-5590080EF72C}" dt="2023-05-22T16:55:24.701" v="1625" actId="2711"/>
          <ac:spMkLst>
            <pc:docMk/>
            <pc:sldMk cId="3038982246" sldId="319"/>
            <ac:spMk id="45" creationId="{64B97580-DB4E-46E2-8521-B404FCD9E2D7}"/>
          </ac:spMkLst>
        </pc:spChg>
        <pc:spChg chg="mod">
          <ac:chgData name="Nettles, Whitnee" userId="559dbfaa-6e09-4c76-875e-162f4fad0431" providerId="ADAL" clId="{C175F3AD-FCE2-405C-A592-5590080EF72C}" dt="2023-05-22T16:55:24.701" v="1625" actId="2711"/>
          <ac:spMkLst>
            <pc:docMk/>
            <pc:sldMk cId="3038982246" sldId="319"/>
            <ac:spMk id="48" creationId="{78820E3E-4C8B-4FF4-8653-333DB800BC91}"/>
          </ac:spMkLst>
        </pc:spChg>
        <pc:spChg chg="mod">
          <ac:chgData name="Nettles, Whitnee" userId="559dbfaa-6e09-4c76-875e-162f4fad0431" providerId="ADAL" clId="{C175F3AD-FCE2-405C-A592-5590080EF72C}" dt="2023-05-22T16:55:24.701" v="1625" actId="2711"/>
          <ac:spMkLst>
            <pc:docMk/>
            <pc:sldMk cId="3038982246" sldId="319"/>
            <ac:spMk id="49" creationId="{46C544E4-13E5-4A9B-82D8-2C4EF6C602BE}"/>
          </ac:spMkLst>
        </pc:spChg>
        <pc:spChg chg="mod">
          <ac:chgData name="Nettles, Whitnee" userId="559dbfaa-6e09-4c76-875e-162f4fad0431" providerId="ADAL" clId="{C175F3AD-FCE2-405C-A592-5590080EF72C}" dt="2023-05-22T16:55:24.701" v="1625" actId="2711"/>
          <ac:spMkLst>
            <pc:docMk/>
            <pc:sldMk cId="3038982246" sldId="319"/>
            <ac:spMk id="50" creationId="{32FFE807-E4FA-465B-AB0A-6628314C2DC1}"/>
          </ac:spMkLst>
        </pc:spChg>
        <pc:spChg chg="mod">
          <ac:chgData name="Nettles, Whitnee" userId="559dbfaa-6e09-4c76-875e-162f4fad0431" providerId="ADAL" clId="{C175F3AD-FCE2-405C-A592-5590080EF72C}" dt="2023-05-22T16:55:24.701" v="1625" actId="2711"/>
          <ac:spMkLst>
            <pc:docMk/>
            <pc:sldMk cId="3038982246" sldId="319"/>
            <ac:spMk id="51" creationId="{AEF5F6FC-5E95-47D1-A25E-6D408D57CBF6}"/>
          </ac:spMkLst>
        </pc:spChg>
        <pc:spChg chg="mod">
          <ac:chgData name="Nettles, Whitnee" userId="559dbfaa-6e09-4c76-875e-162f4fad0431" providerId="ADAL" clId="{C175F3AD-FCE2-405C-A592-5590080EF72C}" dt="2023-05-22T16:55:24.701" v="1625" actId="2711"/>
          <ac:spMkLst>
            <pc:docMk/>
            <pc:sldMk cId="3038982246" sldId="319"/>
            <ac:spMk id="56" creationId="{3F75217B-10F7-4D28-94C4-2FD97EBA4B92}"/>
          </ac:spMkLst>
        </pc:spChg>
        <pc:cxnChg chg="mod">
          <ac:chgData name="Nettles, Whitnee" userId="559dbfaa-6e09-4c76-875e-162f4fad0431" providerId="ADAL" clId="{C175F3AD-FCE2-405C-A592-5590080EF72C}" dt="2023-05-22T16:55:24.701" v="1625" actId="2711"/>
          <ac:cxnSpMkLst>
            <pc:docMk/>
            <pc:sldMk cId="3038982246" sldId="319"/>
            <ac:cxnSpMk id="20" creationId="{7B1E2092-D8ED-419D-A21A-72139500B89A}"/>
          </ac:cxnSpMkLst>
        </pc:cxnChg>
        <pc:cxnChg chg="mod">
          <ac:chgData name="Nettles, Whitnee" userId="559dbfaa-6e09-4c76-875e-162f4fad0431" providerId="ADAL" clId="{C175F3AD-FCE2-405C-A592-5590080EF72C}" dt="2023-05-22T16:55:24.701" v="1625" actId="2711"/>
          <ac:cxnSpMkLst>
            <pc:docMk/>
            <pc:sldMk cId="3038982246" sldId="319"/>
            <ac:cxnSpMk id="22" creationId="{E5BC9358-BA33-4C36-8B5C-75791CC98710}"/>
          </ac:cxnSpMkLst>
        </pc:cxnChg>
        <pc:cxnChg chg="mod">
          <ac:chgData name="Nettles, Whitnee" userId="559dbfaa-6e09-4c76-875e-162f4fad0431" providerId="ADAL" clId="{C175F3AD-FCE2-405C-A592-5590080EF72C}" dt="2023-05-22T16:55:24.701" v="1625" actId="2711"/>
          <ac:cxnSpMkLst>
            <pc:docMk/>
            <pc:sldMk cId="3038982246" sldId="319"/>
            <ac:cxnSpMk id="23" creationId="{7EA6C87F-95C4-48D4-A8CA-1A5AAD96857C}"/>
          </ac:cxnSpMkLst>
        </pc:cxnChg>
        <pc:cxnChg chg="mod">
          <ac:chgData name="Nettles, Whitnee" userId="559dbfaa-6e09-4c76-875e-162f4fad0431" providerId="ADAL" clId="{C175F3AD-FCE2-405C-A592-5590080EF72C}" dt="2023-05-22T16:55:24.701" v="1625" actId="2711"/>
          <ac:cxnSpMkLst>
            <pc:docMk/>
            <pc:sldMk cId="3038982246" sldId="319"/>
            <ac:cxnSpMk id="24" creationId="{85F7EA95-D956-4EEA-A036-541123AE624A}"/>
          </ac:cxnSpMkLst>
        </pc:cxnChg>
        <pc:cxnChg chg="mod">
          <ac:chgData name="Nettles, Whitnee" userId="559dbfaa-6e09-4c76-875e-162f4fad0431" providerId="ADAL" clId="{C175F3AD-FCE2-405C-A592-5590080EF72C}" dt="2023-05-22T16:55:24.701" v="1625" actId="2711"/>
          <ac:cxnSpMkLst>
            <pc:docMk/>
            <pc:sldMk cId="3038982246" sldId="319"/>
            <ac:cxnSpMk id="26" creationId="{75190A94-AF90-4182-9158-248F680CBD7E}"/>
          </ac:cxnSpMkLst>
        </pc:cxnChg>
        <pc:cxnChg chg="mod">
          <ac:chgData name="Nettles, Whitnee" userId="559dbfaa-6e09-4c76-875e-162f4fad0431" providerId="ADAL" clId="{C175F3AD-FCE2-405C-A592-5590080EF72C}" dt="2023-05-22T16:55:24.701" v="1625" actId="2711"/>
          <ac:cxnSpMkLst>
            <pc:docMk/>
            <pc:sldMk cId="3038982246" sldId="319"/>
            <ac:cxnSpMk id="27" creationId="{E0388BA6-C476-4304-8CF3-A87E8B0EE7E5}"/>
          </ac:cxnSpMkLst>
        </pc:cxnChg>
        <pc:cxnChg chg="mod">
          <ac:chgData name="Nettles, Whitnee" userId="559dbfaa-6e09-4c76-875e-162f4fad0431" providerId="ADAL" clId="{C175F3AD-FCE2-405C-A592-5590080EF72C}" dt="2023-05-22T16:55:24.701" v="1625" actId="2711"/>
          <ac:cxnSpMkLst>
            <pc:docMk/>
            <pc:sldMk cId="3038982246" sldId="319"/>
            <ac:cxnSpMk id="28" creationId="{4ABC0F46-EAC0-45F7-A415-9FD75612DA2B}"/>
          </ac:cxnSpMkLst>
        </pc:cxnChg>
        <pc:cxnChg chg="mod">
          <ac:chgData name="Nettles, Whitnee" userId="559dbfaa-6e09-4c76-875e-162f4fad0431" providerId="ADAL" clId="{C175F3AD-FCE2-405C-A592-5590080EF72C}" dt="2023-05-22T16:55:24.701" v="1625" actId="2711"/>
          <ac:cxnSpMkLst>
            <pc:docMk/>
            <pc:sldMk cId="3038982246" sldId="319"/>
            <ac:cxnSpMk id="33" creationId="{96DBFA71-B013-4EE6-B509-2F03C612AAD7}"/>
          </ac:cxnSpMkLst>
        </pc:cxnChg>
        <pc:cxnChg chg="mod">
          <ac:chgData name="Nettles, Whitnee" userId="559dbfaa-6e09-4c76-875e-162f4fad0431" providerId="ADAL" clId="{C175F3AD-FCE2-405C-A592-5590080EF72C}" dt="2023-05-22T16:55:24.701" v="1625" actId="2711"/>
          <ac:cxnSpMkLst>
            <pc:docMk/>
            <pc:sldMk cId="3038982246" sldId="319"/>
            <ac:cxnSpMk id="34" creationId="{7911ABFF-ED8D-444B-BB88-11A7F3A59A69}"/>
          </ac:cxnSpMkLst>
        </pc:cxnChg>
        <pc:cxnChg chg="mod">
          <ac:chgData name="Nettles, Whitnee" userId="559dbfaa-6e09-4c76-875e-162f4fad0431" providerId="ADAL" clId="{C175F3AD-FCE2-405C-A592-5590080EF72C}" dt="2023-05-22T16:55:24.701" v="1625" actId="2711"/>
          <ac:cxnSpMkLst>
            <pc:docMk/>
            <pc:sldMk cId="3038982246" sldId="319"/>
            <ac:cxnSpMk id="35" creationId="{D4FFDCAB-80CC-4137-A519-24DE78C1CD81}"/>
          </ac:cxnSpMkLst>
        </pc:cxnChg>
        <pc:cxnChg chg="mod">
          <ac:chgData name="Nettles, Whitnee" userId="559dbfaa-6e09-4c76-875e-162f4fad0431" providerId="ADAL" clId="{C175F3AD-FCE2-405C-A592-5590080EF72C}" dt="2023-05-22T16:55:24.701" v="1625" actId="2711"/>
          <ac:cxnSpMkLst>
            <pc:docMk/>
            <pc:sldMk cId="3038982246" sldId="319"/>
            <ac:cxnSpMk id="36" creationId="{CB611FA9-05E3-4C6E-8D98-A2F599849C57}"/>
          </ac:cxnSpMkLst>
        </pc:cxnChg>
        <pc:cxnChg chg="mod">
          <ac:chgData name="Nettles, Whitnee" userId="559dbfaa-6e09-4c76-875e-162f4fad0431" providerId="ADAL" clId="{C175F3AD-FCE2-405C-A592-5590080EF72C}" dt="2023-05-22T16:55:24.701" v="1625" actId="2711"/>
          <ac:cxnSpMkLst>
            <pc:docMk/>
            <pc:sldMk cId="3038982246" sldId="319"/>
            <ac:cxnSpMk id="41" creationId="{11382C94-866B-4506-8AB0-E9A31AF85F76}"/>
          </ac:cxnSpMkLst>
        </pc:cxnChg>
        <pc:cxnChg chg="mod">
          <ac:chgData name="Nettles, Whitnee" userId="559dbfaa-6e09-4c76-875e-162f4fad0431" providerId="ADAL" clId="{C175F3AD-FCE2-405C-A592-5590080EF72C}" dt="2023-05-22T16:55:24.701" v="1625" actId="2711"/>
          <ac:cxnSpMkLst>
            <pc:docMk/>
            <pc:sldMk cId="3038982246" sldId="319"/>
            <ac:cxnSpMk id="42" creationId="{A44162B6-A8ED-4540-A9B1-5B278A934393}"/>
          </ac:cxnSpMkLst>
        </pc:cxnChg>
        <pc:cxnChg chg="mod">
          <ac:chgData name="Nettles, Whitnee" userId="559dbfaa-6e09-4c76-875e-162f4fad0431" providerId="ADAL" clId="{C175F3AD-FCE2-405C-A592-5590080EF72C}" dt="2023-05-22T16:55:24.701" v="1625" actId="2711"/>
          <ac:cxnSpMkLst>
            <pc:docMk/>
            <pc:sldMk cId="3038982246" sldId="319"/>
            <ac:cxnSpMk id="43" creationId="{5F091025-7F8B-44E7-9829-4F1D051A44FC}"/>
          </ac:cxnSpMkLst>
        </pc:cxnChg>
        <pc:cxnChg chg="mod">
          <ac:chgData name="Nettles, Whitnee" userId="559dbfaa-6e09-4c76-875e-162f4fad0431" providerId="ADAL" clId="{C175F3AD-FCE2-405C-A592-5590080EF72C}" dt="2023-05-22T16:55:24.701" v="1625" actId="2711"/>
          <ac:cxnSpMkLst>
            <pc:docMk/>
            <pc:sldMk cId="3038982246" sldId="319"/>
            <ac:cxnSpMk id="44" creationId="{DE6D532E-7913-4A69-951C-DEE2E3FEB679}"/>
          </ac:cxnSpMkLst>
        </pc:cxnChg>
        <pc:cxnChg chg="mod">
          <ac:chgData name="Nettles, Whitnee" userId="559dbfaa-6e09-4c76-875e-162f4fad0431" providerId="ADAL" clId="{C175F3AD-FCE2-405C-A592-5590080EF72C}" dt="2023-05-22T16:55:24.701" v="1625" actId="2711"/>
          <ac:cxnSpMkLst>
            <pc:docMk/>
            <pc:sldMk cId="3038982246" sldId="319"/>
            <ac:cxnSpMk id="46" creationId="{B06F8F9F-48E1-426B-B2FC-0E5DE0A00D4B}"/>
          </ac:cxnSpMkLst>
        </pc:cxnChg>
        <pc:cxnChg chg="mod">
          <ac:chgData name="Nettles, Whitnee" userId="559dbfaa-6e09-4c76-875e-162f4fad0431" providerId="ADAL" clId="{C175F3AD-FCE2-405C-A592-5590080EF72C}" dt="2023-05-22T16:55:24.701" v="1625" actId="2711"/>
          <ac:cxnSpMkLst>
            <pc:docMk/>
            <pc:sldMk cId="3038982246" sldId="319"/>
            <ac:cxnSpMk id="47" creationId="{3698ADDB-1B57-4F34-AB1A-014ED0731680}"/>
          </ac:cxnSpMkLst>
        </pc:cxnChg>
        <pc:cxnChg chg="mod">
          <ac:chgData name="Nettles, Whitnee" userId="559dbfaa-6e09-4c76-875e-162f4fad0431" providerId="ADAL" clId="{C175F3AD-FCE2-405C-A592-5590080EF72C}" dt="2023-05-22T16:55:24.701" v="1625" actId="2711"/>
          <ac:cxnSpMkLst>
            <pc:docMk/>
            <pc:sldMk cId="3038982246" sldId="319"/>
            <ac:cxnSpMk id="52" creationId="{C6C98B80-0984-4702-A2BD-4F79DED72A3E}"/>
          </ac:cxnSpMkLst>
        </pc:cxnChg>
        <pc:cxnChg chg="mod">
          <ac:chgData name="Nettles, Whitnee" userId="559dbfaa-6e09-4c76-875e-162f4fad0431" providerId="ADAL" clId="{C175F3AD-FCE2-405C-A592-5590080EF72C}" dt="2023-05-22T16:55:24.701" v="1625" actId="2711"/>
          <ac:cxnSpMkLst>
            <pc:docMk/>
            <pc:sldMk cId="3038982246" sldId="319"/>
            <ac:cxnSpMk id="53" creationId="{1D4D4808-82DA-41CA-B405-49B49A171E06}"/>
          </ac:cxnSpMkLst>
        </pc:cxnChg>
        <pc:cxnChg chg="mod">
          <ac:chgData name="Nettles, Whitnee" userId="559dbfaa-6e09-4c76-875e-162f4fad0431" providerId="ADAL" clId="{C175F3AD-FCE2-405C-A592-5590080EF72C}" dt="2023-05-22T16:55:24.701" v="1625" actId="2711"/>
          <ac:cxnSpMkLst>
            <pc:docMk/>
            <pc:sldMk cId="3038982246" sldId="319"/>
            <ac:cxnSpMk id="54" creationId="{78B08C1F-80CB-4DD2-ACC8-D25D8B8E8990}"/>
          </ac:cxnSpMkLst>
        </pc:cxnChg>
        <pc:cxnChg chg="mod">
          <ac:chgData name="Nettles, Whitnee" userId="559dbfaa-6e09-4c76-875e-162f4fad0431" providerId="ADAL" clId="{C175F3AD-FCE2-405C-A592-5590080EF72C}" dt="2023-05-22T16:55:24.701" v="1625" actId="2711"/>
          <ac:cxnSpMkLst>
            <pc:docMk/>
            <pc:sldMk cId="3038982246" sldId="319"/>
            <ac:cxnSpMk id="55" creationId="{A690BC28-15EC-401D-86D0-1D7DCD8405CB}"/>
          </ac:cxnSpMkLst>
        </pc:cxnChg>
        <pc:cxnChg chg="mod">
          <ac:chgData name="Nettles, Whitnee" userId="559dbfaa-6e09-4c76-875e-162f4fad0431" providerId="ADAL" clId="{C175F3AD-FCE2-405C-A592-5590080EF72C}" dt="2023-05-22T16:55:24.701" v="1625" actId="2711"/>
          <ac:cxnSpMkLst>
            <pc:docMk/>
            <pc:sldMk cId="3038982246" sldId="319"/>
            <ac:cxnSpMk id="57" creationId="{7A359508-FA75-442E-A154-938A9A23F120}"/>
          </ac:cxnSpMkLst>
        </pc:cxnChg>
        <pc:cxnChg chg="mod">
          <ac:chgData name="Nettles, Whitnee" userId="559dbfaa-6e09-4c76-875e-162f4fad0431" providerId="ADAL" clId="{C175F3AD-FCE2-405C-A592-5590080EF72C}" dt="2023-05-22T16:55:24.701" v="1625" actId="2711"/>
          <ac:cxnSpMkLst>
            <pc:docMk/>
            <pc:sldMk cId="3038982246" sldId="319"/>
            <ac:cxnSpMk id="58" creationId="{5D83E65C-FBC7-4ADF-AFD5-AC2688CFD38B}"/>
          </ac:cxnSpMkLst>
        </pc:cxnChg>
      </pc:sldChg>
      <pc:sldChg chg="modSp">
        <pc:chgData name="Nettles, Whitnee" userId="559dbfaa-6e09-4c76-875e-162f4fad0431" providerId="ADAL" clId="{C175F3AD-FCE2-405C-A592-5590080EF72C}" dt="2023-05-22T16:55:29.525" v="1626" actId="2711"/>
        <pc:sldMkLst>
          <pc:docMk/>
          <pc:sldMk cId="4091753284" sldId="320"/>
        </pc:sldMkLst>
        <pc:spChg chg="mod">
          <ac:chgData name="Nettles, Whitnee" userId="559dbfaa-6e09-4c76-875e-162f4fad0431" providerId="ADAL" clId="{C175F3AD-FCE2-405C-A592-5590080EF72C}" dt="2023-05-22T16:55:29.525" v="1626" actId="2711"/>
          <ac:spMkLst>
            <pc:docMk/>
            <pc:sldMk cId="4091753284" sldId="320"/>
            <ac:spMk id="2" creationId="{00000000-0000-0000-0000-000000000000}"/>
          </ac:spMkLst>
        </pc:spChg>
        <pc:spChg chg="mod">
          <ac:chgData name="Nettles, Whitnee" userId="559dbfaa-6e09-4c76-875e-162f4fad0431" providerId="ADAL" clId="{C175F3AD-FCE2-405C-A592-5590080EF72C}" dt="2023-05-22T16:55:29.525" v="1626" actId="2711"/>
          <ac:spMkLst>
            <pc:docMk/>
            <pc:sldMk cId="4091753284" sldId="320"/>
            <ac:spMk id="3" creationId="{71278310-C4FE-46E3-B7E3-C856CBC70A1B}"/>
          </ac:spMkLst>
        </pc:spChg>
        <pc:spChg chg="mod">
          <ac:chgData name="Nettles, Whitnee" userId="559dbfaa-6e09-4c76-875e-162f4fad0431" providerId="ADAL" clId="{C175F3AD-FCE2-405C-A592-5590080EF72C}" dt="2023-05-22T16:55:29.525" v="1626" actId="2711"/>
          <ac:spMkLst>
            <pc:docMk/>
            <pc:sldMk cId="4091753284" sldId="320"/>
            <ac:spMk id="4" creationId="{38C2D0F1-6AE7-49B3-8019-AD840151F1A2}"/>
          </ac:spMkLst>
        </pc:spChg>
        <pc:spChg chg="mod">
          <ac:chgData name="Nettles, Whitnee" userId="559dbfaa-6e09-4c76-875e-162f4fad0431" providerId="ADAL" clId="{C175F3AD-FCE2-405C-A592-5590080EF72C}" dt="2023-05-22T16:55:29.525" v="1626" actId="2711"/>
          <ac:spMkLst>
            <pc:docMk/>
            <pc:sldMk cId="4091753284" sldId="320"/>
            <ac:spMk id="5" creationId="{AFB6120E-580E-4F52-90D0-24A5FD1F6CB3}"/>
          </ac:spMkLst>
        </pc:spChg>
        <pc:spChg chg="mod">
          <ac:chgData name="Nettles, Whitnee" userId="559dbfaa-6e09-4c76-875e-162f4fad0431" providerId="ADAL" clId="{C175F3AD-FCE2-405C-A592-5590080EF72C}" dt="2023-05-22T16:55:29.525" v="1626" actId="2711"/>
          <ac:spMkLst>
            <pc:docMk/>
            <pc:sldMk cId="4091753284" sldId="320"/>
            <ac:spMk id="6" creationId="{45E2C955-85BE-4FC7-A4EF-89F9AA29E1A1}"/>
          </ac:spMkLst>
        </pc:spChg>
        <pc:spChg chg="mod">
          <ac:chgData name="Nettles, Whitnee" userId="559dbfaa-6e09-4c76-875e-162f4fad0431" providerId="ADAL" clId="{C175F3AD-FCE2-405C-A592-5590080EF72C}" dt="2023-05-22T16:55:29.525" v="1626" actId="2711"/>
          <ac:spMkLst>
            <pc:docMk/>
            <pc:sldMk cId="4091753284" sldId="320"/>
            <ac:spMk id="8" creationId="{3A2B84A3-81AA-4F2A-89FF-49B40302D1DC}"/>
          </ac:spMkLst>
        </pc:spChg>
        <pc:spChg chg="mod">
          <ac:chgData name="Nettles, Whitnee" userId="559dbfaa-6e09-4c76-875e-162f4fad0431" providerId="ADAL" clId="{C175F3AD-FCE2-405C-A592-5590080EF72C}" dt="2023-05-22T16:55:29.525" v="1626" actId="2711"/>
          <ac:spMkLst>
            <pc:docMk/>
            <pc:sldMk cId="4091753284" sldId="320"/>
            <ac:spMk id="10" creationId="{F5F62B77-94F6-4DE2-ACFC-D15A653B8BC3}"/>
          </ac:spMkLst>
        </pc:spChg>
        <pc:spChg chg="mod">
          <ac:chgData name="Nettles, Whitnee" userId="559dbfaa-6e09-4c76-875e-162f4fad0431" providerId="ADAL" clId="{C175F3AD-FCE2-405C-A592-5590080EF72C}" dt="2023-05-22T16:55:29.525" v="1626" actId="2711"/>
          <ac:spMkLst>
            <pc:docMk/>
            <pc:sldMk cId="4091753284" sldId="320"/>
            <ac:spMk id="12" creationId="{F8A049B6-D69B-4F27-A1C7-57B9A8E84899}"/>
          </ac:spMkLst>
        </pc:spChg>
        <pc:spChg chg="mod">
          <ac:chgData name="Nettles, Whitnee" userId="559dbfaa-6e09-4c76-875e-162f4fad0431" providerId="ADAL" clId="{C175F3AD-FCE2-405C-A592-5590080EF72C}" dt="2023-05-22T16:55:29.525" v="1626" actId="2711"/>
          <ac:spMkLst>
            <pc:docMk/>
            <pc:sldMk cId="4091753284" sldId="320"/>
            <ac:spMk id="13" creationId="{17F8739A-363F-4E7D-8522-84FFF72ED9F6}"/>
          </ac:spMkLst>
        </pc:spChg>
        <pc:spChg chg="mod">
          <ac:chgData name="Nettles, Whitnee" userId="559dbfaa-6e09-4c76-875e-162f4fad0431" providerId="ADAL" clId="{C175F3AD-FCE2-405C-A592-5590080EF72C}" dt="2023-05-22T16:55:29.525" v="1626" actId="2711"/>
          <ac:spMkLst>
            <pc:docMk/>
            <pc:sldMk cId="4091753284" sldId="320"/>
            <ac:spMk id="14" creationId="{C6754DAD-A035-41C7-B036-8DED61AE1AAC}"/>
          </ac:spMkLst>
        </pc:spChg>
        <pc:spChg chg="mod">
          <ac:chgData name="Nettles, Whitnee" userId="559dbfaa-6e09-4c76-875e-162f4fad0431" providerId="ADAL" clId="{C175F3AD-FCE2-405C-A592-5590080EF72C}" dt="2023-05-22T16:55:29.525" v="1626" actId="2711"/>
          <ac:spMkLst>
            <pc:docMk/>
            <pc:sldMk cId="4091753284" sldId="320"/>
            <ac:spMk id="17" creationId="{28B75E9E-E8AD-4EE0-AD0A-ECBC79C439D9}"/>
          </ac:spMkLst>
        </pc:spChg>
        <pc:spChg chg="mod">
          <ac:chgData name="Nettles, Whitnee" userId="559dbfaa-6e09-4c76-875e-162f4fad0431" providerId="ADAL" clId="{C175F3AD-FCE2-405C-A592-5590080EF72C}" dt="2023-05-22T16:55:29.525" v="1626" actId="2711"/>
          <ac:spMkLst>
            <pc:docMk/>
            <pc:sldMk cId="4091753284" sldId="320"/>
            <ac:spMk id="22" creationId="{45DD8FCB-D45C-4F61-98E7-F7B111196F74}"/>
          </ac:spMkLst>
        </pc:spChg>
        <pc:spChg chg="mod">
          <ac:chgData name="Nettles, Whitnee" userId="559dbfaa-6e09-4c76-875e-162f4fad0431" providerId="ADAL" clId="{C175F3AD-FCE2-405C-A592-5590080EF72C}" dt="2023-05-22T16:55:29.525" v="1626" actId="2711"/>
          <ac:spMkLst>
            <pc:docMk/>
            <pc:sldMk cId="4091753284" sldId="320"/>
            <ac:spMk id="23" creationId="{701934CF-A298-42BF-A8E7-93299FBF4C72}"/>
          </ac:spMkLst>
        </pc:spChg>
        <pc:spChg chg="mod">
          <ac:chgData name="Nettles, Whitnee" userId="559dbfaa-6e09-4c76-875e-162f4fad0431" providerId="ADAL" clId="{C175F3AD-FCE2-405C-A592-5590080EF72C}" dt="2023-05-22T16:55:29.525" v="1626" actId="2711"/>
          <ac:spMkLst>
            <pc:docMk/>
            <pc:sldMk cId="4091753284" sldId="320"/>
            <ac:spMk id="25" creationId="{211109C7-DEEC-47EB-BA0C-0B0AD6E7C5F3}"/>
          </ac:spMkLst>
        </pc:spChg>
        <pc:spChg chg="mod">
          <ac:chgData name="Nettles, Whitnee" userId="559dbfaa-6e09-4c76-875e-162f4fad0431" providerId="ADAL" clId="{C175F3AD-FCE2-405C-A592-5590080EF72C}" dt="2023-05-22T16:55:29.525" v="1626" actId="2711"/>
          <ac:spMkLst>
            <pc:docMk/>
            <pc:sldMk cId="4091753284" sldId="320"/>
            <ac:spMk id="33" creationId="{D9263DE6-38C1-4C76-98D7-3134BB23DE84}"/>
          </ac:spMkLst>
        </pc:spChg>
        <pc:spChg chg="mod">
          <ac:chgData name="Nettles, Whitnee" userId="559dbfaa-6e09-4c76-875e-162f4fad0431" providerId="ADAL" clId="{C175F3AD-FCE2-405C-A592-5590080EF72C}" dt="2023-05-22T16:55:29.525" v="1626" actId="2711"/>
          <ac:spMkLst>
            <pc:docMk/>
            <pc:sldMk cId="4091753284" sldId="320"/>
            <ac:spMk id="34" creationId="{4559CE18-6039-4081-9A08-16380B70E3E1}"/>
          </ac:spMkLst>
        </pc:spChg>
        <pc:spChg chg="mod">
          <ac:chgData name="Nettles, Whitnee" userId="559dbfaa-6e09-4c76-875e-162f4fad0431" providerId="ADAL" clId="{C175F3AD-FCE2-405C-A592-5590080EF72C}" dt="2023-05-22T16:55:29.525" v="1626" actId="2711"/>
          <ac:spMkLst>
            <pc:docMk/>
            <pc:sldMk cId="4091753284" sldId="320"/>
            <ac:spMk id="35" creationId="{65927652-76A0-4861-937D-6D09E6F3489C}"/>
          </ac:spMkLst>
        </pc:spChg>
        <pc:spChg chg="mod">
          <ac:chgData name="Nettles, Whitnee" userId="559dbfaa-6e09-4c76-875e-162f4fad0431" providerId="ADAL" clId="{C175F3AD-FCE2-405C-A592-5590080EF72C}" dt="2023-05-22T16:55:29.525" v="1626" actId="2711"/>
          <ac:spMkLst>
            <pc:docMk/>
            <pc:sldMk cId="4091753284" sldId="320"/>
            <ac:spMk id="36" creationId="{AA582158-8E70-4623-A154-F0114C30E2AD}"/>
          </ac:spMkLst>
        </pc:spChg>
        <pc:spChg chg="mod">
          <ac:chgData name="Nettles, Whitnee" userId="559dbfaa-6e09-4c76-875e-162f4fad0431" providerId="ADAL" clId="{C175F3AD-FCE2-405C-A592-5590080EF72C}" dt="2023-05-22T16:55:29.525" v="1626" actId="2711"/>
          <ac:spMkLst>
            <pc:docMk/>
            <pc:sldMk cId="4091753284" sldId="320"/>
            <ac:spMk id="44" creationId="{4ACA93C7-492D-4BCD-AB41-50EA81FD8319}"/>
          </ac:spMkLst>
        </pc:spChg>
        <pc:spChg chg="mod">
          <ac:chgData name="Nettles, Whitnee" userId="559dbfaa-6e09-4c76-875e-162f4fad0431" providerId="ADAL" clId="{C175F3AD-FCE2-405C-A592-5590080EF72C}" dt="2023-05-22T16:55:29.525" v="1626" actId="2711"/>
          <ac:spMkLst>
            <pc:docMk/>
            <pc:sldMk cId="4091753284" sldId="320"/>
            <ac:spMk id="45" creationId="{3D8B79EB-B300-4D69-85AC-3C1857E31809}"/>
          </ac:spMkLst>
        </pc:spChg>
        <pc:spChg chg="mod">
          <ac:chgData name="Nettles, Whitnee" userId="559dbfaa-6e09-4c76-875e-162f4fad0431" providerId="ADAL" clId="{C175F3AD-FCE2-405C-A592-5590080EF72C}" dt="2023-05-22T16:55:29.525" v="1626" actId="2711"/>
          <ac:spMkLst>
            <pc:docMk/>
            <pc:sldMk cId="4091753284" sldId="320"/>
            <ac:spMk id="46" creationId="{71AD4965-7502-4E97-9BDF-880F1C8278A3}"/>
          </ac:spMkLst>
        </pc:spChg>
        <pc:spChg chg="mod">
          <ac:chgData name="Nettles, Whitnee" userId="559dbfaa-6e09-4c76-875e-162f4fad0431" providerId="ADAL" clId="{C175F3AD-FCE2-405C-A592-5590080EF72C}" dt="2023-05-22T16:55:29.525" v="1626" actId="2711"/>
          <ac:spMkLst>
            <pc:docMk/>
            <pc:sldMk cId="4091753284" sldId="320"/>
            <ac:spMk id="47" creationId="{DAABCD52-A7DA-4A8B-8F40-B74445165930}"/>
          </ac:spMkLst>
        </pc:spChg>
        <pc:spChg chg="mod">
          <ac:chgData name="Nettles, Whitnee" userId="559dbfaa-6e09-4c76-875e-162f4fad0431" providerId="ADAL" clId="{C175F3AD-FCE2-405C-A592-5590080EF72C}" dt="2023-05-22T16:55:29.525" v="1626" actId="2711"/>
          <ac:spMkLst>
            <pc:docMk/>
            <pc:sldMk cId="4091753284" sldId="320"/>
            <ac:spMk id="54" creationId="{8D7956C7-AFAD-43BF-AE40-34DCBCEE9629}"/>
          </ac:spMkLst>
        </pc:spChg>
        <pc:spChg chg="mod">
          <ac:chgData name="Nettles, Whitnee" userId="559dbfaa-6e09-4c76-875e-162f4fad0431" providerId="ADAL" clId="{C175F3AD-FCE2-405C-A592-5590080EF72C}" dt="2023-05-22T16:55:29.525" v="1626" actId="2711"/>
          <ac:spMkLst>
            <pc:docMk/>
            <pc:sldMk cId="4091753284" sldId="320"/>
            <ac:spMk id="55" creationId="{ECD8E855-B47F-42FE-8C49-4FAF6B970CA0}"/>
          </ac:spMkLst>
        </pc:spChg>
        <pc:spChg chg="mod">
          <ac:chgData name="Nettles, Whitnee" userId="559dbfaa-6e09-4c76-875e-162f4fad0431" providerId="ADAL" clId="{C175F3AD-FCE2-405C-A592-5590080EF72C}" dt="2023-05-22T16:55:29.525" v="1626" actId="2711"/>
          <ac:spMkLst>
            <pc:docMk/>
            <pc:sldMk cId="4091753284" sldId="320"/>
            <ac:spMk id="63" creationId="{EC058626-CBE7-441B-B0D5-78E56ED82B8F}"/>
          </ac:spMkLst>
        </pc:spChg>
        <pc:spChg chg="mod">
          <ac:chgData name="Nettles, Whitnee" userId="559dbfaa-6e09-4c76-875e-162f4fad0431" providerId="ADAL" clId="{C175F3AD-FCE2-405C-A592-5590080EF72C}" dt="2023-05-22T16:55:29.525" v="1626" actId="2711"/>
          <ac:spMkLst>
            <pc:docMk/>
            <pc:sldMk cId="4091753284" sldId="320"/>
            <ac:spMk id="64" creationId="{A4BF666C-6E8F-4FF2-970F-872B5D0A96CB}"/>
          </ac:spMkLst>
        </pc:spChg>
        <pc:spChg chg="mod">
          <ac:chgData name="Nettles, Whitnee" userId="559dbfaa-6e09-4c76-875e-162f4fad0431" providerId="ADAL" clId="{C175F3AD-FCE2-405C-A592-5590080EF72C}" dt="2023-05-22T16:55:29.525" v="1626" actId="2711"/>
          <ac:spMkLst>
            <pc:docMk/>
            <pc:sldMk cId="4091753284" sldId="320"/>
            <ac:spMk id="65" creationId="{9E4E26AD-AB5B-445D-8A2F-07E9F2315833}"/>
          </ac:spMkLst>
        </pc:spChg>
        <pc:spChg chg="mod">
          <ac:chgData name="Nettles, Whitnee" userId="559dbfaa-6e09-4c76-875e-162f4fad0431" providerId="ADAL" clId="{C175F3AD-FCE2-405C-A592-5590080EF72C}" dt="2023-05-22T16:55:29.525" v="1626" actId="2711"/>
          <ac:spMkLst>
            <pc:docMk/>
            <pc:sldMk cId="4091753284" sldId="320"/>
            <ac:spMk id="66" creationId="{30CC9A49-1A03-444C-907E-532CC047F900}"/>
          </ac:spMkLst>
        </pc:spChg>
        <pc:spChg chg="mod">
          <ac:chgData name="Nettles, Whitnee" userId="559dbfaa-6e09-4c76-875e-162f4fad0431" providerId="ADAL" clId="{C175F3AD-FCE2-405C-A592-5590080EF72C}" dt="2023-05-22T16:55:29.525" v="1626" actId="2711"/>
          <ac:spMkLst>
            <pc:docMk/>
            <pc:sldMk cId="4091753284" sldId="320"/>
            <ac:spMk id="67" creationId="{60BD3505-C7B7-4F96-8F6F-F7BC89B736FD}"/>
          </ac:spMkLst>
        </pc:spChg>
        <pc:spChg chg="mod">
          <ac:chgData name="Nettles, Whitnee" userId="559dbfaa-6e09-4c76-875e-162f4fad0431" providerId="ADAL" clId="{C175F3AD-FCE2-405C-A592-5590080EF72C}" dt="2023-05-22T16:55:29.525" v="1626" actId="2711"/>
          <ac:spMkLst>
            <pc:docMk/>
            <pc:sldMk cId="4091753284" sldId="320"/>
            <ac:spMk id="68" creationId="{035004FF-DD4F-49A3-A104-5D6C55A03444}"/>
          </ac:spMkLst>
        </pc:spChg>
        <pc:spChg chg="mod">
          <ac:chgData name="Nettles, Whitnee" userId="559dbfaa-6e09-4c76-875e-162f4fad0431" providerId="ADAL" clId="{C175F3AD-FCE2-405C-A592-5590080EF72C}" dt="2023-05-22T16:55:29.525" v="1626" actId="2711"/>
          <ac:spMkLst>
            <pc:docMk/>
            <pc:sldMk cId="4091753284" sldId="320"/>
            <ac:spMk id="75" creationId="{0F8F3C5C-50F1-4D38-A260-AF8BA70FA11F}"/>
          </ac:spMkLst>
        </pc:spChg>
        <pc:spChg chg="mod">
          <ac:chgData name="Nettles, Whitnee" userId="559dbfaa-6e09-4c76-875e-162f4fad0431" providerId="ADAL" clId="{C175F3AD-FCE2-405C-A592-5590080EF72C}" dt="2023-05-22T16:55:29.525" v="1626" actId="2711"/>
          <ac:spMkLst>
            <pc:docMk/>
            <pc:sldMk cId="4091753284" sldId="320"/>
            <ac:spMk id="76" creationId="{05F48337-E607-43EB-8D43-E952348443AD}"/>
          </ac:spMkLst>
        </pc:spChg>
        <pc:spChg chg="mod">
          <ac:chgData name="Nettles, Whitnee" userId="559dbfaa-6e09-4c76-875e-162f4fad0431" providerId="ADAL" clId="{C175F3AD-FCE2-405C-A592-5590080EF72C}" dt="2023-05-22T16:55:29.525" v="1626" actId="2711"/>
          <ac:spMkLst>
            <pc:docMk/>
            <pc:sldMk cId="4091753284" sldId="320"/>
            <ac:spMk id="77" creationId="{CCF5080E-9356-427A-BE66-352F748C8D0A}"/>
          </ac:spMkLst>
        </pc:spChg>
        <pc:spChg chg="mod">
          <ac:chgData name="Nettles, Whitnee" userId="559dbfaa-6e09-4c76-875e-162f4fad0431" providerId="ADAL" clId="{C175F3AD-FCE2-405C-A592-5590080EF72C}" dt="2023-05-22T16:55:29.525" v="1626" actId="2711"/>
          <ac:spMkLst>
            <pc:docMk/>
            <pc:sldMk cId="4091753284" sldId="320"/>
            <ac:spMk id="80" creationId="{E0BBE616-D752-41D0-905D-5C92AA07897A}"/>
          </ac:spMkLst>
        </pc:spChg>
        <pc:spChg chg="mod">
          <ac:chgData name="Nettles, Whitnee" userId="559dbfaa-6e09-4c76-875e-162f4fad0431" providerId="ADAL" clId="{C175F3AD-FCE2-405C-A592-5590080EF72C}" dt="2023-05-22T16:55:29.525" v="1626" actId="2711"/>
          <ac:spMkLst>
            <pc:docMk/>
            <pc:sldMk cId="4091753284" sldId="320"/>
            <ac:spMk id="81" creationId="{EF0607A2-38C0-405B-95DE-AF6B906F42BB}"/>
          </ac:spMkLst>
        </pc:spChg>
        <pc:spChg chg="mod">
          <ac:chgData name="Nettles, Whitnee" userId="559dbfaa-6e09-4c76-875e-162f4fad0431" providerId="ADAL" clId="{C175F3AD-FCE2-405C-A592-5590080EF72C}" dt="2023-05-22T16:55:29.525" v="1626" actId="2711"/>
          <ac:spMkLst>
            <pc:docMk/>
            <pc:sldMk cId="4091753284" sldId="320"/>
            <ac:spMk id="82" creationId="{30C0C5A8-6B71-4F32-8E76-B0788A69B975}"/>
          </ac:spMkLst>
        </pc:spChg>
        <pc:spChg chg="mod">
          <ac:chgData name="Nettles, Whitnee" userId="559dbfaa-6e09-4c76-875e-162f4fad0431" providerId="ADAL" clId="{C175F3AD-FCE2-405C-A592-5590080EF72C}" dt="2023-05-22T16:55:29.525" v="1626" actId="2711"/>
          <ac:spMkLst>
            <pc:docMk/>
            <pc:sldMk cId="4091753284" sldId="320"/>
            <ac:spMk id="83" creationId="{8F16E5AF-9DAF-4B72-87B4-7945AB48B98E}"/>
          </ac:spMkLst>
        </pc:spChg>
        <pc:spChg chg="mod">
          <ac:chgData name="Nettles, Whitnee" userId="559dbfaa-6e09-4c76-875e-162f4fad0431" providerId="ADAL" clId="{C175F3AD-FCE2-405C-A592-5590080EF72C}" dt="2023-05-22T16:55:29.525" v="1626" actId="2711"/>
          <ac:spMkLst>
            <pc:docMk/>
            <pc:sldMk cId="4091753284" sldId="320"/>
            <ac:spMk id="84" creationId="{8515A16B-4334-4F26-A014-D415209BF319}"/>
          </ac:spMkLst>
        </pc:spChg>
        <pc:spChg chg="mod">
          <ac:chgData name="Nettles, Whitnee" userId="559dbfaa-6e09-4c76-875e-162f4fad0431" providerId="ADAL" clId="{C175F3AD-FCE2-405C-A592-5590080EF72C}" dt="2023-05-22T16:55:29.525" v="1626" actId="2711"/>
          <ac:spMkLst>
            <pc:docMk/>
            <pc:sldMk cId="4091753284" sldId="320"/>
            <ac:spMk id="85" creationId="{3A9FCEF2-5B47-4400-B073-E9038CBBB6FA}"/>
          </ac:spMkLst>
        </pc:spChg>
        <pc:cxnChg chg="mod">
          <ac:chgData name="Nettles, Whitnee" userId="559dbfaa-6e09-4c76-875e-162f4fad0431" providerId="ADAL" clId="{C175F3AD-FCE2-405C-A592-5590080EF72C}" dt="2023-05-22T16:55:29.525" v="1626" actId="2711"/>
          <ac:cxnSpMkLst>
            <pc:docMk/>
            <pc:sldMk cId="4091753284" sldId="320"/>
            <ac:cxnSpMk id="18" creationId="{20D5255B-BE27-4B17-B778-528C721DA11B}"/>
          </ac:cxnSpMkLst>
        </pc:cxnChg>
        <pc:cxnChg chg="mod">
          <ac:chgData name="Nettles, Whitnee" userId="559dbfaa-6e09-4c76-875e-162f4fad0431" providerId="ADAL" clId="{C175F3AD-FCE2-405C-A592-5590080EF72C}" dt="2023-05-22T16:55:29.525" v="1626" actId="2711"/>
          <ac:cxnSpMkLst>
            <pc:docMk/>
            <pc:sldMk cId="4091753284" sldId="320"/>
            <ac:cxnSpMk id="19" creationId="{9B62E491-59E2-4FEC-8EB4-8631384D44ED}"/>
          </ac:cxnSpMkLst>
        </pc:cxnChg>
        <pc:cxnChg chg="mod">
          <ac:chgData name="Nettles, Whitnee" userId="559dbfaa-6e09-4c76-875e-162f4fad0431" providerId="ADAL" clId="{C175F3AD-FCE2-405C-A592-5590080EF72C}" dt="2023-05-22T16:55:29.525" v="1626" actId="2711"/>
          <ac:cxnSpMkLst>
            <pc:docMk/>
            <pc:sldMk cId="4091753284" sldId="320"/>
            <ac:cxnSpMk id="20" creationId="{B352AF93-1C5B-43EF-8638-F78F1A8B6360}"/>
          </ac:cxnSpMkLst>
        </pc:cxnChg>
        <pc:cxnChg chg="mod">
          <ac:chgData name="Nettles, Whitnee" userId="559dbfaa-6e09-4c76-875e-162f4fad0431" providerId="ADAL" clId="{C175F3AD-FCE2-405C-A592-5590080EF72C}" dt="2023-05-22T16:55:29.525" v="1626" actId="2711"/>
          <ac:cxnSpMkLst>
            <pc:docMk/>
            <pc:sldMk cId="4091753284" sldId="320"/>
            <ac:cxnSpMk id="26" creationId="{5F8652FA-81E0-46B7-B6A0-A2718EA5BCD3}"/>
          </ac:cxnSpMkLst>
        </pc:cxnChg>
        <pc:cxnChg chg="mod">
          <ac:chgData name="Nettles, Whitnee" userId="559dbfaa-6e09-4c76-875e-162f4fad0431" providerId="ADAL" clId="{C175F3AD-FCE2-405C-A592-5590080EF72C}" dt="2023-05-22T16:55:29.525" v="1626" actId="2711"/>
          <ac:cxnSpMkLst>
            <pc:docMk/>
            <pc:sldMk cId="4091753284" sldId="320"/>
            <ac:cxnSpMk id="27" creationId="{1A78AAC1-14B2-49E9-A4E7-EB286D8FCED4}"/>
          </ac:cxnSpMkLst>
        </pc:cxnChg>
        <pc:cxnChg chg="mod">
          <ac:chgData name="Nettles, Whitnee" userId="559dbfaa-6e09-4c76-875e-162f4fad0431" providerId="ADAL" clId="{C175F3AD-FCE2-405C-A592-5590080EF72C}" dt="2023-05-22T16:55:29.525" v="1626" actId="2711"/>
          <ac:cxnSpMkLst>
            <pc:docMk/>
            <pc:sldMk cId="4091753284" sldId="320"/>
            <ac:cxnSpMk id="37" creationId="{3B0B581C-4223-4AD5-BE18-F4E5BD82B875}"/>
          </ac:cxnSpMkLst>
        </pc:cxnChg>
        <pc:cxnChg chg="mod">
          <ac:chgData name="Nettles, Whitnee" userId="559dbfaa-6e09-4c76-875e-162f4fad0431" providerId="ADAL" clId="{C175F3AD-FCE2-405C-A592-5590080EF72C}" dt="2023-05-22T16:55:29.525" v="1626" actId="2711"/>
          <ac:cxnSpMkLst>
            <pc:docMk/>
            <pc:sldMk cId="4091753284" sldId="320"/>
            <ac:cxnSpMk id="38" creationId="{9F28118A-E7E5-4C4A-BE1A-E3A28CD9434C}"/>
          </ac:cxnSpMkLst>
        </pc:cxnChg>
        <pc:cxnChg chg="mod">
          <ac:chgData name="Nettles, Whitnee" userId="559dbfaa-6e09-4c76-875e-162f4fad0431" providerId="ADAL" clId="{C175F3AD-FCE2-405C-A592-5590080EF72C}" dt="2023-05-22T16:55:29.525" v="1626" actId="2711"/>
          <ac:cxnSpMkLst>
            <pc:docMk/>
            <pc:sldMk cId="4091753284" sldId="320"/>
            <ac:cxnSpMk id="39" creationId="{B32B01B6-19DC-4B7E-AFF0-7C1B9B1F6A33}"/>
          </ac:cxnSpMkLst>
        </pc:cxnChg>
        <pc:cxnChg chg="mod">
          <ac:chgData name="Nettles, Whitnee" userId="559dbfaa-6e09-4c76-875e-162f4fad0431" providerId="ADAL" clId="{C175F3AD-FCE2-405C-A592-5590080EF72C}" dt="2023-05-22T16:55:29.525" v="1626" actId="2711"/>
          <ac:cxnSpMkLst>
            <pc:docMk/>
            <pc:sldMk cId="4091753284" sldId="320"/>
            <ac:cxnSpMk id="40" creationId="{B2ECD33C-C7BE-44E7-8252-E098D805F454}"/>
          </ac:cxnSpMkLst>
        </pc:cxnChg>
        <pc:cxnChg chg="mod">
          <ac:chgData name="Nettles, Whitnee" userId="559dbfaa-6e09-4c76-875e-162f4fad0431" providerId="ADAL" clId="{C175F3AD-FCE2-405C-A592-5590080EF72C}" dt="2023-05-22T16:55:29.525" v="1626" actId="2711"/>
          <ac:cxnSpMkLst>
            <pc:docMk/>
            <pc:sldMk cId="4091753284" sldId="320"/>
            <ac:cxnSpMk id="42" creationId="{E68E63B3-3A3C-4DA7-952E-60C7A3B5D422}"/>
          </ac:cxnSpMkLst>
        </pc:cxnChg>
        <pc:cxnChg chg="mod">
          <ac:chgData name="Nettles, Whitnee" userId="559dbfaa-6e09-4c76-875e-162f4fad0431" providerId="ADAL" clId="{C175F3AD-FCE2-405C-A592-5590080EF72C}" dt="2023-05-22T16:55:29.525" v="1626" actId="2711"/>
          <ac:cxnSpMkLst>
            <pc:docMk/>
            <pc:sldMk cId="4091753284" sldId="320"/>
            <ac:cxnSpMk id="48" creationId="{18DE5A15-808B-4B94-AA01-0E81005AF878}"/>
          </ac:cxnSpMkLst>
        </pc:cxnChg>
        <pc:cxnChg chg="mod">
          <ac:chgData name="Nettles, Whitnee" userId="559dbfaa-6e09-4c76-875e-162f4fad0431" providerId="ADAL" clId="{C175F3AD-FCE2-405C-A592-5590080EF72C}" dt="2023-05-22T16:55:29.525" v="1626" actId="2711"/>
          <ac:cxnSpMkLst>
            <pc:docMk/>
            <pc:sldMk cId="4091753284" sldId="320"/>
            <ac:cxnSpMk id="49" creationId="{265F6006-6241-4116-BCA2-7EFE7FD2AC37}"/>
          </ac:cxnSpMkLst>
        </pc:cxnChg>
        <pc:cxnChg chg="mod">
          <ac:chgData name="Nettles, Whitnee" userId="559dbfaa-6e09-4c76-875e-162f4fad0431" providerId="ADAL" clId="{C175F3AD-FCE2-405C-A592-5590080EF72C}" dt="2023-05-22T16:55:29.525" v="1626" actId="2711"/>
          <ac:cxnSpMkLst>
            <pc:docMk/>
            <pc:sldMk cId="4091753284" sldId="320"/>
            <ac:cxnSpMk id="50" creationId="{F2732020-46BC-424B-B7ED-FFADD1574037}"/>
          </ac:cxnSpMkLst>
        </pc:cxnChg>
        <pc:cxnChg chg="mod">
          <ac:chgData name="Nettles, Whitnee" userId="559dbfaa-6e09-4c76-875e-162f4fad0431" providerId="ADAL" clId="{C175F3AD-FCE2-405C-A592-5590080EF72C}" dt="2023-05-22T16:55:29.525" v="1626" actId="2711"/>
          <ac:cxnSpMkLst>
            <pc:docMk/>
            <pc:sldMk cId="4091753284" sldId="320"/>
            <ac:cxnSpMk id="51" creationId="{09A8CC09-F133-4B1A-BF54-B0CE7ACEBBA9}"/>
          </ac:cxnSpMkLst>
        </pc:cxnChg>
        <pc:cxnChg chg="mod">
          <ac:chgData name="Nettles, Whitnee" userId="559dbfaa-6e09-4c76-875e-162f4fad0431" providerId="ADAL" clId="{C175F3AD-FCE2-405C-A592-5590080EF72C}" dt="2023-05-22T16:55:29.525" v="1626" actId="2711"/>
          <ac:cxnSpMkLst>
            <pc:docMk/>
            <pc:sldMk cId="4091753284" sldId="320"/>
            <ac:cxnSpMk id="57" creationId="{0C2391A3-A327-45A2-9A74-B0BAA73AADE9}"/>
          </ac:cxnSpMkLst>
        </pc:cxnChg>
        <pc:cxnChg chg="mod">
          <ac:chgData name="Nettles, Whitnee" userId="559dbfaa-6e09-4c76-875e-162f4fad0431" providerId="ADAL" clId="{C175F3AD-FCE2-405C-A592-5590080EF72C}" dt="2023-05-22T16:55:29.525" v="1626" actId="2711"/>
          <ac:cxnSpMkLst>
            <pc:docMk/>
            <pc:sldMk cId="4091753284" sldId="320"/>
            <ac:cxnSpMk id="59" creationId="{C89AF20F-F839-46DE-B9FA-C4D7F0CE5726}"/>
          </ac:cxnSpMkLst>
        </pc:cxnChg>
        <pc:cxnChg chg="mod">
          <ac:chgData name="Nettles, Whitnee" userId="559dbfaa-6e09-4c76-875e-162f4fad0431" providerId="ADAL" clId="{C175F3AD-FCE2-405C-A592-5590080EF72C}" dt="2023-05-22T16:55:29.525" v="1626" actId="2711"/>
          <ac:cxnSpMkLst>
            <pc:docMk/>
            <pc:sldMk cId="4091753284" sldId="320"/>
            <ac:cxnSpMk id="69" creationId="{AA01D6AA-7490-4ED9-BBE4-FD79C69DACA4}"/>
          </ac:cxnSpMkLst>
        </pc:cxnChg>
        <pc:cxnChg chg="mod">
          <ac:chgData name="Nettles, Whitnee" userId="559dbfaa-6e09-4c76-875e-162f4fad0431" providerId="ADAL" clId="{C175F3AD-FCE2-405C-A592-5590080EF72C}" dt="2023-05-22T16:55:29.525" v="1626" actId="2711"/>
          <ac:cxnSpMkLst>
            <pc:docMk/>
            <pc:sldMk cId="4091753284" sldId="320"/>
            <ac:cxnSpMk id="70" creationId="{EE843DB6-8F40-475B-949A-1A5C896B6CF1}"/>
          </ac:cxnSpMkLst>
        </pc:cxnChg>
        <pc:cxnChg chg="mod">
          <ac:chgData name="Nettles, Whitnee" userId="559dbfaa-6e09-4c76-875e-162f4fad0431" providerId="ADAL" clId="{C175F3AD-FCE2-405C-A592-5590080EF72C}" dt="2023-05-22T16:55:29.525" v="1626" actId="2711"/>
          <ac:cxnSpMkLst>
            <pc:docMk/>
            <pc:sldMk cId="4091753284" sldId="320"/>
            <ac:cxnSpMk id="71" creationId="{F8DE3F09-5AA3-4566-B285-7DDB65B74865}"/>
          </ac:cxnSpMkLst>
        </pc:cxnChg>
        <pc:cxnChg chg="mod">
          <ac:chgData name="Nettles, Whitnee" userId="559dbfaa-6e09-4c76-875e-162f4fad0431" providerId="ADAL" clId="{C175F3AD-FCE2-405C-A592-5590080EF72C}" dt="2023-05-22T16:55:29.525" v="1626" actId="2711"/>
          <ac:cxnSpMkLst>
            <pc:docMk/>
            <pc:sldMk cId="4091753284" sldId="320"/>
            <ac:cxnSpMk id="72" creationId="{9339FC4C-C4CC-426D-9E01-5AD3B0BFF2EE}"/>
          </ac:cxnSpMkLst>
        </pc:cxnChg>
        <pc:cxnChg chg="mod">
          <ac:chgData name="Nettles, Whitnee" userId="559dbfaa-6e09-4c76-875e-162f4fad0431" providerId="ADAL" clId="{C175F3AD-FCE2-405C-A592-5590080EF72C}" dt="2023-05-22T16:55:29.525" v="1626" actId="2711"/>
          <ac:cxnSpMkLst>
            <pc:docMk/>
            <pc:sldMk cId="4091753284" sldId="320"/>
            <ac:cxnSpMk id="73" creationId="{F1AEF480-4A36-45C6-B52E-8A19C7660E45}"/>
          </ac:cxnSpMkLst>
        </pc:cxnChg>
        <pc:cxnChg chg="mod">
          <ac:chgData name="Nettles, Whitnee" userId="559dbfaa-6e09-4c76-875e-162f4fad0431" providerId="ADAL" clId="{C175F3AD-FCE2-405C-A592-5590080EF72C}" dt="2023-05-22T16:55:29.525" v="1626" actId="2711"/>
          <ac:cxnSpMkLst>
            <pc:docMk/>
            <pc:sldMk cId="4091753284" sldId="320"/>
            <ac:cxnSpMk id="74" creationId="{26376418-2505-4279-9426-5A8AE2D7F51F}"/>
          </ac:cxnSpMkLst>
        </pc:cxnChg>
        <pc:cxnChg chg="mod">
          <ac:chgData name="Nettles, Whitnee" userId="559dbfaa-6e09-4c76-875e-162f4fad0431" providerId="ADAL" clId="{C175F3AD-FCE2-405C-A592-5590080EF72C}" dt="2023-05-22T16:55:29.525" v="1626" actId="2711"/>
          <ac:cxnSpMkLst>
            <pc:docMk/>
            <pc:sldMk cId="4091753284" sldId="320"/>
            <ac:cxnSpMk id="78" creationId="{3A2004D4-52E3-4F22-B648-A878253EFE44}"/>
          </ac:cxnSpMkLst>
        </pc:cxnChg>
        <pc:cxnChg chg="mod">
          <ac:chgData name="Nettles, Whitnee" userId="559dbfaa-6e09-4c76-875e-162f4fad0431" providerId="ADAL" clId="{C175F3AD-FCE2-405C-A592-5590080EF72C}" dt="2023-05-22T16:55:29.525" v="1626" actId="2711"/>
          <ac:cxnSpMkLst>
            <pc:docMk/>
            <pc:sldMk cId="4091753284" sldId="320"/>
            <ac:cxnSpMk id="79" creationId="{581B0CF6-3ED7-410C-AF24-5D4B03C525D1}"/>
          </ac:cxnSpMkLst>
        </pc:cxnChg>
        <pc:cxnChg chg="mod">
          <ac:chgData name="Nettles, Whitnee" userId="559dbfaa-6e09-4c76-875e-162f4fad0431" providerId="ADAL" clId="{C175F3AD-FCE2-405C-A592-5590080EF72C}" dt="2023-05-22T16:55:29.525" v="1626" actId="2711"/>
          <ac:cxnSpMkLst>
            <pc:docMk/>
            <pc:sldMk cId="4091753284" sldId="320"/>
            <ac:cxnSpMk id="86" creationId="{35B2725D-100A-427E-8F48-A3864DB4EEA8}"/>
          </ac:cxnSpMkLst>
        </pc:cxnChg>
        <pc:cxnChg chg="mod">
          <ac:chgData name="Nettles, Whitnee" userId="559dbfaa-6e09-4c76-875e-162f4fad0431" providerId="ADAL" clId="{C175F3AD-FCE2-405C-A592-5590080EF72C}" dt="2023-05-22T16:55:29.525" v="1626" actId="2711"/>
          <ac:cxnSpMkLst>
            <pc:docMk/>
            <pc:sldMk cId="4091753284" sldId="320"/>
            <ac:cxnSpMk id="87" creationId="{78DDBAE3-42F1-4FC1-ADA7-3339EC6FE4FB}"/>
          </ac:cxnSpMkLst>
        </pc:cxnChg>
        <pc:cxnChg chg="mod">
          <ac:chgData name="Nettles, Whitnee" userId="559dbfaa-6e09-4c76-875e-162f4fad0431" providerId="ADAL" clId="{C175F3AD-FCE2-405C-A592-5590080EF72C}" dt="2023-05-22T16:55:29.525" v="1626" actId="2711"/>
          <ac:cxnSpMkLst>
            <pc:docMk/>
            <pc:sldMk cId="4091753284" sldId="320"/>
            <ac:cxnSpMk id="89" creationId="{3B1AB2A1-6BBA-4421-A227-6C6C3725BDDB}"/>
          </ac:cxnSpMkLst>
        </pc:cxnChg>
      </pc:sldChg>
      <pc:sldChg chg="modSp">
        <pc:chgData name="Nettles, Whitnee" userId="559dbfaa-6e09-4c76-875e-162f4fad0431" providerId="ADAL" clId="{C175F3AD-FCE2-405C-A592-5590080EF72C}" dt="2023-05-22T16:55:33.656" v="1627" actId="2711"/>
        <pc:sldMkLst>
          <pc:docMk/>
          <pc:sldMk cId="3083474137" sldId="321"/>
        </pc:sldMkLst>
        <pc:spChg chg="mod">
          <ac:chgData name="Nettles, Whitnee" userId="559dbfaa-6e09-4c76-875e-162f4fad0431" providerId="ADAL" clId="{C175F3AD-FCE2-405C-A592-5590080EF72C}" dt="2023-05-22T16:55:33.656" v="1627" actId="2711"/>
          <ac:spMkLst>
            <pc:docMk/>
            <pc:sldMk cId="3083474137" sldId="321"/>
            <ac:spMk id="2" creationId="{00000000-0000-0000-0000-000000000000}"/>
          </ac:spMkLst>
        </pc:spChg>
        <pc:spChg chg="mod">
          <ac:chgData name="Nettles, Whitnee" userId="559dbfaa-6e09-4c76-875e-162f4fad0431" providerId="ADAL" clId="{C175F3AD-FCE2-405C-A592-5590080EF72C}" dt="2023-05-22T16:55:33.656" v="1627" actId="2711"/>
          <ac:spMkLst>
            <pc:docMk/>
            <pc:sldMk cId="3083474137" sldId="321"/>
            <ac:spMk id="3" creationId="{71278310-C4FE-46E3-B7E3-C856CBC70A1B}"/>
          </ac:spMkLst>
        </pc:spChg>
        <pc:spChg chg="mod">
          <ac:chgData name="Nettles, Whitnee" userId="559dbfaa-6e09-4c76-875e-162f4fad0431" providerId="ADAL" clId="{C175F3AD-FCE2-405C-A592-5590080EF72C}" dt="2023-05-22T16:55:33.656" v="1627" actId="2711"/>
          <ac:spMkLst>
            <pc:docMk/>
            <pc:sldMk cId="3083474137" sldId="321"/>
            <ac:spMk id="4" creationId="{38C2D0F1-6AE7-49B3-8019-AD840151F1A2}"/>
          </ac:spMkLst>
        </pc:spChg>
        <pc:spChg chg="mod">
          <ac:chgData name="Nettles, Whitnee" userId="559dbfaa-6e09-4c76-875e-162f4fad0431" providerId="ADAL" clId="{C175F3AD-FCE2-405C-A592-5590080EF72C}" dt="2023-05-22T16:55:33.656" v="1627" actId="2711"/>
          <ac:spMkLst>
            <pc:docMk/>
            <pc:sldMk cId="3083474137" sldId="321"/>
            <ac:spMk id="5" creationId="{AFB6120E-580E-4F52-90D0-24A5FD1F6CB3}"/>
          </ac:spMkLst>
        </pc:spChg>
        <pc:spChg chg="mod">
          <ac:chgData name="Nettles, Whitnee" userId="559dbfaa-6e09-4c76-875e-162f4fad0431" providerId="ADAL" clId="{C175F3AD-FCE2-405C-A592-5590080EF72C}" dt="2023-05-22T16:55:33.656" v="1627" actId="2711"/>
          <ac:spMkLst>
            <pc:docMk/>
            <pc:sldMk cId="3083474137" sldId="321"/>
            <ac:spMk id="6" creationId="{45E2C955-85BE-4FC7-A4EF-89F9AA29E1A1}"/>
          </ac:spMkLst>
        </pc:spChg>
        <pc:spChg chg="mod">
          <ac:chgData name="Nettles, Whitnee" userId="559dbfaa-6e09-4c76-875e-162f4fad0431" providerId="ADAL" clId="{C175F3AD-FCE2-405C-A592-5590080EF72C}" dt="2023-05-22T16:55:33.656" v="1627" actId="2711"/>
          <ac:spMkLst>
            <pc:docMk/>
            <pc:sldMk cId="3083474137" sldId="321"/>
            <ac:spMk id="8" creationId="{84ECE835-0E04-4966-A98B-1C190AC05566}"/>
          </ac:spMkLst>
        </pc:spChg>
        <pc:spChg chg="mod">
          <ac:chgData name="Nettles, Whitnee" userId="559dbfaa-6e09-4c76-875e-162f4fad0431" providerId="ADAL" clId="{C175F3AD-FCE2-405C-A592-5590080EF72C}" dt="2023-05-22T16:55:33.656" v="1627" actId="2711"/>
          <ac:spMkLst>
            <pc:docMk/>
            <pc:sldMk cId="3083474137" sldId="321"/>
            <ac:spMk id="9" creationId="{BA21B17C-231C-4918-9881-735B19FBE088}"/>
          </ac:spMkLst>
        </pc:spChg>
        <pc:spChg chg="mod">
          <ac:chgData name="Nettles, Whitnee" userId="559dbfaa-6e09-4c76-875e-162f4fad0431" providerId="ADAL" clId="{C175F3AD-FCE2-405C-A592-5590080EF72C}" dt="2023-05-22T16:55:33.656" v="1627" actId="2711"/>
          <ac:spMkLst>
            <pc:docMk/>
            <pc:sldMk cId="3083474137" sldId="321"/>
            <ac:spMk id="11" creationId="{D5BC785A-7458-42F8-A29E-CC71764207C8}"/>
          </ac:spMkLst>
        </pc:spChg>
        <pc:spChg chg="mod">
          <ac:chgData name="Nettles, Whitnee" userId="559dbfaa-6e09-4c76-875e-162f4fad0431" providerId="ADAL" clId="{C175F3AD-FCE2-405C-A592-5590080EF72C}" dt="2023-05-22T16:55:33.656" v="1627" actId="2711"/>
          <ac:spMkLst>
            <pc:docMk/>
            <pc:sldMk cId="3083474137" sldId="321"/>
            <ac:spMk id="12" creationId="{F8A049B6-D69B-4F27-A1C7-57B9A8E84899}"/>
          </ac:spMkLst>
        </pc:spChg>
        <pc:spChg chg="mod">
          <ac:chgData name="Nettles, Whitnee" userId="559dbfaa-6e09-4c76-875e-162f4fad0431" providerId="ADAL" clId="{C175F3AD-FCE2-405C-A592-5590080EF72C}" dt="2023-05-22T16:55:33.656" v="1627" actId="2711"/>
          <ac:spMkLst>
            <pc:docMk/>
            <pc:sldMk cId="3083474137" sldId="321"/>
            <ac:spMk id="13" creationId="{05326887-A0E0-48F7-B9D9-DE95303429F8}"/>
          </ac:spMkLst>
        </pc:spChg>
        <pc:spChg chg="mod">
          <ac:chgData name="Nettles, Whitnee" userId="559dbfaa-6e09-4c76-875e-162f4fad0431" providerId="ADAL" clId="{C175F3AD-FCE2-405C-A592-5590080EF72C}" dt="2023-05-22T16:55:33.656" v="1627" actId="2711"/>
          <ac:spMkLst>
            <pc:docMk/>
            <pc:sldMk cId="3083474137" sldId="321"/>
            <ac:spMk id="15" creationId="{35F6F781-B326-4414-AC5E-B5C0E679E947}"/>
          </ac:spMkLst>
        </pc:spChg>
        <pc:spChg chg="mod">
          <ac:chgData name="Nettles, Whitnee" userId="559dbfaa-6e09-4c76-875e-162f4fad0431" providerId="ADAL" clId="{C175F3AD-FCE2-405C-A592-5590080EF72C}" dt="2023-05-22T16:55:33.656" v="1627" actId="2711"/>
          <ac:spMkLst>
            <pc:docMk/>
            <pc:sldMk cId="3083474137" sldId="321"/>
            <ac:spMk id="19" creationId="{F5CF1D4C-237F-4DCC-B000-0265086791D2}"/>
          </ac:spMkLst>
        </pc:spChg>
        <pc:spChg chg="mod">
          <ac:chgData name="Nettles, Whitnee" userId="559dbfaa-6e09-4c76-875e-162f4fad0431" providerId="ADAL" clId="{C175F3AD-FCE2-405C-A592-5590080EF72C}" dt="2023-05-22T16:55:33.656" v="1627" actId="2711"/>
          <ac:spMkLst>
            <pc:docMk/>
            <pc:sldMk cId="3083474137" sldId="321"/>
            <ac:spMk id="29" creationId="{78CC1E00-8425-4B38-A202-7C1A99F44559}"/>
          </ac:spMkLst>
        </pc:spChg>
        <pc:spChg chg="mod">
          <ac:chgData name="Nettles, Whitnee" userId="559dbfaa-6e09-4c76-875e-162f4fad0431" providerId="ADAL" clId="{C175F3AD-FCE2-405C-A592-5590080EF72C}" dt="2023-05-22T16:55:33.656" v="1627" actId="2711"/>
          <ac:spMkLst>
            <pc:docMk/>
            <pc:sldMk cId="3083474137" sldId="321"/>
            <ac:spMk id="30" creationId="{D2887853-32B3-4B6F-84ED-27B4652506CD}"/>
          </ac:spMkLst>
        </pc:spChg>
        <pc:spChg chg="mod">
          <ac:chgData name="Nettles, Whitnee" userId="559dbfaa-6e09-4c76-875e-162f4fad0431" providerId="ADAL" clId="{C175F3AD-FCE2-405C-A592-5590080EF72C}" dt="2023-05-22T16:55:33.656" v="1627" actId="2711"/>
          <ac:spMkLst>
            <pc:docMk/>
            <pc:sldMk cId="3083474137" sldId="321"/>
            <ac:spMk id="31" creationId="{EAEB2B70-339B-4446-A258-36C2B98868CD}"/>
          </ac:spMkLst>
        </pc:spChg>
        <pc:spChg chg="mod">
          <ac:chgData name="Nettles, Whitnee" userId="559dbfaa-6e09-4c76-875e-162f4fad0431" providerId="ADAL" clId="{C175F3AD-FCE2-405C-A592-5590080EF72C}" dt="2023-05-22T16:55:33.656" v="1627" actId="2711"/>
          <ac:spMkLst>
            <pc:docMk/>
            <pc:sldMk cId="3083474137" sldId="321"/>
            <ac:spMk id="32" creationId="{4F8A55B2-DD43-4D92-A9D2-B660676E8B50}"/>
          </ac:spMkLst>
        </pc:spChg>
        <pc:spChg chg="mod">
          <ac:chgData name="Nettles, Whitnee" userId="559dbfaa-6e09-4c76-875e-162f4fad0431" providerId="ADAL" clId="{C175F3AD-FCE2-405C-A592-5590080EF72C}" dt="2023-05-22T16:55:33.656" v="1627" actId="2711"/>
          <ac:spMkLst>
            <pc:docMk/>
            <pc:sldMk cId="3083474137" sldId="321"/>
            <ac:spMk id="33" creationId="{6333B6EF-9274-4A99-8DFC-8501D949BEDE}"/>
          </ac:spMkLst>
        </pc:spChg>
        <pc:spChg chg="mod">
          <ac:chgData name="Nettles, Whitnee" userId="559dbfaa-6e09-4c76-875e-162f4fad0431" providerId="ADAL" clId="{C175F3AD-FCE2-405C-A592-5590080EF72C}" dt="2023-05-22T16:55:33.656" v="1627" actId="2711"/>
          <ac:spMkLst>
            <pc:docMk/>
            <pc:sldMk cId="3083474137" sldId="321"/>
            <ac:spMk id="34" creationId="{96B2BF51-E310-4F77-BD2E-79F7234A58FC}"/>
          </ac:spMkLst>
        </pc:spChg>
        <pc:spChg chg="mod">
          <ac:chgData name="Nettles, Whitnee" userId="559dbfaa-6e09-4c76-875e-162f4fad0431" providerId="ADAL" clId="{C175F3AD-FCE2-405C-A592-5590080EF72C}" dt="2023-05-22T16:55:33.656" v="1627" actId="2711"/>
          <ac:spMkLst>
            <pc:docMk/>
            <pc:sldMk cId="3083474137" sldId="321"/>
            <ac:spMk id="35" creationId="{1902A2CE-FAE0-4FB5-A138-786492FD3488}"/>
          </ac:spMkLst>
        </pc:spChg>
        <pc:spChg chg="mod">
          <ac:chgData name="Nettles, Whitnee" userId="559dbfaa-6e09-4c76-875e-162f4fad0431" providerId="ADAL" clId="{C175F3AD-FCE2-405C-A592-5590080EF72C}" dt="2023-05-22T16:55:33.656" v="1627" actId="2711"/>
          <ac:spMkLst>
            <pc:docMk/>
            <pc:sldMk cId="3083474137" sldId="321"/>
            <ac:spMk id="42" creationId="{C56BC555-A608-45B7-953B-56EFF2877EA7}"/>
          </ac:spMkLst>
        </pc:spChg>
        <pc:cxnChg chg="mod">
          <ac:chgData name="Nettles, Whitnee" userId="559dbfaa-6e09-4c76-875e-162f4fad0431" providerId="ADAL" clId="{C175F3AD-FCE2-405C-A592-5590080EF72C}" dt="2023-05-22T16:55:33.656" v="1627" actId="2711"/>
          <ac:cxnSpMkLst>
            <pc:docMk/>
            <pc:sldMk cId="3083474137" sldId="321"/>
            <ac:cxnSpMk id="16" creationId="{E4A8C7B1-59AA-407B-8C94-7EE4D06FE4C3}"/>
          </ac:cxnSpMkLst>
        </pc:cxnChg>
        <pc:cxnChg chg="mod">
          <ac:chgData name="Nettles, Whitnee" userId="559dbfaa-6e09-4c76-875e-162f4fad0431" providerId="ADAL" clId="{C175F3AD-FCE2-405C-A592-5590080EF72C}" dt="2023-05-22T16:55:33.656" v="1627" actId="2711"/>
          <ac:cxnSpMkLst>
            <pc:docMk/>
            <pc:sldMk cId="3083474137" sldId="321"/>
            <ac:cxnSpMk id="36" creationId="{EC5E73F7-B153-45CE-A2E9-4ED2DF838FE2}"/>
          </ac:cxnSpMkLst>
        </pc:cxnChg>
        <pc:cxnChg chg="mod">
          <ac:chgData name="Nettles, Whitnee" userId="559dbfaa-6e09-4c76-875e-162f4fad0431" providerId="ADAL" clId="{C175F3AD-FCE2-405C-A592-5590080EF72C}" dt="2023-05-22T16:55:33.656" v="1627" actId="2711"/>
          <ac:cxnSpMkLst>
            <pc:docMk/>
            <pc:sldMk cId="3083474137" sldId="321"/>
            <ac:cxnSpMk id="37" creationId="{2B6EB663-A5F7-4D57-B70F-3BB32A30E3DA}"/>
          </ac:cxnSpMkLst>
        </pc:cxnChg>
        <pc:cxnChg chg="mod">
          <ac:chgData name="Nettles, Whitnee" userId="559dbfaa-6e09-4c76-875e-162f4fad0431" providerId="ADAL" clId="{C175F3AD-FCE2-405C-A592-5590080EF72C}" dt="2023-05-22T16:55:33.656" v="1627" actId="2711"/>
          <ac:cxnSpMkLst>
            <pc:docMk/>
            <pc:sldMk cId="3083474137" sldId="321"/>
            <ac:cxnSpMk id="38" creationId="{A4C9D0C2-6830-495A-8783-A7853487B333}"/>
          </ac:cxnSpMkLst>
        </pc:cxnChg>
        <pc:cxnChg chg="mod">
          <ac:chgData name="Nettles, Whitnee" userId="559dbfaa-6e09-4c76-875e-162f4fad0431" providerId="ADAL" clId="{C175F3AD-FCE2-405C-A592-5590080EF72C}" dt="2023-05-22T16:55:33.656" v="1627" actId="2711"/>
          <ac:cxnSpMkLst>
            <pc:docMk/>
            <pc:sldMk cId="3083474137" sldId="321"/>
            <ac:cxnSpMk id="39" creationId="{C05C3C6C-731D-414F-B03E-5A1672EA0385}"/>
          </ac:cxnSpMkLst>
        </pc:cxnChg>
        <pc:cxnChg chg="mod">
          <ac:chgData name="Nettles, Whitnee" userId="559dbfaa-6e09-4c76-875e-162f4fad0431" providerId="ADAL" clId="{C175F3AD-FCE2-405C-A592-5590080EF72C}" dt="2023-05-22T16:55:33.656" v="1627" actId="2711"/>
          <ac:cxnSpMkLst>
            <pc:docMk/>
            <pc:sldMk cId="3083474137" sldId="321"/>
            <ac:cxnSpMk id="40" creationId="{68CA5E9F-21F3-462D-92AE-D75972387342}"/>
          </ac:cxnSpMkLst>
        </pc:cxnChg>
        <pc:cxnChg chg="mod">
          <ac:chgData name="Nettles, Whitnee" userId="559dbfaa-6e09-4c76-875e-162f4fad0431" providerId="ADAL" clId="{C175F3AD-FCE2-405C-A592-5590080EF72C}" dt="2023-05-22T16:55:33.656" v="1627" actId="2711"/>
          <ac:cxnSpMkLst>
            <pc:docMk/>
            <pc:sldMk cId="3083474137" sldId="321"/>
            <ac:cxnSpMk id="41" creationId="{DE266395-DD2C-4512-B6A8-C82ADFFE6FFA}"/>
          </ac:cxnSpMkLst>
        </pc:cxnChg>
        <pc:cxnChg chg="mod">
          <ac:chgData name="Nettles, Whitnee" userId="559dbfaa-6e09-4c76-875e-162f4fad0431" providerId="ADAL" clId="{C175F3AD-FCE2-405C-A592-5590080EF72C}" dt="2023-05-22T16:55:33.656" v="1627" actId="2711"/>
          <ac:cxnSpMkLst>
            <pc:docMk/>
            <pc:sldMk cId="3083474137" sldId="321"/>
            <ac:cxnSpMk id="43" creationId="{F83BDE9A-6AF8-4167-909F-3CB14AB99273}"/>
          </ac:cxnSpMkLst>
        </pc:cxnChg>
        <pc:cxnChg chg="mod">
          <ac:chgData name="Nettles, Whitnee" userId="559dbfaa-6e09-4c76-875e-162f4fad0431" providerId="ADAL" clId="{C175F3AD-FCE2-405C-A592-5590080EF72C}" dt="2023-05-22T16:55:33.656" v="1627" actId="2711"/>
          <ac:cxnSpMkLst>
            <pc:docMk/>
            <pc:sldMk cId="3083474137" sldId="321"/>
            <ac:cxnSpMk id="44" creationId="{3C84908B-EA1D-4A19-AF81-71CADD95699C}"/>
          </ac:cxnSpMkLst>
        </pc:cxnChg>
        <pc:cxnChg chg="mod">
          <ac:chgData name="Nettles, Whitnee" userId="559dbfaa-6e09-4c76-875e-162f4fad0431" providerId="ADAL" clId="{C175F3AD-FCE2-405C-A592-5590080EF72C}" dt="2023-05-22T16:55:33.656" v="1627" actId="2711"/>
          <ac:cxnSpMkLst>
            <pc:docMk/>
            <pc:sldMk cId="3083474137" sldId="321"/>
            <ac:cxnSpMk id="45" creationId="{DA33203D-F25E-44A8-A64E-881569D02D07}"/>
          </ac:cxnSpMkLst>
        </pc:cxnChg>
        <pc:cxnChg chg="mod">
          <ac:chgData name="Nettles, Whitnee" userId="559dbfaa-6e09-4c76-875e-162f4fad0431" providerId="ADAL" clId="{C175F3AD-FCE2-405C-A592-5590080EF72C}" dt="2023-05-22T16:55:33.656" v="1627" actId="2711"/>
          <ac:cxnSpMkLst>
            <pc:docMk/>
            <pc:sldMk cId="3083474137" sldId="321"/>
            <ac:cxnSpMk id="46" creationId="{5728B0AD-10C8-453D-9E7E-EEF45221B1B2}"/>
          </ac:cxnSpMkLst>
        </pc:cxnChg>
      </pc:sldChg>
      <pc:sldChg chg="addSp delSp modSp new mod">
        <pc:chgData name="Nettles, Whitnee" userId="559dbfaa-6e09-4c76-875e-162f4fad0431" providerId="ADAL" clId="{C175F3AD-FCE2-405C-A592-5590080EF72C}" dt="2023-05-22T17:47:01.141" v="1945" actId="12789"/>
        <pc:sldMkLst>
          <pc:docMk/>
          <pc:sldMk cId="2281841970" sldId="322"/>
        </pc:sldMkLst>
        <pc:spChg chg="add mod">
          <ac:chgData name="Nettles, Whitnee" userId="559dbfaa-6e09-4c76-875e-162f4fad0431" providerId="ADAL" clId="{C175F3AD-FCE2-405C-A592-5590080EF72C}" dt="2023-05-22T17:37:32.538" v="1656" actId="20577"/>
          <ac:spMkLst>
            <pc:docMk/>
            <pc:sldMk cId="2281841970" sldId="322"/>
            <ac:spMk id="2" creationId="{9F00CFBF-D84A-556B-C401-C4E813D6198F}"/>
          </ac:spMkLst>
        </pc:spChg>
        <pc:graphicFrameChg chg="add del">
          <ac:chgData name="Nettles, Whitnee" userId="559dbfaa-6e09-4c76-875e-162f4fad0431" providerId="ADAL" clId="{C175F3AD-FCE2-405C-A592-5590080EF72C}" dt="2023-05-22T17:37:45.835" v="1658" actId="478"/>
          <ac:graphicFrameMkLst>
            <pc:docMk/>
            <pc:sldMk cId="2281841970" sldId="322"/>
            <ac:graphicFrameMk id="3" creationId="{AA230D39-B422-A55D-932A-B2E5E37CB23A}"/>
          </ac:graphicFrameMkLst>
        </pc:graphicFrameChg>
        <pc:graphicFrameChg chg="add mod modGraphic">
          <ac:chgData name="Nettles, Whitnee" userId="559dbfaa-6e09-4c76-875e-162f4fad0431" providerId="ADAL" clId="{C175F3AD-FCE2-405C-A592-5590080EF72C}" dt="2023-05-22T17:47:01.141" v="1945" actId="12789"/>
          <ac:graphicFrameMkLst>
            <pc:docMk/>
            <pc:sldMk cId="2281841970" sldId="322"/>
            <ac:graphicFrameMk id="4" creationId="{BE873336-42E4-5D99-932E-16123A85CCA6}"/>
          </ac:graphicFrameMkLst>
        </pc:graphicFrameChg>
      </pc:sldChg>
      <pc:sldChg chg="addSp modSp new mod">
        <pc:chgData name="Nettles, Whitnee" userId="559dbfaa-6e09-4c76-875e-162f4fad0431" providerId="ADAL" clId="{C175F3AD-FCE2-405C-A592-5590080EF72C}" dt="2023-08-16T23:38:23.970" v="2659" actId="14100"/>
        <pc:sldMkLst>
          <pc:docMk/>
          <pc:sldMk cId="1176817705" sldId="323"/>
        </pc:sldMkLst>
        <pc:spChg chg="add mod">
          <ac:chgData name="Nettles, Whitnee" userId="559dbfaa-6e09-4c76-875e-162f4fad0431" providerId="ADAL" clId="{C175F3AD-FCE2-405C-A592-5590080EF72C}" dt="2023-08-16T23:38:23.970" v="2659" actId="14100"/>
          <ac:spMkLst>
            <pc:docMk/>
            <pc:sldMk cId="1176817705" sldId="323"/>
            <ac:spMk id="2" creationId="{C93B6D6B-9362-5B29-69F8-85076BA04577}"/>
          </ac:spMkLst>
        </pc:spChg>
        <pc:spChg chg="add mod">
          <ac:chgData name="Nettles, Whitnee" userId="559dbfaa-6e09-4c76-875e-162f4fad0431" providerId="ADAL" clId="{C175F3AD-FCE2-405C-A592-5590080EF72C}" dt="2023-08-16T23:36:31.026" v="2600"/>
          <ac:spMkLst>
            <pc:docMk/>
            <pc:sldMk cId="1176817705" sldId="323"/>
            <ac:spMk id="3" creationId="{11E40B03-D42B-7A54-EC45-32F5ED4F2502}"/>
          </ac:spMkLst>
        </pc:spChg>
        <pc:spChg chg="add mod">
          <ac:chgData name="Nettles, Whitnee" userId="559dbfaa-6e09-4c76-875e-162f4fad0431" providerId="ADAL" clId="{C175F3AD-FCE2-405C-A592-5590080EF72C}" dt="2023-08-16T23:36:31.026" v="2600"/>
          <ac:spMkLst>
            <pc:docMk/>
            <pc:sldMk cId="1176817705" sldId="323"/>
            <ac:spMk id="4" creationId="{1BDCDA15-DE48-3F13-7D02-547994407C92}"/>
          </ac:spMkLst>
        </pc:spChg>
        <pc:spChg chg="add mod">
          <ac:chgData name="Nettles, Whitnee" userId="559dbfaa-6e09-4c76-875e-162f4fad0431" providerId="ADAL" clId="{C175F3AD-FCE2-405C-A592-5590080EF72C}" dt="2023-08-16T23:36:31.026" v="2600"/>
          <ac:spMkLst>
            <pc:docMk/>
            <pc:sldMk cId="1176817705" sldId="323"/>
            <ac:spMk id="5" creationId="{240C5160-1077-E9D8-5DC9-2056C2FBF42D}"/>
          </ac:spMkLst>
        </pc:spChg>
        <pc:spChg chg="add mod">
          <ac:chgData name="Nettles, Whitnee" userId="559dbfaa-6e09-4c76-875e-162f4fad0431" providerId="ADAL" clId="{C175F3AD-FCE2-405C-A592-5590080EF72C}" dt="2023-08-16T23:36:31.026" v="2600"/>
          <ac:spMkLst>
            <pc:docMk/>
            <pc:sldMk cId="1176817705" sldId="323"/>
            <ac:spMk id="6" creationId="{F68496FC-ED4F-0870-E0C5-B318F974267F}"/>
          </ac:spMkLst>
        </pc:spChg>
        <pc:spChg chg="add mod">
          <ac:chgData name="Nettles, Whitnee" userId="559dbfaa-6e09-4c76-875e-162f4fad0431" providerId="ADAL" clId="{C175F3AD-FCE2-405C-A592-5590080EF72C}" dt="2023-08-16T23:36:31.026" v="2600"/>
          <ac:spMkLst>
            <pc:docMk/>
            <pc:sldMk cId="1176817705" sldId="323"/>
            <ac:spMk id="7" creationId="{8B8D7C08-E9F4-A6A6-68C3-CF9B31685F25}"/>
          </ac:spMkLst>
        </pc:spChg>
        <pc:spChg chg="add mod">
          <ac:chgData name="Nettles, Whitnee" userId="559dbfaa-6e09-4c76-875e-162f4fad0431" providerId="ADAL" clId="{C175F3AD-FCE2-405C-A592-5590080EF72C}" dt="2023-08-16T23:36:31.026" v="2600"/>
          <ac:spMkLst>
            <pc:docMk/>
            <pc:sldMk cId="1176817705" sldId="323"/>
            <ac:spMk id="8" creationId="{56DB7593-D1D7-98A8-E57C-2E768DDB18B0}"/>
          </ac:spMkLst>
        </pc:spChg>
        <pc:spChg chg="add mod">
          <ac:chgData name="Nettles, Whitnee" userId="559dbfaa-6e09-4c76-875e-162f4fad0431" providerId="ADAL" clId="{C175F3AD-FCE2-405C-A592-5590080EF72C}" dt="2023-08-16T23:36:52.407" v="2626" actId="20577"/>
          <ac:spMkLst>
            <pc:docMk/>
            <pc:sldMk cId="1176817705" sldId="323"/>
            <ac:spMk id="9" creationId="{81CA4578-D5E6-336B-9A24-724D53D53054}"/>
          </ac:spMkLst>
        </pc:spChg>
      </pc:sldChg>
      <pc:sldChg chg="addSp modSp new mod">
        <pc:chgData name="Nettles, Whitnee" userId="559dbfaa-6e09-4c76-875e-162f4fad0431" providerId="ADAL" clId="{C175F3AD-FCE2-405C-A592-5590080EF72C}" dt="2023-08-16T23:37:48.115" v="2636" actId="12789"/>
        <pc:sldMkLst>
          <pc:docMk/>
          <pc:sldMk cId="78148024" sldId="324"/>
        </pc:sldMkLst>
        <pc:spChg chg="add mod">
          <ac:chgData name="Nettles, Whitnee" userId="559dbfaa-6e09-4c76-875e-162f4fad0431" providerId="ADAL" clId="{C175F3AD-FCE2-405C-A592-5590080EF72C}" dt="2023-08-16T23:37:48.115" v="2636" actId="12789"/>
          <ac:spMkLst>
            <pc:docMk/>
            <pc:sldMk cId="78148024" sldId="324"/>
            <ac:spMk id="2" creationId="{66CB4C06-2712-05FC-CFB8-1E54AE209CE8}"/>
          </ac:spMkLst>
        </pc:spChg>
        <pc:spChg chg="add mod">
          <ac:chgData name="Nettles, Whitnee" userId="559dbfaa-6e09-4c76-875e-162f4fad0431" providerId="ADAL" clId="{C175F3AD-FCE2-405C-A592-5590080EF72C}" dt="2023-08-16T23:37:24.350" v="2630"/>
          <ac:spMkLst>
            <pc:docMk/>
            <pc:sldMk cId="78148024" sldId="324"/>
            <ac:spMk id="3" creationId="{B8DD8E44-BFE4-53BD-A100-E0572625D7BB}"/>
          </ac:spMkLst>
        </pc:spChg>
        <pc:spChg chg="add mod">
          <ac:chgData name="Nettles, Whitnee" userId="559dbfaa-6e09-4c76-875e-162f4fad0431" providerId="ADAL" clId="{C175F3AD-FCE2-405C-A592-5590080EF72C}" dt="2023-08-16T23:37:24.350" v="2630"/>
          <ac:spMkLst>
            <pc:docMk/>
            <pc:sldMk cId="78148024" sldId="324"/>
            <ac:spMk id="4" creationId="{5EBB2D72-DB4D-6144-1A96-DBA2B590054D}"/>
          </ac:spMkLst>
        </pc:spChg>
        <pc:spChg chg="add mod">
          <ac:chgData name="Nettles, Whitnee" userId="559dbfaa-6e09-4c76-875e-162f4fad0431" providerId="ADAL" clId="{C175F3AD-FCE2-405C-A592-5590080EF72C}" dt="2023-08-16T23:37:24.350" v="2630"/>
          <ac:spMkLst>
            <pc:docMk/>
            <pc:sldMk cId="78148024" sldId="324"/>
            <ac:spMk id="5" creationId="{0558D87A-78DD-318F-4414-DCB7F1CB3FE8}"/>
          </ac:spMkLst>
        </pc:spChg>
        <pc:spChg chg="add mod">
          <ac:chgData name="Nettles, Whitnee" userId="559dbfaa-6e09-4c76-875e-162f4fad0431" providerId="ADAL" clId="{C175F3AD-FCE2-405C-A592-5590080EF72C}" dt="2023-08-16T23:37:24.350" v="2630"/>
          <ac:spMkLst>
            <pc:docMk/>
            <pc:sldMk cId="78148024" sldId="324"/>
            <ac:spMk id="6" creationId="{A492B52A-1CCC-C073-C348-F59DC81C548F}"/>
          </ac:spMkLst>
        </pc:spChg>
        <pc:spChg chg="add mod">
          <ac:chgData name="Nettles, Whitnee" userId="559dbfaa-6e09-4c76-875e-162f4fad0431" providerId="ADAL" clId="{C175F3AD-FCE2-405C-A592-5590080EF72C}" dt="2023-08-16T23:37:24.350" v="2630"/>
          <ac:spMkLst>
            <pc:docMk/>
            <pc:sldMk cId="78148024" sldId="324"/>
            <ac:spMk id="7" creationId="{C961E3FD-5BD1-0D3C-C22A-B5B1DED30A64}"/>
          </ac:spMkLst>
        </pc:spChg>
        <pc:spChg chg="add mod">
          <ac:chgData name="Nettles, Whitnee" userId="559dbfaa-6e09-4c76-875e-162f4fad0431" providerId="ADAL" clId="{C175F3AD-FCE2-405C-A592-5590080EF72C}" dt="2023-08-16T23:37:24.350" v="2630"/>
          <ac:spMkLst>
            <pc:docMk/>
            <pc:sldMk cId="78148024" sldId="324"/>
            <ac:spMk id="8" creationId="{162B34F7-F22F-60D5-5216-A670F712706A}"/>
          </ac:spMkLst>
        </pc:spChg>
        <pc:spChg chg="add mod">
          <ac:chgData name="Nettles, Whitnee" userId="559dbfaa-6e09-4c76-875e-162f4fad0431" providerId="ADAL" clId="{C175F3AD-FCE2-405C-A592-5590080EF72C}" dt="2023-08-16T23:37:29.247" v="2631"/>
          <ac:spMkLst>
            <pc:docMk/>
            <pc:sldMk cId="78148024" sldId="324"/>
            <ac:spMk id="9" creationId="{C3941782-A9C1-B571-E8D9-D65EA0523439}"/>
          </ac:spMkLst>
        </pc:spChg>
      </pc:sldChg>
      <pc:sldChg chg="addSp modSp new mod">
        <pc:chgData name="Nettles, Whitnee" userId="559dbfaa-6e09-4c76-875e-162f4fad0431" providerId="ADAL" clId="{C175F3AD-FCE2-405C-A592-5590080EF72C}" dt="2023-08-16T23:39:05.810" v="2666" actId="12789"/>
        <pc:sldMkLst>
          <pc:docMk/>
          <pc:sldMk cId="3251073430" sldId="325"/>
        </pc:sldMkLst>
        <pc:spChg chg="add mod">
          <ac:chgData name="Nettles, Whitnee" userId="559dbfaa-6e09-4c76-875e-162f4fad0431" providerId="ADAL" clId="{C175F3AD-FCE2-405C-A592-5590080EF72C}" dt="2023-08-16T23:39:05.810" v="2666" actId="12789"/>
          <ac:spMkLst>
            <pc:docMk/>
            <pc:sldMk cId="3251073430" sldId="325"/>
            <ac:spMk id="2" creationId="{8169E689-668B-1FBC-565A-7A5845DFDB17}"/>
          </ac:spMkLst>
        </pc:spChg>
        <pc:spChg chg="add mod">
          <ac:chgData name="Nettles, Whitnee" userId="559dbfaa-6e09-4c76-875e-162f4fad0431" providerId="ADAL" clId="{C175F3AD-FCE2-405C-A592-5590080EF72C}" dt="2023-08-16T23:38:49.941" v="2661"/>
          <ac:spMkLst>
            <pc:docMk/>
            <pc:sldMk cId="3251073430" sldId="325"/>
            <ac:spMk id="3" creationId="{53D45122-2DFC-E68D-B920-2A2B184456CF}"/>
          </ac:spMkLst>
        </pc:spChg>
        <pc:spChg chg="add mod">
          <ac:chgData name="Nettles, Whitnee" userId="559dbfaa-6e09-4c76-875e-162f4fad0431" providerId="ADAL" clId="{C175F3AD-FCE2-405C-A592-5590080EF72C}" dt="2023-08-16T23:38:49.941" v="2661"/>
          <ac:spMkLst>
            <pc:docMk/>
            <pc:sldMk cId="3251073430" sldId="325"/>
            <ac:spMk id="4" creationId="{BDDEC3DB-9D7C-D900-7D71-F008CF4FB1E8}"/>
          </ac:spMkLst>
        </pc:spChg>
        <pc:spChg chg="add mod">
          <ac:chgData name="Nettles, Whitnee" userId="559dbfaa-6e09-4c76-875e-162f4fad0431" providerId="ADAL" clId="{C175F3AD-FCE2-405C-A592-5590080EF72C}" dt="2023-08-16T23:38:49.941" v="2661"/>
          <ac:spMkLst>
            <pc:docMk/>
            <pc:sldMk cId="3251073430" sldId="325"/>
            <ac:spMk id="5" creationId="{33E3BE68-13FA-340E-D39F-412883D0057E}"/>
          </ac:spMkLst>
        </pc:spChg>
        <pc:spChg chg="add mod">
          <ac:chgData name="Nettles, Whitnee" userId="559dbfaa-6e09-4c76-875e-162f4fad0431" providerId="ADAL" clId="{C175F3AD-FCE2-405C-A592-5590080EF72C}" dt="2023-08-16T23:38:49.941" v="2661"/>
          <ac:spMkLst>
            <pc:docMk/>
            <pc:sldMk cId="3251073430" sldId="325"/>
            <ac:spMk id="6" creationId="{DCDE7C9C-E1B9-8EBE-EDD6-85678DF047F0}"/>
          </ac:spMkLst>
        </pc:spChg>
        <pc:spChg chg="add mod">
          <ac:chgData name="Nettles, Whitnee" userId="559dbfaa-6e09-4c76-875e-162f4fad0431" providerId="ADAL" clId="{C175F3AD-FCE2-405C-A592-5590080EF72C}" dt="2023-08-16T23:38:49.941" v="2661"/>
          <ac:spMkLst>
            <pc:docMk/>
            <pc:sldMk cId="3251073430" sldId="325"/>
            <ac:spMk id="7" creationId="{21A1C0F8-AF8C-2F7B-B2A6-8BA440256605}"/>
          </ac:spMkLst>
        </pc:spChg>
        <pc:spChg chg="add mod">
          <ac:chgData name="Nettles, Whitnee" userId="559dbfaa-6e09-4c76-875e-162f4fad0431" providerId="ADAL" clId="{C175F3AD-FCE2-405C-A592-5590080EF72C}" dt="2023-08-16T23:38:49.941" v="2661"/>
          <ac:spMkLst>
            <pc:docMk/>
            <pc:sldMk cId="3251073430" sldId="325"/>
            <ac:spMk id="8" creationId="{50D199EC-E9C5-65B0-EA04-D3672061C386}"/>
          </ac:spMkLst>
        </pc:spChg>
        <pc:spChg chg="add mod">
          <ac:chgData name="Nettles, Whitnee" userId="559dbfaa-6e09-4c76-875e-162f4fad0431" providerId="ADAL" clId="{C175F3AD-FCE2-405C-A592-5590080EF72C}" dt="2023-08-16T23:38:54.094" v="2662"/>
          <ac:spMkLst>
            <pc:docMk/>
            <pc:sldMk cId="3251073430" sldId="325"/>
            <ac:spMk id="9" creationId="{513B9FB7-0710-47DE-1810-A8CC3F987558}"/>
          </ac:spMkLst>
        </pc:spChg>
      </pc:sldChg>
      <pc:sldChg chg="addSp modSp new mod">
        <pc:chgData name="Nettles, Whitnee" userId="559dbfaa-6e09-4c76-875e-162f4fad0431" providerId="ADAL" clId="{C175F3AD-FCE2-405C-A592-5590080EF72C}" dt="2023-08-16T23:39:40.336" v="2672" actId="12789"/>
        <pc:sldMkLst>
          <pc:docMk/>
          <pc:sldMk cId="2891517990" sldId="326"/>
        </pc:sldMkLst>
        <pc:spChg chg="add mod">
          <ac:chgData name="Nettles, Whitnee" userId="559dbfaa-6e09-4c76-875e-162f4fad0431" providerId="ADAL" clId="{C175F3AD-FCE2-405C-A592-5590080EF72C}" dt="2023-08-16T23:39:40.336" v="2672" actId="12789"/>
          <ac:spMkLst>
            <pc:docMk/>
            <pc:sldMk cId="2891517990" sldId="326"/>
            <ac:spMk id="2" creationId="{7F74A272-4C89-E082-6263-7B08D5280226}"/>
          </ac:spMkLst>
        </pc:spChg>
        <pc:spChg chg="add mod">
          <ac:chgData name="Nettles, Whitnee" userId="559dbfaa-6e09-4c76-875e-162f4fad0431" providerId="ADAL" clId="{C175F3AD-FCE2-405C-A592-5590080EF72C}" dt="2023-08-16T23:39:24.110" v="2668"/>
          <ac:spMkLst>
            <pc:docMk/>
            <pc:sldMk cId="2891517990" sldId="326"/>
            <ac:spMk id="3" creationId="{00BEE50A-2340-B631-9E67-3AA8CEC23A3F}"/>
          </ac:spMkLst>
        </pc:spChg>
        <pc:spChg chg="add mod">
          <ac:chgData name="Nettles, Whitnee" userId="559dbfaa-6e09-4c76-875e-162f4fad0431" providerId="ADAL" clId="{C175F3AD-FCE2-405C-A592-5590080EF72C}" dt="2023-08-16T23:39:24.110" v="2668"/>
          <ac:spMkLst>
            <pc:docMk/>
            <pc:sldMk cId="2891517990" sldId="326"/>
            <ac:spMk id="4" creationId="{E3CA489B-D7DD-AF98-3E02-1B96E9E0C33A}"/>
          </ac:spMkLst>
        </pc:spChg>
        <pc:spChg chg="add mod">
          <ac:chgData name="Nettles, Whitnee" userId="559dbfaa-6e09-4c76-875e-162f4fad0431" providerId="ADAL" clId="{C175F3AD-FCE2-405C-A592-5590080EF72C}" dt="2023-08-16T23:39:24.110" v="2668"/>
          <ac:spMkLst>
            <pc:docMk/>
            <pc:sldMk cId="2891517990" sldId="326"/>
            <ac:spMk id="5" creationId="{267B4165-BCDD-4BE3-D1FE-D0A84BE78A49}"/>
          </ac:spMkLst>
        </pc:spChg>
        <pc:spChg chg="add mod">
          <ac:chgData name="Nettles, Whitnee" userId="559dbfaa-6e09-4c76-875e-162f4fad0431" providerId="ADAL" clId="{C175F3AD-FCE2-405C-A592-5590080EF72C}" dt="2023-08-16T23:39:24.110" v="2668"/>
          <ac:spMkLst>
            <pc:docMk/>
            <pc:sldMk cId="2891517990" sldId="326"/>
            <ac:spMk id="6" creationId="{56AD4D39-4F08-7666-4C47-6388C27525C4}"/>
          </ac:spMkLst>
        </pc:spChg>
        <pc:spChg chg="add mod">
          <ac:chgData name="Nettles, Whitnee" userId="559dbfaa-6e09-4c76-875e-162f4fad0431" providerId="ADAL" clId="{C175F3AD-FCE2-405C-A592-5590080EF72C}" dt="2023-08-16T23:39:24.110" v="2668"/>
          <ac:spMkLst>
            <pc:docMk/>
            <pc:sldMk cId="2891517990" sldId="326"/>
            <ac:spMk id="7" creationId="{9482D27E-F895-ECA8-550F-638A14986582}"/>
          </ac:spMkLst>
        </pc:spChg>
        <pc:spChg chg="add mod">
          <ac:chgData name="Nettles, Whitnee" userId="559dbfaa-6e09-4c76-875e-162f4fad0431" providerId="ADAL" clId="{C175F3AD-FCE2-405C-A592-5590080EF72C}" dt="2023-08-16T23:39:24.110" v="2668"/>
          <ac:spMkLst>
            <pc:docMk/>
            <pc:sldMk cId="2891517990" sldId="326"/>
            <ac:spMk id="8" creationId="{4D5722A1-40D5-E86D-A509-7AAF0AC88A85}"/>
          </ac:spMkLst>
        </pc:spChg>
        <pc:spChg chg="add mod">
          <ac:chgData name="Nettles, Whitnee" userId="559dbfaa-6e09-4c76-875e-162f4fad0431" providerId="ADAL" clId="{C175F3AD-FCE2-405C-A592-5590080EF72C}" dt="2023-08-16T23:39:24.110" v="2668"/>
          <ac:spMkLst>
            <pc:docMk/>
            <pc:sldMk cId="2891517990" sldId="326"/>
            <ac:spMk id="9" creationId="{B9F8A54B-9B74-EFE0-59E9-4954F2B77B25}"/>
          </ac:spMkLst>
        </pc:spChg>
      </pc:sldChg>
      <pc:sldChg chg="add del">
        <pc:chgData name="Nettles, Whitnee" userId="559dbfaa-6e09-4c76-875e-162f4fad0431" providerId="ADAL" clId="{C175F3AD-FCE2-405C-A592-5590080EF72C}" dt="2023-08-16T23:37:59.587" v="2637" actId="47"/>
        <pc:sldMkLst>
          <pc:docMk/>
          <pc:sldMk cId="612587268" sldId="327"/>
        </pc:sldMkLst>
      </pc:sldChg>
      <pc:sldChg chg="add del">
        <pc:chgData name="Nettles, Whitnee" userId="559dbfaa-6e09-4c76-875e-162f4fad0431" providerId="ADAL" clId="{C175F3AD-FCE2-405C-A592-5590080EF72C}" dt="2023-08-16T23:39:07.730" v="2667" actId="47"/>
        <pc:sldMkLst>
          <pc:docMk/>
          <pc:sldMk cId="634555961" sldId="32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23575097973292"/>
          <c:y val="9.9603883393319284E-2"/>
          <c:w val="0.55614399634422351"/>
          <c:h val="0.72133392576357169"/>
        </c:manualLayout>
      </c:layout>
      <c:scatterChart>
        <c:scatterStyle val="lineMarker"/>
        <c:varyColors val="0"/>
        <c:ser>
          <c:idx val="9"/>
          <c:order val="0"/>
          <c:tx>
            <c:v>True Value</c:v>
          </c:tx>
          <c:spPr>
            <a:ln w="25400" cap="rnd">
              <a:noFill/>
              <a:round/>
            </a:ln>
            <a:effectLst/>
          </c:spPr>
          <c:marker>
            <c:symbol val="circle"/>
            <c:size val="5"/>
            <c:spPr>
              <a:solidFill>
                <a:schemeClr val="tx1">
                  <a:lumMod val="75000"/>
                  <a:lumOff val="25000"/>
                </a:schemeClr>
              </a:solidFill>
              <a:ln w="63500">
                <a:solidFill>
                  <a:schemeClr val="tx1">
                    <a:lumMod val="75000"/>
                    <a:lumOff val="25000"/>
                  </a:schemeClr>
                </a:solidFill>
              </a:ln>
              <a:effectLst/>
            </c:spPr>
          </c:marker>
          <c:xVal>
            <c:numRef>
              <c:f>Sheet1!$B$5</c:f>
              <c:numCache>
                <c:formatCode>General</c:formatCode>
                <c:ptCount val="1"/>
                <c:pt idx="0">
                  <c:v>1</c:v>
                </c:pt>
              </c:numCache>
            </c:numRef>
          </c:xVal>
          <c:yVal>
            <c:numRef>
              <c:f>Sheet1!$B$1</c:f>
              <c:numCache>
                <c:formatCode>General</c:formatCode>
                <c:ptCount val="1"/>
                <c:pt idx="0">
                  <c:v>0.37</c:v>
                </c:pt>
              </c:numCache>
            </c:numRef>
          </c:yVal>
          <c:smooth val="0"/>
          <c:extLst>
            <c:ext xmlns:c16="http://schemas.microsoft.com/office/drawing/2014/chart" uri="{C3380CC4-5D6E-409C-BE32-E72D297353CC}">
              <c16:uniqueId val="{00000000-480B-4FED-9119-8E241967B190}"/>
            </c:ext>
          </c:extLst>
        </c:ser>
        <c:ser>
          <c:idx val="0"/>
          <c:order val="1"/>
          <c:tx>
            <c:v>Student A Measured</c:v>
          </c:tx>
          <c:spPr>
            <a:ln w="25400" cap="rnd">
              <a:noFill/>
              <a:round/>
            </a:ln>
            <a:effectLst/>
          </c:spPr>
          <c:marker>
            <c:symbol val="circle"/>
            <c:size val="5"/>
            <c:spPr>
              <a:solidFill>
                <a:srgbClr val="E7788B"/>
              </a:solidFill>
              <a:ln w="63500">
                <a:solidFill>
                  <a:srgbClr val="E7788B"/>
                </a:solidFill>
              </a:ln>
              <a:effectLst/>
            </c:spPr>
          </c:marker>
          <c:xVal>
            <c:numRef>
              <c:f>Sheet1!$B$5</c:f>
              <c:numCache>
                <c:formatCode>General</c:formatCode>
                <c:ptCount val="1"/>
                <c:pt idx="0">
                  <c:v>1</c:v>
                </c:pt>
              </c:numCache>
            </c:numRef>
          </c:xVal>
          <c:yVal>
            <c:numRef>
              <c:f>Sheet1!$B$2</c:f>
              <c:numCache>
                <c:formatCode>General</c:formatCode>
                <c:ptCount val="1"/>
                <c:pt idx="0">
                  <c:v>0.33800000000000002</c:v>
                </c:pt>
              </c:numCache>
            </c:numRef>
          </c:yVal>
          <c:smooth val="0"/>
          <c:extLst>
            <c:ext xmlns:c16="http://schemas.microsoft.com/office/drawing/2014/chart" uri="{C3380CC4-5D6E-409C-BE32-E72D297353CC}">
              <c16:uniqueId val="{00000001-480B-4FED-9119-8E241967B190}"/>
            </c:ext>
          </c:extLst>
        </c:ser>
        <c:ser>
          <c:idx val="1"/>
          <c:order val="2"/>
          <c:tx>
            <c:v>Student B Measured</c:v>
          </c:tx>
          <c:spPr>
            <a:ln w="25400" cap="rnd">
              <a:noFill/>
              <a:round/>
            </a:ln>
            <a:effectLst/>
          </c:spPr>
          <c:marker>
            <c:symbol val="circle"/>
            <c:size val="5"/>
            <c:spPr>
              <a:solidFill>
                <a:srgbClr val="67AEB6"/>
              </a:solidFill>
              <a:ln w="63500">
                <a:solidFill>
                  <a:srgbClr val="67AEB6"/>
                </a:solidFill>
              </a:ln>
              <a:effectLst/>
            </c:spPr>
          </c:marker>
          <c:xVal>
            <c:numRef>
              <c:f>Sheet1!$C$5</c:f>
              <c:numCache>
                <c:formatCode>General</c:formatCode>
                <c:ptCount val="1"/>
                <c:pt idx="0">
                  <c:v>2</c:v>
                </c:pt>
              </c:numCache>
            </c:numRef>
          </c:xVal>
          <c:yVal>
            <c:numRef>
              <c:f>Sheet1!$C$2:$C$4</c:f>
              <c:numCache>
                <c:formatCode>General</c:formatCode>
                <c:ptCount val="3"/>
                <c:pt idx="0">
                  <c:v>0.35699999999999998</c:v>
                </c:pt>
                <c:pt idx="1">
                  <c:v>0.375</c:v>
                </c:pt>
                <c:pt idx="2">
                  <c:v>0.33800000000000002</c:v>
                </c:pt>
              </c:numCache>
            </c:numRef>
          </c:yVal>
          <c:smooth val="0"/>
          <c:extLst>
            <c:ext xmlns:c16="http://schemas.microsoft.com/office/drawing/2014/chart" uri="{C3380CC4-5D6E-409C-BE32-E72D297353CC}">
              <c16:uniqueId val="{00000002-480B-4FED-9119-8E241967B190}"/>
            </c:ext>
          </c:extLst>
        </c:ser>
        <c:ser>
          <c:idx val="2"/>
          <c:order val="3"/>
          <c:tx>
            <c:v>Student C Measured</c:v>
          </c:tx>
          <c:spPr>
            <a:ln w="25400" cap="rnd">
              <a:noFill/>
              <a:round/>
            </a:ln>
            <a:effectLst/>
          </c:spPr>
          <c:marker>
            <c:symbol val="circle"/>
            <c:size val="5"/>
            <c:spPr>
              <a:solidFill>
                <a:srgbClr val="8776A2"/>
              </a:solidFill>
              <a:ln w="63500">
                <a:solidFill>
                  <a:srgbClr val="8776A2"/>
                </a:solidFill>
              </a:ln>
              <a:effectLst/>
            </c:spPr>
          </c:marker>
          <c:xVal>
            <c:numRef>
              <c:f>Sheet1!$D$5</c:f>
              <c:numCache>
                <c:formatCode>General</c:formatCode>
                <c:ptCount val="1"/>
                <c:pt idx="0">
                  <c:v>3</c:v>
                </c:pt>
              </c:numCache>
            </c:numRef>
          </c:xVal>
          <c:yVal>
            <c:numRef>
              <c:f>Sheet1!$D$2:$D$4</c:f>
              <c:numCache>
                <c:formatCode>General</c:formatCode>
                <c:ptCount val="3"/>
                <c:pt idx="0">
                  <c:v>0.36899999999999999</c:v>
                </c:pt>
                <c:pt idx="1">
                  <c:v>0.36799999999999999</c:v>
                </c:pt>
                <c:pt idx="2">
                  <c:v>0.371</c:v>
                </c:pt>
              </c:numCache>
            </c:numRef>
          </c:yVal>
          <c:smooth val="0"/>
          <c:extLst>
            <c:ext xmlns:c16="http://schemas.microsoft.com/office/drawing/2014/chart" uri="{C3380CC4-5D6E-409C-BE32-E72D297353CC}">
              <c16:uniqueId val="{00000003-480B-4FED-9119-8E241967B190}"/>
            </c:ext>
          </c:extLst>
        </c:ser>
        <c:ser>
          <c:idx val="3"/>
          <c:order val="4"/>
          <c:tx>
            <c:v>Student A</c:v>
          </c:tx>
          <c:spPr>
            <a:ln w="25400" cap="rnd">
              <a:noFill/>
              <a:round/>
            </a:ln>
            <a:effectLst/>
          </c:spPr>
          <c:marker>
            <c:symbol val="circle"/>
            <c:size val="5"/>
            <c:spPr>
              <a:solidFill>
                <a:srgbClr val="E7788B"/>
              </a:solidFill>
              <a:ln w="63500">
                <a:solidFill>
                  <a:srgbClr val="E7788B"/>
                </a:solidFill>
              </a:ln>
              <a:effectLst/>
            </c:spPr>
          </c:marker>
          <c:xVal>
            <c:numRef>
              <c:f>Sheet1!$B$5</c:f>
              <c:numCache>
                <c:formatCode>General</c:formatCode>
                <c:ptCount val="1"/>
                <c:pt idx="0">
                  <c:v>1</c:v>
                </c:pt>
              </c:numCache>
            </c:numRef>
          </c:xVal>
          <c:yVal>
            <c:numRef>
              <c:f>Sheet1!$B$3</c:f>
              <c:numCache>
                <c:formatCode>General</c:formatCode>
                <c:ptCount val="1"/>
                <c:pt idx="0">
                  <c:v>0.33600000000000002</c:v>
                </c:pt>
              </c:numCache>
            </c:numRef>
          </c:yVal>
          <c:smooth val="0"/>
          <c:extLst>
            <c:ext xmlns:c16="http://schemas.microsoft.com/office/drawing/2014/chart" uri="{C3380CC4-5D6E-409C-BE32-E72D297353CC}">
              <c16:uniqueId val="{00000004-480B-4FED-9119-8E241967B190}"/>
            </c:ext>
          </c:extLst>
        </c:ser>
        <c:ser>
          <c:idx val="4"/>
          <c:order val="5"/>
          <c:tx>
            <c:v>Student A</c:v>
          </c:tx>
          <c:spPr>
            <a:ln w="25400" cap="rnd">
              <a:noFill/>
              <a:round/>
            </a:ln>
            <a:effectLst/>
          </c:spPr>
          <c:marker>
            <c:symbol val="circle"/>
            <c:size val="5"/>
            <c:spPr>
              <a:solidFill>
                <a:srgbClr val="E7788B"/>
              </a:solidFill>
              <a:ln w="63500">
                <a:solidFill>
                  <a:srgbClr val="E7788B"/>
                </a:solidFill>
              </a:ln>
              <a:effectLst/>
            </c:spPr>
          </c:marker>
          <c:xVal>
            <c:numRef>
              <c:f>Sheet1!$B$5</c:f>
              <c:numCache>
                <c:formatCode>General</c:formatCode>
                <c:ptCount val="1"/>
                <c:pt idx="0">
                  <c:v>1</c:v>
                </c:pt>
              </c:numCache>
            </c:numRef>
          </c:xVal>
          <c:yVal>
            <c:numRef>
              <c:f>Sheet1!$B$4</c:f>
              <c:numCache>
                <c:formatCode>General</c:formatCode>
                <c:ptCount val="1"/>
                <c:pt idx="0">
                  <c:v>0.33700000000000002</c:v>
                </c:pt>
              </c:numCache>
            </c:numRef>
          </c:yVal>
          <c:smooth val="0"/>
          <c:extLst>
            <c:ext xmlns:c16="http://schemas.microsoft.com/office/drawing/2014/chart" uri="{C3380CC4-5D6E-409C-BE32-E72D297353CC}">
              <c16:uniqueId val="{00000005-480B-4FED-9119-8E241967B190}"/>
            </c:ext>
          </c:extLst>
        </c:ser>
        <c:ser>
          <c:idx val="5"/>
          <c:order val="6"/>
          <c:tx>
            <c:v>Student B</c:v>
          </c:tx>
          <c:spPr>
            <a:ln w="25400" cap="rnd">
              <a:noFill/>
              <a:round/>
            </a:ln>
            <a:effectLst/>
          </c:spPr>
          <c:marker>
            <c:symbol val="circle"/>
            <c:size val="5"/>
            <c:spPr>
              <a:solidFill>
                <a:srgbClr val="67AEB6"/>
              </a:solidFill>
              <a:ln w="63500">
                <a:solidFill>
                  <a:srgbClr val="67AEB6"/>
                </a:solidFill>
              </a:ln>
              <a:effectLst/>
            </c:spPr>
          </c:marker>
          <c:xVal>
            <c:numRef>
              <c:f>Sheet1!$C$5</c:f>
              <c:numCache>
                <c:formatCode>General</c:formatCode>
                <c:ptCount val="1"/>
                <c:pt idx="0">
                  <c:v>2</c:v>
                </c:pt>
              </c:numCache>
            </c:numRef>
          </c:xVal>
          <c:yVal>
            <c:numRef>
              <c:f>Sheet1!$C$3</c:f>
              <c:numCache>
                <c:formatCode>General</c:formatCode>
                <c:ptCount val="1"/>
                <c:pt idx="0">
                  <c:v>0.375</c:v>
                </c:pt>
              </c:numCache>
            </c:numRef>
          </c:yVal>
          <c:smooth val="0"/>
          <c:extLst>
            <c:ext xmlns:c16="http://schemas.microsoft.com/office/drawing/2014/chart" uri="{C3380CC4-5D6E-409C-BE32-E72D297353CC}">
              <c16:uniqueId val="{00000006-480B-4FED-9119-8E241967B190}"/>
            </c:ext>
          </c:extLst>
        </c:ser>
        <c:ser>
          <c:idx val="6"/>
          <c:order val="7"/>
          <c:tx>
            <c:v>Student B</c:v>
          </c:tx>
          <c:spPr>
            <a:ln w="25400" cap="rnd">
              <a:noFill/>
              <a:round/>
            </a:ln>
            <a:effectLst/>
          </c:spPr>
          <c:marker>
            <c:symbol val="circle"/>
            <c:size val="5"/>
            <c:spPr>
              <a:solidFill>
                <a:srgbClr val="67AEB6"/>
              </a:solidFill>
              <a:ln w="63500">
                <a:solidFill>
                  <a:srgbClr val="67AEB6"/>
                </a:solidFill>
              </a:ln>
              <a:effectLst/>
            </c:spPr>
          </c:marker>
          <c:xVal>
            <c:numRef>
              <c:f>Sheet1!$C$5</c:f>
              <c:numCache>
                <c:formatCode>General</c:formatCode>
                <c:ptCount val="1"/>
                <c:pt idx="0">
                  <c:v>2</c:v>
                </c:pt>
              </c:numCache>
            </c:numRef>
          </c:xVal>
          <c:yVal>
            <c:numRef>
              <c:f>Sheet1!$C$4</c:f>
              <c:numCache>
                <c:formatCode>General</c:formatCode>
                <c:ptCount val="1"/>
                <c:pt idx="0">
                  <c:v>0.33800000000000002</c:v>
                </c:pt>
              </c:numCache>
            </c:numRef>
          </c:yVal>
          <c:smooth val="0"/>
          <c:extLst>
            <c:ext xmlns:c16="http://schemas.microsoft.com/office/drawing/2014/chart" uri="{C3380CC4-5D6E-409C-BE32-E72D297353CC}">
              <c16:uniqueId val="{00000007-480B-4FED-9119-8E241967B190}"/>
            </c:ext>
          </c:extLst>
        </c:ser>
        <c:ser>
          <c:idx val="7"/>
          <c:order val="8"/>
          <c:tx>
            <c:v>Student C</c:v>
          </c:tx>
          <c:spPr>
            <a:ln w="25400" cap="rnd">
              <a:noFill/>
              <a:round/>
            </a:ln>
            <a:effectLst/>
          </c:spPr>
          <c:marker>
            <c:symbol val="circle"/>
            <c:size val="5"/>
            <c:spPr>
              <a:solidFill>
                <a:srgbClr val="8776A2"/>
              </a:solidFill>
              <a:ln w="63500">
                <a:solidFill>
                  <a:srgbClr val="8776A2"/>
                </a:solidFill>
              </a:ln>
              <a:effectLst/>
            </c:spPr>
          </c:marker>
          <c:xVal>
            <c:numRef>
              <c:f>Sheet1!$D$5</c:f>
              <c:numCache>
                <c:formatCode>General</c:formatCode>
                <c:ptCount val="1"/>
                <c:pt idx="0">
                  <c:v>3</c:v>
                </c:pt>
              </c:numCache>
            </c:numRef>
          </c:xVal>
          <c:yVal>
            <c:numRef>
              <c:f>Sheet1!$D$3</c:f>
              <c:numCache>
                <c:formatCode>General</c:formatCode>
                <c:ptCount val="1"/>
                <c:pt idx="0">
                  <c:v>0.36799999999999999</c:v>
                </c:pt>
              </c:numCache>
            </c:numRef>
          </c:yVal>
          <c:smooth val="0"/>
          <c:extLst>
            <c:ext xmlns:c16="http://schemas.microsoft.com/office/drawing/2014/chart" uri="{C3380CC4-5D6E-409C-BE32-E72D297353CC}">
              <c16:uniqueId val="{00000008-480B-4FED-9119-8E241967B190}"/>
            </c:ext>
          </c:extLst>
        </c:ser>
        <c:ser>
          <c:idx val="8"/>
          <c:order val="9"/>
          <c:tx>
            <c:v>Student C</c:v>
          </c:tx>
          <c:spPr>
            <a:ln w="25400" cap="rnd">
              <a:noFill/>
              <a:round/>
            </a:ln>
            <a:effectLst/>
          </c:spPr>
          <c:marker>
            <c:symbol val="circle"/>
            <c:size val="5"/>
            <c:spPr>
              <a:solidFill>
                <a:srgbClr val="8776A2"/>
              </a:solidFill>
              <a:ln w="63500">
                <a:solidFill>
                  <a:srgbClr val="8776A2"/>
                </a:solidFill>
              </a:ln>
              <a:effectLst/>
            </c:spPr>
          </c:marker>
          <c:xVal>
            <c:numRef>
              <c:f>Sheet1!$D$5</c:f>
              <c:numCache>
                <c:formatCode>General</c:formatCode>
                <c:ptCount val="1"/>
                <c:pt idx="0">
                  <c:v>3</c:v>
                </c:pt>
              </c:numCache>
            </c:numRef>
          </c:xVal>
          <c:yVal>
            <c:numRef>
              <c:f>Sheet1!$D$4</c:f>
              <c:numCache>
                <c:formatCode>General</c:formatCode>
                <c:ptCount val="1"/>
                <c:pt idx="0">
                  <c:v>0.371</c:v>
                </c:pt>
              </c:numCache>
            </c:numRef>
          </c:yVal>
          <c:smooth val="0"/>
          <c:extLst>
            <c:ext xmlns:c16="http://schemas.microsoft.com/office/drawing/2014/chart" uri="{C3380CC4-5D6E-409C-BE32-E72D297353CC}">
              <c16:uniqueId val="{00000009-480B-4FED-9119-8E241967B190}"/>
            </c:ext>
          </c:extLst>
        </c:ser>
        <c:ser>
          <c:idx val="10"/>
          <c:order val="10"/>
          <c:tx>
            <c:v>TRUE</c:v>
          </c:tx>
          <c:spPr>
            <a:ln w="25400" cap="rnd">
              <a:noFill/>
              <a:round/>
            </a:ln>
            <a:effectLst/>
          </c:spPr>
          <c:marker>
            <c:symbol val="circle"/>
            <c:size val="5"/>
            <c:spPr>
              <a:solidFill>
                <a:srgbClr val="67AEB6"/>
              </a:solidFill>
              <a:ln w="63500">
                <a:solidFill>
                  <a:schemeClr val="tx1">
                    <a:lumMod val="75000"/>
                    <a:lumOff val="25000"/>
                  </a:schemeClr>
                </a:solidFill>
              </a:ln>
              <a:effectLst/>
            </c:spPr>
          </c:marker>
          <c:xVal>
            <c:numRef>
              <c:f>Sheet1!$C$5</c:f>
              <c:numCache>
                <c:formatCode>General</c:formatCode>
                <c:ptCount val="1"/>
                <c:pt idx="0">
                  <c:v>2</c:v>
                </c:pt>
              </c:numCache>
            </c:numRef>
          </c:xVal>
          <c:yVal>
            <c:numRef>
              <c:f>Sheet1!$C$1</c:f>
              <c:numCache>
                <c:formatCode>General</c:formatCode>
                <c:ptCount val="1"/>
                <c:pt idx="0">
                  <c:v>0.37</c:v>
                </c:pt>
              </c:numCache>
            </c:numRef>
          </c:yVal>
          <c:smooth val="0"/>
          <c:extLst>
            <c:ext xmlns:c16="http://schemas.microsoft.com/office/drawing/2014/chart" uri="{C3380CC4-5D6E-409C-BE32-E72D297353CC}">
              <c16:uniqueId val="{0000000A-480B-4FED-9119-8E241967B190}"/>
            </c:ext>
          </c:extLst>
        </c:ser>
        <c:ser>
          <c:idx val="11"/>
          <c:order val="11"/>
          <c:tx>
            <c:v>True Value</c:v>
          </c:tx>
          <c:spPr>
            <a:ln w="25400" cap="rnd">
              <a:noFill/>
              <a:round/>
            </a:ln>
            <a:effectLst/>
          </c:spPr>
          <c:marker>
            <c:symbol val="circle"/>
            <c:size val="5"/>
            <c:spPr>
              <a:solidFill>
                <a:schemeClr val="tx1">
                  <a:lumMod val="75000"/>
                  <a:lumOff val="25000"/>
                </a:schemeClr>
              </a:solidFill>
              <a:ln w="63500">
                <a:solidFill>
                  <a:schemeClr val="tx1">
                    <a:lumMod val="75000"/>
                    <a:lumOff val="25000"/>
                  </a:schemeClr>
                </a:solidFill>
              </a:ln>
              <a:effectLst/>
            </c:spPr>
          </c:marker>
          <c:xVal>
            <c:numRef>
              <c:f>Sheet1!$D$5</c:f>
              <c:numCache>
                <c:formatCode>General</c:formatCode>
                <c:ptCount val="1"/>
                <c:pt idx="0">
                  <c:v>3</c:v>
                </c:pt>
              </c:numCache>
            </c:numRef>
          </c:xVal>
          <c:yVal>
            <c:numRef>
              <c:f>Sheet1!$D$1</c:f>
              <c:numCache>
                <c:formatCode>General</c:formatCode>
                <c:ptCount val="1"/>
                <c:pt idx="0">
                  <c:v>0.37</c:v>
                </c:pt>
              </c:numCache>
            </c:numRef>
          </c:yVal>
          <c:smooth val="0"/>
          <c:extLst>
            <c:ext xmlns:c16="http://schemas.microsoft.com/office/drawing/2014/chart" uri="{C3380CC4-5D6E-409C-BE32-E72D297353CC}">
              <c16:uniqueId val="{0000000B-480B-4FED-9119-8E241967B190}"/>
            </c:ext>
          </c:extLst>
        </c:ser>
        <c:dLbls>
          <c:showLegendKey val="0"/>
          <c:showVal val="0"/>
          <c:showCatName val="0"/>
          <c:showSerName val="0"/>
          <c:showPercent val="0"/>
          <c:showBubbleSize val="0"/>
        </c:dLbls>
        <c:axId val="1297070431"/>
        <c:axId val="1254803919"/>
      </c:scatterChart>
      <c:valAx>
        <c:axId val="1297070431"/>
        <c:scaling>
          <c:orientation val="minMax"/>
          <c:max val="3"/>
        </c:scaling>
        <c:delete val="0"/>
        <c:axPos val="b"/>
        <c:title>
          <c:tx>
            <c:rich>
              <a:bodyPr rot="0" spcFirstLastPara="1" vertOverflow="ellipsis" vert="horz" wrap="square" anchor="ctr" anchorCtr="1"/>
              <a:lstStyle/>
              <a:p>
                <a:pPr>
                  <a:defRPr sz="1500" b="0" i="0" u="none" strike="noStrike" kern="1200" baseline="0">
                    <a:solidFill>
                      <a:schemeClr val="tx1">
                        <a:lumMod val="75000"/>
                        <a:lumOff val="25000"/>
                      </a:schemeClr>
                    </a:solidFill>
                    <a:latin typeface="Gill Sans MT" panose="020B0502020104020203" pitchFamily="34" charset="0"/>
                    <a:ea typeface="+mn-ea"/>
                    <a:cs typeface="+mn-cs"/>
                  </a:defRPr>
                </a:pPr>
                <a:r>
                  <a:rPr lang="en-US" sz="1500">
                    <a:solidFill>
                      <a:schemeClr val="tx1">
                        <a:lumMod val="75000"/>
                        <a:lumOff val="25000"/>
                      </a:schemeClr>
                    </a:solidFill>
                    <a:latin typeface="Gill Sans MT" panose="020B0502020104020203" pitchFamily="34" charset="0"/>
                  </a:rPr>
                  <a:t>Student</a:t>
                </a:r>
              </a:p>
            </c:rich>
          </c:tx>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crossAx val="1254803919"/>
        <c:crosses val="autoZero"/>
        <c:crossBetween val="midCat"/>
        <c:majorUnit val="1"/>
      </c:valAx>
      <c:valAx>
        <c:axId val="1254803919"/>
        <c:scaling>
          <c:orientation val="minMax"/>
          <c:min val="0.33500000000000008"/>
        </c:scaling>
        <c:delete val="0"/>
        <c:axPos val="l"/>
        <c:title>
          <c:tx>
            <c:rich>
              <a:bodyPr rot="-5400000" spcFirstLastPara="1" vertOverflow="ellipsis" vert="horz" wrap="square" anchor="ctr" anchorCtr="1"/>
              <a:lstStyle/>
              <a:p>
                <a:pPr>
                  <a:defRPr sz="1500" b="0" i="0" u="none" strike="noStrike" kern="1200" baseline="0">
                    <a:solidFill>
                      <a:schemeClr val="tx1">
                        <a:lumMod val="75000"/>
                        <a:lumOff val="25000"/>
                      </a:schemeClr>
                    </a:solidFill>
                    <a:latin typeface="Gill Sans MT" panose="020B0502020104020203" pitchFamily="34" charset="0"/>
                    <a:ea typeface="+mn-ea"/>
                    <a:cs typeface="+mn-cs"/>
                  </a:defRPr>
                </a:pPr>
                <a:r>
                  <a:rPr lang="en-US" sz="1500">
                    <a:solidFill>
                      <a:schemeClr val="tx1">
                        <a:lumMod val="75000"/>
                        <a:lumOff val="25000"/>
                      </a:schemeClr>
                    </a:solidFill>
                    <a:latin typeface="Gill Sans MT" panose="020B0502020104020203" pitchFamily="34" charset="0"/>
                  </a:rPr>
                  <a:t>Mass (g)</a:t>
                </a:r>
                <a:endParaRPr lang="en-US" sz="1500" dirty="0">
                  <a:solidFill>
                    <a:schemeClr val="tx1">
                      <a:lumMod val="75000"/>
                      <a:lumOff val="25000"/>
                    </a:schemeClr>
                  </a:solidFill>
                  <a:latin typeface="Gill Sans MT" panose="020B0502020104020203" pitchFamily="34" charset="0"/>
                </a:endParaRPr>
              </a:p>
            </c:rich>
          </c:tx>
          <c:layout>
            <c:manualLayout>
              <c:xMode val="edge"/>
              <c:yMode val="edge"/>
              <c:x val="1.4076052639125148E-3"/>
              <c:y val="0.33052406454880834"/>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Gill Sans MT" panose="020B0502020104020203" pitchFamily="34" charset="0"/>
                <a:ea typeface="+mn-ea"/>
                <a:cs typeface="+mn-cs"/>
              </a:defRPr>
            </a:pPr>
            <a:endParaRPr lang="en-US"/>
          </a:p>
        </c:txPr>
        <c:crossAx val="1297070431"/>
        <c:crosses val="autoZero"/>
        <c:crossBetween val="midCat"/>
      </c:valAx>
      <c:spPr>
        <a:noFill/>
        <a:ln>
          <a:noFill/>
        </a:ln>
        <a:effectLst/>
      </c:spPr>
    </c:plotArea>
    <c:legend>
      <c:legendPos val="r"/>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ayout>
        <c:manualLayout>
          <c:xMode val="edge"/>
          <c:yMode val="edge"/>
          <c:x val="0.73899868029013138"/>
          <c:y val="0.41020584505946484"/>
          <c:w val="0.26100127038588283"/>
          <c:h val="0.2360503086075745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A5400-2C13-4ADC-83DB-6011AB6B1619}" type="datetimeFigureOut">
              <a:rPr lang="en-US" smtClean="0"/>
              <a:t>8/16/2023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E138C-31EB-40A6-8B66-23BF09592ADF}" type="slidenum">
              <a:rPr lang="en-US" smtClean="0"/>
              <a:t>‹#›</a:t>
            </a:fld>
            <a:endParaRPr lang="en-US"/>
          </a:p>
        </p:txBody>
      </p:sp>
    </p:spTree>
    <p:extLst>
      <p:ext uri="{BB962C8B-B14F-4D97-AF65-F5344CB8AC3E}">
        <p14:creationId xmlns:p14="http://schemas.microsoft.com/office/powerpoint/2010/main" val="528972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E138C-31EB-40A6-8B66-23BF09592ADF}" type="slidenum">
              <a:rPr lang="en-US" smtClean="0"/>
              <a:t>4</a:t>
            </a:fld>
            <a:endParaRPr lang="en-US"/>
          </a:p>
        </p:txBody>
      </p:sp>
    </p:spTree>
    <p:extLst>
      <p:ext uri="{BB962C8B-B14F-4D97-AF65-F5344CB8AC3E}">
        <p14:creationId xmlns:p14="http://schemas.microsoft.com/office/powerpoint/2010/main" val="343373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Gill Sans MT" panose="020B0502020104020203" pitchFamily="34" charset="0"/>
                <a:cs typeface="Times New Roman" pitchFamily="18" charset="0"/>
              </a:rPr>
              <a:t>Substances differ from one another in composition and may be identified by appearance, smell, </a:t>
            </a:r>
            <a:r>
              <a:rPr lang="en-US" b="1" dirty="0">
                <a:solidFill>
                  <a:srgbClr val="E7788B"/>
                </a:solidFill>
                <a:latin typeface="Gill Sans MT" panose="020B0502020104020203" pitchFamily="34" charset="0"/>
                <a:cs typeface="Times New Roman" pitchFamily="18" charset="0"/>
              </a:rPr>
              <a:t>taste</a:t>
            </a:r>
            <a:r>
              <a:rPr lang="en-US" dirty="0">
                <a:solidFill>
                  <a:schemeClr val="tx1">
                    <a:lumMod val="75000"/>
                    <a:lumOff val="25000"/>
                  </a:schemeClr>
                </a:solidFill>
                <a:latin typeface="Gill Sans MT" panose="020B0502020104020203" pitchFamily="34" charset="0"/>
                <a:cs typeface="Times New Roman" pitchFamily="18" charset="0"/>
              </a:rPr>
              <a:t>, and other properties.</a:t>
            </a:r>
          </a:p>
          <a:p>
            <a:endParaRPr lang="en-US" dirty="0"/>
          </a:p>
        </p:txBody>
      </p:sp>
      <p:sp>
        <p:nvSpPr>
          <p:cNvPr id="4" name="Slide Number Placeholder 3"/>
          <p:cNvSpPr>
            <a:spLocks noGrp="1"/>
          </p:cNvSpPr>
          <p:nvPr>
            <p:ph type="sldNum" sz="quarter" idx="5"/>
          </p:nvPr>
        </p:nvSpPr>
        <p:spPr/>
        <p:txBody>
          <a:bodyPr/>
          <a:lstStyle/>
          <a:p>
            <a:fld id="{0CAE138C-31EB-40A6-8B66-23BF09592ADF}" type="slidenum">
              <a:rPr lang="en-US" smtClean="0"/>
              <a:t>5</a:t>
            </a:fld>
            <a:endParaRPr lang="en-US"/>
          </a:p>
        </p:txBody>
      </p:sp>
    </p:spTree>
    <p:extLst>
      <p:ext uri="{BB962C8B-B14F-4D97-AF65-F5344CB8AC3E}">
        <p14:creationId xmlns:p14="http://schemas.microsoft.com/office/powerpoint/2010/main" val="876853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17CC4C-027E-4106-99DF-32BAC5033C82}"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C8330-AF03-46F1-BF15-4B68BAC95959}" type="slidenum">
              <a:rPr lang="en-US" smtClean="0"/>
              <a:t>‹#›</a:t>
            </a:fld>
            <a:endParaRPr lang="en-US"/>
          </a:p>
        </p:txBody>
      </p:sp>
    </p:spTree>
    <p:extLst>
      <p:ext uri="{BB962C8B-B14F-4D97-AF65-F5344CB8AC3E}">
        <p14:creationId xmlns:p14="http://schemas.microsoft.com/office/powerpoint/2010/main" val="159565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7CC4C-027E-4106-99DF-32BAC5033C82}"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C8330-AF03-46F1-BF15-4B68BAC95959}" type="slidenum">
              <a:rPr lang="en-US" smtClean="0"/>
              <a:t>‹#›</a:t>
            </a:fld>
            <a:endParaRPr lang="en-US"/>
          </a:p>
        </p:txBody>
      </p:sp>
    </p:spTree>
    <p:extLst>
      <p:ext uri="{BB962C8B-B14F-4D97-AF65-F5344CB8AC3E}">
        <p14:creationId xmlns:p14="http://schemas.microsoft.com/office/powerpoint/2010/main" val="171152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7CC4C-027E-4106-99DF-32BAC5033C82}"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C8330-AF03-46F1-BF15-4B68BAC95959}" type="slidenum">
              <a:rPr lang="en-US" smtClean="0"/>
              <a:t>‹#›</a:t>
            </a:fld>
            <a:endParaRPr lang="en-US"/>
          </a:p>
        </p:txBody>
      </p:sp>
    </p:spTree>
    <p:extLst>
      <p:ext uri="{BB962C8B-B14F-4D97-AF65-F5344CB8AC3E}">
        <p14:creationId xmlns:p14="http://schemas.microsoft.com/office/powerpoint/2010/main" val="122365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7CC4C-027E-4106-99DF-32BAC5033C82}"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C8330-AF03-46F1-BF15-4B68BAC95959}" type="slidenum">
              <a:rPr lang="en-US" smtClean="0"/>
              <a:t>‹#›</a:t>
            </a:fld>
            <a:endParaRPr lang="en-US"/>
          </a:p>
        </p:txBody>
      </p:sp>
    </p:spTree>
    <p:extLst>
      <p:ext uri="{BB962C8B-B14F-4D97-AF65-F5344CB8AC3E}">
        <p14:creationId xmlns:p14="http://schemas.microsoft.com/office/powerpoint/2010/main" val="218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17CC4C-027E-4106-99DF-32BAC5033C82}"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C8330-AF03-46F1-BF15-4B68BAC95959}" type="slidenum">
              <a:rPr lang="en-US" smtClean="0"/>
              <a:t>‹#›</a:t>
            </a:fld>
            <a:endParaRPr lang="en-US"/>
          </a:p>
        </p:txBody>
      </p:sp>
    </p:spTree>
    <p:extLst>
      <p:ext uri="{BB962C8B-B14F-4D97-AF65-F5344CB8AC3E}">
        <p14:creationId xmlns:p14="http://schemas.microsoft.com/office/powerpoint/2010/main" val="150432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7CC4C-027E-4106-99DF-32BAC5033C82}"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C8330-AF03-46F1-BF15-4B68BAC95959}" type="slidenum">
              <a:rPr lang="en-US" smtClean="0"/>
              <a:t>‹#›</a:t>
            </a:fld>
            <a:endParaRPr lang="en-US"/>
          </a:p>
        </p:txBody>
      </p:sp>
    </p:spTree>
    <p:extLst>
      <p:ext uri="{BB962C8B-B14F-4D97-AF65-F5344CB8AC3E}">
        <p14:creationId xmlns:p14="http://schemas.microsoft.com/office/powerpoint/2010/main" val="127520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17CC4C-027E-4106-99DF-32BAC5033C82}" type="datetimeFigureOut">
              <a:rPr lang="en-US" smtClean="0"/>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C8330-AF03-46F1-BF15-4B68BAC95959}" type="slidenum">
              <a:rPr lang="en-US" smtClean="0"/>
              <a:t>‹#›</a:t>
            </a:fld>
            <a:endParaRPr lang="en-US"/>
          </a:p>
        </p:txBody>
      </p:sp>
    </p:spTree>
    <p:extLst>
      <p:ext uri="{BB962C8B-B14F-4D97-AF65-F5344CB8AC3E}">
        <p14:creationId xmlns:p14="http://schemas.microsoft.com/office/powerpoint/2010/main" val="29174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17CC4C-027E-4106-99DF-32BAC5033C82}" type="datetimeFigureOut">
              <a:rPr lang="en-US" smtClean="0"/>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C8330-AF03-46F1-BF15-4B68BAC95959}" type="slidenum">
              <a:rPr lang="en-US" smtClean="0"/>
              <a:t>‹#›</a:t>
            </a:fld>
            <a:endParaRPr lang="en-US"/>
          </a:p>
        </p:txBody>
      </p:sp>
    </p:spTree>
    <p:extLst>
      <p:ext uri="{BB962C8B-B14F-4D97-AF65-F5344CB8AC3E}">
        <p14:creationId xmlns:p14="http://schemas.microsoft.com/office/powerpoint/2010/main" val="366617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7CC4C-027E-4106-99DF-32BAC5033C82}" type="datetimeFigureOut">
              <a:rPr lang="en-US" smtClean="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C8330-AF03-46F1-BF15-4B68BAC95959}" type="slidenum">
              <a:rPr lang="en-US" smtClean="0"/>
              <a:t>‹#›</a:t>
            </a:fld>
            <a:endParaRPr lang="en-US"/>
          </a:p>
        </p:txBody>
      </p:sp>
    </p:spTree>
    <p:extLst>
      <p:ext uri="{BB962C8B-B14F-4D97-AF65-F5344CB8AC3E}">
        <p14:creationId xmlns:p14="http://schemas.microsoft.com/office/powerpoint/2010/main" val="272860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7CC4C-027E-4106-99DF-32BAC5033C82}"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C8330-AF03-46F1-BF15-4B68BAC95959}" type="slidenum">
              <a:rPr lang="en-US" smtClean="0"/>
              <a:t>‹#›</a:t>
            </a:fld>
            <a:endParaRPr lang="en-US"/>
          </a:p>
        </p:txBody>
      </p:sp>
    </p:spTree>
    <p:extLst>
      <p:ext uri="{BB962C8B-B14F-4D97-AF65-F5344CB8AC3E}">
        <p14:creationId xmlns:p14="http://schemas.microsoft.com/office/powerpoint/2010/main" val="322348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7CC4C-027E-4106-99DF-32BAC5033C82}"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C8330-AF03-46F1-BF15-4B68BAC95959}" type="slidenum">
              <a:rPr lang="en-US" smtClean="0"/>
              <a:t>‹#›</a:t>
            </a:fld>
            <a:endParaRPr lang="en-US"/>
          </a:p>
        </p:txBody>
      </p:sp>
    </p:spTree>
    <p:extLst>
      <p:ext uri="{BB962C8B-B14F-4D97-AF65-F5344CB8AC3E}">
        <p14:creationId xmlns:p14="http://schemas.microsoft.com/office/powerpoint/2010/main" val="373996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7CC4C-027E-4106-99DF-32BAC5033C82}" type="datetimeFigureOut">
              <a:rPr lang="en-US" smtClean="0"/>
              <a:t>8/16/2023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C8330-AF03-46F1-BF15-4B68BAC95959}" type="slidenum">
              <a:rPr lang="en-US" smtClean="0"/>
              <a:t>‹#›</a:t>
            </a:fld>
            <a:endParaRPr lang="en-US"/>
          </a:p>
        </p:txBody>
      </p:sp>
    </p:spTree>
    <p:extLst>
      <p:ext uri="{BB962C8B-B14F-4D97-AF65-F5344CB8AC3E}">
        <p14:creationId xmlns:p14="http://schemas.microsoft.com/office/powerpoint/2010/main" val="4250069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3.png"/><Relationship Id="rId10" Type="http://schemas.openxmlformats.org/officeDocument/2006/relationships/image" Target="../media/image39.png"/><Relationship Id="rId4" Type="http://schemas.openxmlformats.org/officeDocument/2006/relationships/image" Target="../media/image32.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3.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18" Type="http://schemas.openxmlformats.org/officeDocument/2006/relationships/image" Target="../media/image105.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png"/><Relationship Id="rId17" Type="http://schemas.openxmlformats.org/officeDocument/2006/relationships/image" Target="../media/image104.png"/><Relationship Id="rId2" Type="http://schemas.openxmlformats.org/officeDocument/2006/relationships/slideLayout" Target="../slideLayouts/slideLayout7.xml"/><Relationship Id="rId16" Type="http://schemas.openxmlformats.org/officeDocument/2006/relationships/image" Target="../media/image103.png"/><Relationship Id="rId20" Type="http://schemas.openxmlformats.org/officeDocument/2006/relationships/image" Target="../media/image107.png"/><Relationship Id="rId1" Type="http://schemas.openxmlformats.org/officeDocument/2006/relationships/tags" Target="../tags/tag2.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5" Type="http://schemas.openxmlformats.org/officeDocument/2006/relationships/image" Target="../media/image102.png"/><Relationship Id="rId10" Type="http://schemas.openxmlformats.org/officeDocument/2006/relationships/image" Target="../media/image97.png"/><Relationship Id="rId19" Type="http://schemas.openxmlformats.org/officeDocument/2006/relationships/image" Target="../media/image106.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18" Type="http://schemas.openxmlformats.org/officeDocument/2006/relationships/image" Target="../media/image124.png"/><Relationship Id="rId3" Type="http://schemas.openxmlformats.org/officeDocument/2006/relationships/image" Target="../media/image109.png"/><Relationship Id="rId21" Type="http://schemas.openxmlformats.org/officeDocument/2006/relationships/image" Target="../media/image127.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5" Type="http://schemas.openxmlformats.org/officeDocument/2006/relationships/image" Target="../media/image131.png"/><Relationship Id="rId2" Type="http://schemas.openxmlformats.org/officeDocument/2006/relationships/image" Target="../media/image108.png"/><Relationship Id="rId16" Type="http://schemas.openxmlformats.org/officeDocument/2006/relationships/image" Target="../media/image122.png"/><Relationship Id="rId20"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12.png"/><Relationship Id="rId11" Type="http://schemas.openxmlformats.org/officeDocument/2006/relationships/image" Target="../media/image117.png"/><Relationship Id="rId24" Type="http://schemas.openxmlformats.org/officeDocument/2006/relationships/image" Target="../media/image130.png"/><Relationship Id="rId5" Type="http://schemas.openxmlformats.org/officeDocument/2006/relationships/image" Target="../media/image111.png"/><Relationship Id="rId15" Type="http://schemas.openxmlformats.org/officeDocument/2006/relationships/image" Target="../media/image121.png"/><Relationship Id="rId23" Type="http://schemas.openxmlformats.org/officeDocument/2006/relationships/image" Target="../media/image129.png"/><Relationship Id="rId10" Type="http://schemas.openxmlformats.org/officeDocument/2006/relationships/image" Target="../media/image116.png"/><Relationship Id="rId19" Type="http://schemas.openxmlformats.org/officeDocument/2006/relationships/image" Target="../media/image125.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 Id="rId22" Type="http://schemas.openxmlformats.org/officeDocument/2006/relationships/image" Target="../media/image128.png"/></Relationships>
</file>

<file path=ppt/slides/_rels/slide41.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slideLayout" Target="../slideLayouts/slideLayout7.xml"/><Relationship Id="rId7" Type="http://schemas.openxmlformats.org/officeDocument/2006/relationships/image" Target="../media/image135.png"/><Relationship Id="rId12" Type="http://schemas.openxmlformats.org/officeDocument/2006/relationships/image" Target="../media/image14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1143000" y="2235200"/>
            <a:ext cx="6858000" cy="2387600"/>
          </a:xfrm>
        </p:spPr>
        <p:txBody>
          <a:bodyPr/>
          <a:lstStyle/>
          <a:p>
            <a:r>
              <a:rPr lang="en-US" dirty="0">
                <a:solidFill>
                  <a:schemeClr val="tx1">
                    <a:lumMod val="75000"/>
                    <a:lumOff val="25000"/>
                  </a:schemeClr>
                </a:solidFill>
                <a:latin typeface="Gill Sans MT" panose="020B0502020104020203" pitchFamily="34" charset="0"/>
              </a:rPr>
              <a:t>Chapter 1: Essential Ideas</a:t>
            </a:r>
          </a:p>
        </p:txBody>
      </p:sp>
      <p:grpSp>
        <p:nvGrpSpPr>
          <p:cNvPr id="9" name="Group 8">
            <a:extLst>
              <a:ext uri="{FF2B5EF4-FFF2-40B4-BE49-F238E27FC236}">
                <a16:creationId xmlns:a16="http://schemas.microsoft.com/office/drawing/2014/main" id="{66FC32D2-FA22-4451-A35B-3D7035648993}"/>
              </a:ext>
            </a:extLst>
          </p:cNvPr>
          <p:cNvGrpSpPr/>
          <p:nvPr/>
        </p:nvGrpSpPr>
        <p:grpSpPr>
          <a:xfrm flipH="1">
            <a:off x="314956" y="75616"/>
            <a:ext cx="1811371" cy="859536"/>
            <a:chOff x="1974672" y="262827"/>
            <a:chExt cx="1811370" cy="859536"/>
          </a:xfrm>
        </p:grpSpPr>
        <p:sp>
          <p:nvSpPr>
            <p:cNvPr id="10" name="Oval 9">
              <a:extLst>
                <a:ext uri="{FF2B5EF4-FFF2-40B4-BE49-F238E27FC236}">
                  <a16:creationId xmlns:a16="http://schemas.microsoft.com/office/drawing/2014/main" id="{D84C6666-4E72-4C39-B114-DF80DB947737}"/>
                </a:ext>
              </a:extLst>
            </p:cNvPr>
            <p:cNvSpPr/>
            <p:nvPr/>
          </p:nvSpPr>
          <p:spPr>
            <a:xfrm rot="168764">
              <a:off x="1974672" y="534568"/>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088FCB1-E759-4DE9-A751-8790C88A488C}"/>
                </a:ext>
              </a:extLst>
            </p:cNvPr>
            <p:cNvSpPr/>
            <p:nvPr/>
          </p:nvSpPr>
          <p:spPr>
            <a:xfrm>
              <a:off x="2332855" y="749806"/>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75D7472-0FE2-4F37-9C68-AA22C448054C}"/>
                </a:ext>
              </a:extLst>
            </p:cNvPr>
            <p:cNvSpPr/>
            <p:nvPr/>
          </p:nvSpPr>
          <p:spPr>
            <a:xfrm>
              <a:off x="2581809" y="262827"/>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DEBC7C4-17C1-4AEC-81C6-1EEBCC8BB406}"/>
                </a:ext>
              </a:extLst>
            </p:cNvPr>
            <p:cNvSpPr/>
            <p:nvPr/>
          </p:nvSpPr>
          <p:spPr>
            <a:xfrm>
              <a:off x="3145962" y="482283"/>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17">
            <a:extLst>
              <a:ext uri="{FF2B5EF4-FFF2-40B4-BE49-F238E27FC236}">
                <a16:creationId xmlns:a16="http://schemas.microsoft.com/office/drawing/2014/main" id="{F8A049B6-D69B-4F27-A1C7-57B9A8E84899}"/>
              </a:ext>
            </a:extLst>
          </p:cNvPr>
          <p:cNvSpPr>
            <a:spLocks noGrp="1"/>
          </p:cNvSpPr>
          <p:nvPr>
            <p:ph type="sldNum" sz="quarter" idx="12"/>
          </p:nvPr>
        </p:nvSpPr>
        <p:spPr>
          <a:xfrm>
            <a:off x="8258621" y="6116834"/>
            <a:ext cx="548641" cy="365125"/>
          </a:xfrm>
        </p:spPr>
        <p:txBody>
          <a:bodyPr/>
          <a:lstStyle/>
          <a:p>
            <a:pPr algn="ctr"/>
            <a:fld id="{B180894A-C3BF-4F4C-9DC9-DEC95B57AE84}" type="slidenum">
              <a:rPr lang="en-US">
                <a:solidFill>
                  <a:srgbClr val="E3E3E3"/>
                </a:solidFill>
                <a:latin typeface="Arial" panose="020B0604020202020204" pitchFamily="34" charset="0"/>
                <a:cs typeface="Arial" panose="020B0604020202020204" pitchFamily="34" charset="0"/>
              </a:rPr>
              <a:pPr algn="ctr"/>
              <a:t>1</a:t>
            </a:fld>
            <a:endParaRPr lang="en-US" dirty="0">
              <a:solidFill>
                <a:srgbClr val="E3E3E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29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10</a:t>
            </a:fld>
            <a:endParaRPr lang="en-US" dirty="0">
              <a:solidFill>
                <a:schemeClr val="bg1"/>
              </a:solidFill>
            </a:endParaRPr>
          </a:p>
        </p:txBody>
      </p:sp>
      <p:sp>
        <p:nvSpPr>
          <p:cNvPr id="8" name="TextBox 7">
            <a:extLst>
              <a:ext uri="{FF2B5EF4-FFF2-40B4-BE49-F238E27FC236}">
                <a16:creationId xmlns:a16="http://schemas.microsoft.com/office/drawing/2014/main" id="{775C8976-AD87-46D6-8B1C-811ED40954F0}"/>
              </a:ext>
            </a:extLst>
          </p:cNvPr>
          <p:cNvSpPr txBox="1">
            <a:spLocks noChangeArrowheads="1"/>
          </p:cNvSpPr>
          <p:nvPr/>
        </p:nvSpPr>
        <p:spPr bwMode="auto">
          <a:xfrm>
            <a:off x="0" y="1161008"/>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 revised metric system is called the </a:t>
            </a:r>
            <a:r>
              <a:rPr lang="en-US" altLang="en-US" b="1" dirty="0">
                <a:solidFill>
                  <a:srgbClr val="E7788B"/>
                </a:solidFill>
                <a:latin typeface="Gill Sans MT" panose="020B0502020104020203" pitchFamily="34" charset="0"/>
                <a:cs typeface="Times New Roman" pitchFamily="18" charset="0"/>
              </a:rPr>
              <a:t>International</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7788B"/>
                </a:solidFill>
                <a:latin typeface="Gill Sans MT" panose="020B0502020104020203" pitchFamily="34" charset="0"/>
                <a:cs typeface="Times New Roman" pitchFamily="18" charset="0"/>
              </a:rPr>
              <a:t>System</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7788B"/>
                </a:solidFill>
                <a:latin typeface="Gill Sans MT" panose="020B0502020104020203" pitchFamily="34" charset="0"/>
                <a:cs typeface="Times New Roman" pitchFamily="18" charset="0"/>
              </a:rPr>
              <a:t>of</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7788B"/>
                </a:solidFill>
                <a:latin typeface="Gill Sans MT" panose="020B0502020104020203" pitchFamily="34" charset="0"/>
                <a:cs typeface="Times New Roman" pitchFamily="18" charset="0"/>
              </a:rPr>
              <a:t>Units</a:t>
            </a:r>
            <a:r>
              <a:rPr lang="en-US" altLang="en-US" dirty="0">
                <a:solidFill>
                  <a:schemeClr val="tx1">
                    <a:lumMod val="75000"/>
                    <a:lumOff val="25000"/>
                  </a:schemeClr>
                </a:solidFill>
                <a:latin typeface="Gill Sans MT" panose="020B0502020104020203" pitchFamily="34" charset="0"/>
                <a:cs typeface="Times New Roman" pitchFamily="18" charset="0"/>
              </a:rPr>
              <a:t> (abbreviated </a:t>
            </a:r>
            <a:r>
              <a:rPr lang="en-US" altLang="en-US" b="1" dirty="0">
                <a:solidFill>
                  <a:srgbClr val="E7788B"/>
                </a:solidFill>
                <a:latin typeface="Gill Sans MT" panose="020B0502020104020203" pitchFamily="34" charset="0"/>
                <a:cs typeface="Times New Roman" pitchFamily="18" charset="0"/>
              </a:rPr>
              <a:t>SI</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7788B"/>
                </a:solidFill>
                <a:latin typeface="Gill Sans MT" panose="020B0502020104020203" pitchFamily="34" charset="0"/>
                <a:cs typeface="Times New Roman" pitchFamily="18" charset="0"/>
              </a:rPr>
              <a:t>Units</a:t>
            </a:r>
            <a:r>
              <a:rPr lang="en-US" altLang="en-US" dirty="0">
                <a:solidFill>
                  <a:schemeClr val="tx1">
                    <a:lumMod val="75000"/>
                    <a:lumOff val="25000"/>
                  </a:schemeClr>
                </a:solidFill>
                <a:latin typeface="Gill Sans MT" panose="020B0502020104020203" pitchFamily="34" charset="0"/>
                <a:cs typeface="Times New Roman" pitchFamily="18" charset="0"/>
              </a:rPr>
              <a:t>) and was designed for universal use by scientists.</a:t>
            </a:r>
          </a:p>
        </p:txBody>
      </p:sp>
      <p:graphicFrame>
        <p:nvGraphicFramePr>
          <p:cNvPr id="7" name="Table 6">
            <a:extLst>
              <a:ext uri="{FF2B5EF4-FFF2-40B4-BE49-F238E27FC236}">
                <a16:creationId xmlns:a16="http://schemas.microsoft.com/office/drawing/2014/main" id="{0E2257C1-6877-42F9-8E8B-A83DE55C9708}"/>
              </a:ext>
            </a:extLst>
          </p:cNvPr>
          <p:cNvGraphicFramePr>
            <a:graphicFrameLocks noGrp="1"/>
          </p:cNvGraphicFramePr>
          <p:nvPr>
            <p:extLst>
              <p:ext uri="{D42A27DB-BD31-4B8C-83A1-F6EECF244321}">
                <p14:modId xmlns:p14="http://schemas.microsoft.com/office/powerpoint/2010/main" val="418416707"/>
              </p:ext>
            </p:extLst>
          </p:nvPr>
        </p:nvGraphicFramePr>
        <p:xfrm>
          <a:off x="1447044" y="2353756"/>
          <a:ext cx="5588000" cy="3337560"/>
        </p:xfrm>
        <a:graphic>
          <a:graphicData uri="http://schemas.openxmlformats.org/drawingml/2006/table">
            <a:tbl>
              <a:tblPr firstRow="1" bandRow="1">
                <a:tableStyleId>{5940675A-B579-460E-94D1-54222C63F5DA}</a:tableStyleId>
              </a:tblPr>
              <a:tblGrid>
                <a:gridCol w="2312173">
                  <a:extLst>
                    <a:ext uri="{9D8B030D-6E8A-4147-A177-3AD203B41FA5}">
                      <a16:colId xmlns:a16="http://schemas.microsoft.com/office/drawing/2014/main" val="2731155806"/>
                    </a:ext>
                  </a:extLst>
                </a:gridCol>
                <a:gridCol w="1803400">
                  <a:extLst>
                    <a:ext uri="{9D8B030D-6E8A-4147-A177-3AD203B41FA5}">
                      <a16:colId xmlns:a16="http://schemas.microsoft.com/office/drawing/2014/main" val="3426169991"/>
                    </a:ext>
                  </a:extLst>
                </a:gridCol>
                <a:gridCol w="1472427">
                  <a:extLst>
                    <a:ext uri="{9D8B030D-6E8A-4147-A177-3AD203B41FA5}">
                      <a16:colId xmlns:a16="http://schemas.microsoft.com/office/drawing/2014/main" val="1834044220"/>
                    </a:ext>
                  </a:extLst>
                </a:gridCol>
              </a:tblGrid>
              <a:tr h="370840">
                <a:tc gridSpan="3">
                  <a:txBody>
                    <a:bodyPr/>
                    <a:lstStyle/>
                    <a:p>
                      <a:pPr algn="ctr"/>
                      <a:r>
                        <a:rPr lang="en-US" b="1" dirty="0">
                          <a:latin typeface="Gill Sans MT" panose="020B0502020104020203" pitchFamily="34" charset="0"/>
                        </a:rPr>
                        <a:t>SI Base Units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28746255"/>
                  </a:ext>
                </a:extLst>
              </a:tr>
              <a:tr h="370840">
                <a:tc>
                  <a:txBody>
                    <a:bodyPr/>
                    <a:lstStyle/>
                    <a:p>
                      <a:pPr algn="ctr"/>
                      <a:r>
                        <a:rPr lang="en-US" b="1" dirty="0">
                          <a:latin typeface="Gill Sans MT" panose="020B0502020104020203" pitchFamily="34" charset="0"/>
                        </a:rPr>
                        <a:t>Base Quantity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latin typeface="Gill Sans MT" panose="020B0502020104020203" pitchFamily="34" charset="0"/>
                        </a:rPr>
                        <a:t>Name of Unit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b="1" dirty="0">
                          <a:latin typeface="Gill Sans MT" panose="020B0502020104020203" pitchFamily="34" charset="0"/>
                        </a:rPr>
                        <a:t>Symbol</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6279726"/>
                  </a:ext>
                </a:extLst>
              </a:tr>
              <a:tr h="370840">
                <a:tc>
                  <a:txBody>
                    <a:bodyPr/>
                    <a:lstStyle/>
                    <a:p>
                      <a:pPr algn="ctr"/>
                      <a:r>
                        <a:rPr lang="en-US">
                          <a:latin typeface="Gill Sans MT" panose="020B0502020104020203" pitchFamily="34" charset="0"/>
                        </a:rPr>
                        <a:t>Length</a:t>
                      </a:r>
                      <a:endParaRPr lang="en-US" dirty="0">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Gill Sans MT" panose="020B0502020104020203" pitchFamily="34" charset="0"/>
                        </a:rPr>
                        <a:t>meter</a:t>
                      </a:r>
                    </a:p>
                  </a:txBody>
                  <a:tcPr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US" dirty="0">
                          <a:latin typeface="Gill Sans MT" panose="020B0502020104020203" pitchFamily="34" charset="0"/>
                        </a:rPr>
                        <a:t>m</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308147448"/>
                  </a:ext>
                </a:extLst>
              </a:tr>
              <a:tr h="370840">
                <a:tc>
                  <a:txBody>
                    <a:bodyPr/>
                    <a:lstStyle/>
                    <a:p>
                      <a:pPr algn="ctr"/>
                      <a:r>
                        <a:rPr lang="en-US" dirty="0">
                          <a:latin typeface="Gill Sans MT" panose="020B0502020104020203" pitchFamily="34" charset="0"/>
                        </a:rPr>
                        <a:t>Mass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atin typeface="Gill Sans MT" panose="020B0502020104020203" pitchFamily="34" charset="0"/>
                        </a:rPr>
                        <a:t>kilogram</a:t>
                      </a:r>
                      <a:endParaRPr lang="en-US"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Gill Sans MT" panose="020B0502020104020203" pitchFamily="34" charset="0"/>
                        </a:rPr>
                        <a:t>kg</a:t>
                      </a:r>
                      <a:endParaRPr lang="en-US" dirty="0">
                        <a:latin typeface="Gill Sans MT" panose="020B0502020104020203" pitchFamily="34" charset="0"/>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09498190"/>
                  </a:ext>
                </a:extLst>
              </a:tr>
              <a:tr h="370840">
                <a:tc>
                  <a:txBody>
                    <a:bodyPr/>
                    <a:lstStyle/>
                    <a:p>
                      <a:pPr algn="ctr"/>
                      <a:r>
                        <a:rPr lang="en-US" dirty="0">
                          <a:latin typeface="Gill Sans MT" panose="020B0502020104020203" pitchFamily="34" charset="0"/>
                        </a:rPr>
                        <a:t>Time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Gill Sans MT" panose="020B0502020104020203" pitchFamily="34" charset="0"/>
                        </a:rPr>
                        <a:t>second</a:t>
                      </a: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Gill Sans MT" panose="020B0502020104020203" pitchFamily="34" charset="0"/>
                        </a:rPr>
                        <a:t>s</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74301488"/>
                  </a:ext>
                </a:extLst>
              </a:tr>
              <a:tr h="370840">
                <a:tc>
                  <a:txBody>
                    <a:bodyPr/>
                    <a:lstStyle/>
                    <a:p>
                      <a:pPr algn="ctr"/>
                      <a:r>
                        <a:rPr lang="en-US" dirty="0">
                          <a:latin typeface="Gill Sans MT" panose="020B0502020104020203" pitchFamily="34" charset="0"/>
                        </a:rPr>
                        <a:t>Electric Current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Gill Sans MT" panose="020B0502020104020203" pitchFamily="34" charset="0"/>
                        </a:rPr>
                        <a:t>ampere</a:t>
                      </a: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Gill Sans MT" panose="020B0502020104020203" pitchFamily="34" charset="0"/>
                        </a:rPr>
                        <a:t>A</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908283"/>
                  </a:ext>
                </a:extLst>
              </a:tr>
              <a:tr h="370840">
                <a:tc>
                  <a:txBody>
                    <a:bodyPr/>
                    <a:lstStyle/>
                    <a:p>
                      <a:pPr algn="ctr"/>
                      <a:r>
                        <a:rPr lang="en-US" dirty="0">
                          <a:latin typeface="Gill Sans MT" panose="020B0502020104020203" pitchFamily="34" charset="0"/>
                        </a:rPr>
                        <a:t>Temperature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Gill Sans MT" panose="020B0502020104020203" pitchFamily="34" charset="0"/>
                        </a:rPr>
                        <a:t>kelvin</a:t>
                      </a: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Gill Sans MT" panose="020B0502020104020203" pitchFamily="34" charset="0"/>
                        </a:rPr>
                        <a:t>K</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72928279"/>
                  </a:ext>
                </a:extLst>
              </a:tr>
              <a:tr h="370840">
                <a:tc>
                  <a:txBody>
                    <a:bodyPr/>
                    <a:lstStyle/>
                    <a:p>
                      <a:pPr algn="ctr"/>
                      <a:r>
                        <a:rPr lang="en-US" dirty="0">
                          <a:latin typeface="Gill Sans MT" panose="020B0502020104020203" pitchFamily="34" charset="0"/>
                        </a:rPr>
                        <a:t>Amount of Substance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Gill Sans MT" panose="020B0502020104020203" pitchFamily="34" charset="0"/>
                        </a:rPr>
                        <a:t>mole</a:t>
                      </a: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Gill Sans MT" panose="020B0502020104020203" pitchFamily="34" charset="0"/>
                        </a:rPr>
                        <a:t>mol</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0619696"/>
                  </a:ext>
                </a:extLst>
              </a:tr>
              <a:tr h="370840">
                <a:tc>
                  <a:txBody>
                    <a:bodyPr/>
                    <a:lstStyle/>
                    <a:p>
                      <a:pPr algn="ctr"/>
                      <a:r>
                        <a:rPr lang="en-US" dirty="0">
                          <a:latin typeface="Gill Sans MT" panose="020B0502020104020203" pitchFamily="34" charset="0"/>
                        </a:rPr>
                        <a:t>Luminous Intensity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Gill Sans MT" panose="020B0502020104020203" pitchFamily="34" charset="0"/>
                        </a:rPr>
                        <a:t>candela</a:t>
                      </a: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dirty="0">
                          <a:latin typeface="Gill Sans MT" panose="020B0502020104020203" pitchFamily="34" charset="0"/>
                        </a:rPr>
                        <a:t>cd</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455545343"/>
                  </a:ext>
                </a:extLst>
              </a:tr>
            </a:tbl>
          </a:graphicData>
        </a:graphic>
      </p:graphicFrame>
      <p:sp>
        <p:nvSpPr>
          <p:cNvPr id="11" name="Rectangle 2">
            <a:extLst>
              <a:ext uri="{FF2B5EF4-FFF2-40B4-BE49-F238E27FC236}">
                <a16:creationId xmlns:a16="http://schemas.microsoft.com/office/drawing/2014/main" id="{E5A30263-72F3-4995-B5E0-39C8A4FAB371}"/>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SI Base Units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244782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11</a:t>
            </a:fld>
            <a:endParaRPr lang="en-US" dirty="0">
              <a:solidFill>
                <a:schemeClr val="bg1"/>
              </a:solidFill>
            </a:endParaRPr>
          </a:p>
        </p:txBody>
      </p:sp>
      <p:sp>
        <p:nvSpPr>
          <p:cNvPr id="8" name="TextBox 11">
            <a:extLst>
              <a:ext uri="{FF2B5EF4-FFF2-40B4-BE49-F238E27FC236}">
                <a16:creationId xmlns:a16="http://schemas.microsoft.com/office/drawing/2014/main" id="{401E1EBE-665E-4EC8-9D17-4383EB350402}"/>
              </a:ext>
            </a:extLst>
          </p:cNvPr>
          <p:cNvSpPr txBox="1">
            <a:spLocks noChangeArrowheads="1"/>
          </p:cNvSpPr>
          <p:nvPr/>
        </p:nvSpPr>
        <p:spPr bwMode="auto">
          <a:xfrm>
            <a:off x="0" y="739162"/>
            <a:ext cx="8610600" cy="369332"/>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 magnitude of a unit may be tailored to an application using prefixes.</a:t>
            </a:r>
          </a:p>
        </p:txBody>
      </p:sp>
      <p:sp>
        <p:nvSpPr>
          <p:cNvPr id="10" name="Rectangle 2">
            <a:extLst>
              <a:ext uri="{FF2B5EF4-FFF2-40B4-BE49-F238E27FC236}">
                <a16:creationId xmlns:a16="http://schemas.microsoft.com/office/drawing/2014/main" id="{C4700A0B-22E6-450C-8E6F-7A94FCD53625}"/>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SI Base Units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graphicFrame>
        <p:nvGraphicFramePr>
          <p:cNvPr id="7" name="Table 10">
            <a:extLst>
              <a:ext uri="{FF2B5EF4-FFF2-40B4-BE49-F238E27FC236}">
                <a16:creationId xmlns:a16="http://schemas.microsoft.com/office/drawing/2014/main" id="{AF4A32D6-4AF4-4B66-B8BF-16FA28970FD6}"/>
              </a:ext>
            </a:extLst>
          </p:cNvPr>
          <p:cNvGraphicFramePr>
            <a:graphicFrameLocks noGrp="1"/>
          </p:cNvGraphicFramePr>
          <p:nvPr>
            <p:extLst>
              <p:ext uri="{D42A27DB-BD31-4B8C-83A1-F6EECF244321}">
                <p14:modId xmlns:p14="http://schemas.microsoft.com/office/powerpoint/2010/main" val="574151851"/>
              </p:ext>
            </p:extLst>
          </p:nvPr>
        </p:nvGraphicFramePr>
        <p:xfrm>
          <a:off x="101341" y="1197124"/>
          <a:ext cx="6894545" cy="5191760"/>
        </p:xfrm>
        <a:graphic>
          <a:graphicData uri="http://schemas.openxmlformats.org/drawingml/2006/table">
            <a:tbl>
              <a:tblPr firstRow="1" bandRow="1">
                <a:tableStyleId>{5C22544A-7EE6-4342-B048-85BDC9FD1C3A}</a:tableStyleId>
              </a:tblPr>
              <a:tblGrid>
                <a:gridCol w="985818">
                  <a:extLst>
                    <a:ext uri="{9D8B030D-6E8A-4147-A177-3AD203B41FA5}">
                      <a16:colId xmlns:a16="http://schemas.microsoft.com/office/drawing/2014/main" val="2613684659"/>
                    </a:ext>
                  </a:extLst>
                </a:gridCol>
                <a:gridCol w="1060955">
                  <a:extLst>
                    <a:ext uri="{9D8B030D-6E8A-4147-A177-3AD203B41FA5}">
                      <a16:colId xmlns:a16="http://schemas.microsoft.com/office/drawing/2014/main" val="35577648"/>
                    </a:ext>
                  </a:extLst>
                </a:gridCol>
                <a:gridCol w="1704536">
                  <a:extLst>
                    <a:ext uri="{9D8B030D-6E8A-4147-A177-3AD203B41FA5}">
                      <a16:colId xmlns:a16="http://schemas.microsoft.com/office/drawing/2014/main" val="2311901521"/>
                    </a:ext>
                  </a:extLst>
                </a:gridCol>
                <a:gridCol w="3143236">
                  <a:extLst>
                    <a:ext uri="{9D8B030D-6E8A-4147-A177-3AD203B41FA5}">
                      <a16:colId xmlns:a16="http://schemas.microsoft.com/office/drawing/2014/main" val="2486875661"/>
                    </a:ext>
                  </a:extLst>
                </a:gridCol>
              </a:tblGrid>
              <a:tr h="370840">
                <a:tc>
                  <a:txBody>
                    <a:bodyPr/>
                    <a:lstStyle/>
                    <a:p>
                      <a:pPr algn="ctr"/>
                      <a:r>
                        <a:rPr lang="en-US" dirty="0">
                          <a:solidFill>
                            <a:schemeClr val="tx1">
                              <a:lumMod val="75000"/>
                              <a:lumOff val="25000"/>
                            </a:schemeClr>
                          </a:solidFill>
                          <a:latin typeface="Gill Sans MT" panose="020B0502020104020203" pitchFamily="34" charset="0"/>
                        </a:rPr>
                        <a:t>Prefix</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Symbol</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Meaning</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lumMod val="75000"/>
                              <a:lumOff val="25000"/>
                            </a:schemeClr>
                          </a:solidFill>
                          <a:latin typeface="Gill Sans MT" panose="020B0502020104020203" pitchFamily="34" charset="0"/>
                        </a:rPr>
                        <a:t>Example (base unit grams)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3514905"/>
                  </a:ext>
                </a:extLst>
              </a:tr>
              <a:tr h="370840">
                <a:tc>
                  <a:txBody>
                    <a:bodyPr/>
                    <a:lstStyle/>
                    <a:p>
                      <a:pPr algn="ctr"/>
                      <a:r>
                        <a:rPr lang="en-US" dirty="0">
                          <a:solidFill>
                            <a:schemeClr val="tx1">
                              <a:lumMod val="75000"/>
                              <a:lumOff val="25000"/>
                            </a:schemeClr>
                          </a:solidFill>
                          <a:latin typeface="Gill Sans MT" panose="020B0502020104020203" pitchFamily="34" charset="0"/>
                        </a:rPr>
                        <a:t>Tera–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T</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a:solidFill>
                            <a:schemeClr val="tx1">
                              <a:lumMod val="75000"/>
                              <a:lumOff val="25000"/>
                            </a:schemeClr>
                          </a:solidFill>
                          <a:latin typeface="Gill Sans MT" panose="020B0502020104020203" pitchFamily="34" charset="0"/>
                        </a:rPr>
                        <a:t>1 x 10</a:t>
                      </a:r>
                      <a:r>
                        <a:rPr lang="en-US" baseline="30000" dirty="0">
                          <a:solidFill>
                            <a:schemeClr val="tx1">
                              <a:lumMod val="75000"/>
                              <a:lumOff val="25000"/>
                            </a:schemeClr>
                          </a:solidFill>
                          <a:latin typeface="Gill Sans MT" panose="020B0502020104020203" pitchFamily="34" charset="0"/>
                        </a:rPr>
                        <a:t>12</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1 Tg </a:t>
                      </a:r>
                      <a:r>
                        <a:rPr lang="en-US" dirty="0">
                          <a:solidFill>
                            <a:schemeClr val="tx1">
                              <a:lumMod val="75000"/>
                              <a:lumOff val="25000"/>
                            </a:schemeClr>
                          </a:solidFill>
                          <a:latin typeface="Gill Sans MT" panose="020B0502020104020203" pitchFamily="34" charset="0"/>
                        </a:rPr>
                        <a:t>= 1 x </a:t>
                      </a:r>
                      <a:r>
                        <a:rPr lang="en-US">
                          <a:solidFill>
                            <a:schemeClr val="tx1">
                              <a:lumMod val="75000"/>
                              <a:lumOff val="25000"/>
                            </a:schemeClr>
                          </a:solidFill>
                          <a:latin typeface="Gill Sans MT" panose="020B0502020104020203" pitchFamily="34" charset="0"/>
                        </a:rPr>
                        <a:t>10</a:t>
                      </a:r>
                      <a:r>
                        <a:rPr lang="en-US" baseline="30000">
                          <a:solidFill>
                            <a:schemeClr val="tx1">
                              <a:lumMod val="75000"/>
                              <a:lumOff val="25000"/>
                            </a:schemeClr>
                          </a:solidFill>
                          <a:latin typeface="Gill Sans MT" panose="020B0502020104020203" pitchFamily="34" charset="0"/>
                        </a:rPr>
                        <a:t>12</a:t>
                      </a:r>
                      <a:r>
                        <a:rPr lang="en-US" baseline="0">
                          <a:solidFill>
                            <a:schemeClr val="tx1">
                              <a:lumMod val="75000"/>
                              <a:lumOff val="25000"/>
                            </a:schemeClr>
                          </a:solidFill>
                          <a:latin typeface="Gill Sans MT" panose="020B0502020104020203" pitchFamily="34" charset="0"/>
                        </a:rPr>
                        <a:t> g</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086485"/>
                  </a:ext>
                </a:extLst>
              </a:tr>
              <a:tr h="370840">
                <a:tc>
                  <a:txBody>
                    <a:bodyPr/>
                    <a:lstStyle/>
                    <a:p>
                      <a:pPr algn="ctr"/>
                      <a:r>
                        <a:rPr lang="en-US">
                          <a:solidFill>
                            <a:schemeClr val="tx1">
                              <a:lumMod val="75000"/>
                              <a:lumOff val="25000"/>
                            </a:schemeClr>
                          </a:solidFill>
                          <a:latin typeface="Gill Sans MT" panose="020B0502020104020203" pitchFamily="34" charset="0"/>
                        </a:rPr>
                        <a:t>Giga</a:t>
                      </a:r>
                      <a:r>
                        <a:rPr lang="en-US" dirty="0">
                          <a:solidFill>
                            <a:schemeClr val="tx1">
                              <a:lumMod val="75000"/>
                              <a:lumOff val="25000"/>
                            </a:schemeClr>
                          </a:solidFill>
                          <a:latin typeface="Gill Sans MT" panose="020B0502020104020203"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G</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Gill Sans MT" panose="020B0502020104020203" pitchFamily="34" charset="0"/>
                        </a:rPr>
                        <a:t>1 x 10</a:t>
                      </a:r>
                      <a:r>
                        <a:rPr lang="en-US" baseline="30000" dirty="0">
                          <a:solidFill>
                            <a:schemeClr val="tx1">
                              <a:lumMod val="75000"/>
                              <a:lumOff val="25000"/>
                            </a:schemeClr>
                          </a:solidFill>
                          <a:latin typeface="Gill Sans MT" panose="020B0502020104020203" pitchFamily="34" charset="0"/>
                        </a:rPr>
                        <a:t>9</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1 Gg </a:t>
                      </a:r>
                      <a:r>
                        <a:rPr lang="en-US" dirty="0">
                          <a:solidFill>
                            <a:schemeClr val="tx1">
                              <a:lumMod val="75000"/>
                              <a:lumOff val="25000"/>
                            </a:schemeClr>
                          </a:solidFill>
                          <a:latin typeface="Gill Sans MT" panose="020B0502020104020203" pitchFamily="34" charset="0"/>
                        </a:rPr>
                        <a:t>= 1 x </a:t>
                      </a:r>
                      <a:r>
                        <a:rPr lang="en-US">
                          <a:solidFill>
                            <a:schemeClr val="tx1">
                              <a:lumMod val="75000"/>
                              <a:lumOff val="25000"/>
                            </a:schemeClr>
                          </a:solidFill>
                          <a:latin typeface="Gill Sans MT" panose="020B0502020104020203" pitchFamily="34" charset="0"/>
                        </a:rPr>
                        <a:t>10</a:t>
                      </a:r>
                      <a:r>
                        <a:rPr lang="en-US" baseline="30000">
                          <a:solidFill>
                            <a:schemeClr val="tx1">
                              <a:lumMod val="75000"/>
                              <a:lumOff val="25000"/>
                            </a:schemeClr>
                          </a:solidFill>
                          <a:latin typeface="Gill Sans MT" panose="020B0502020104020203" pitchFamily="34" charset="0"/>
                        </a:rPr>
                        <a:t>9</a:t>
                      </a:r>
                      <a:r>
                        <a:rPr lang="en-US" baseline="0">
                          <a:solidFill>
                            <a:schemeClr val="tx1">
                              <a:lumMod val="75000"/>
                              <a:lumOff val="25000"/>
                            </a:schemeClr>
                          </a:solidFill>
                          <a:latin typeface="Gill Sans MT" panose="020B0502020104020203" pitchFamily="34" charset="0"/>
                        </a:rPr>
                        <a:t> g</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8920059"/>
                  </a:ext>
                </a:extLst>
              </a:tr>
              <a:tr h="370840">
                <a:tc>
                  <a:txBody>
                    <a:bodyPr/>
                    <a:lstStyle/>
                    <a:p>
                      <a:pPr algn="ctr"/>
                      <a:r>
                        <a:rPr lang="en-US" dirty="0">
                          <a:solidFill>
                            <a:schemeClr val="tx1">
                              <a:lumMod val="75000"/>
                              <a:lumOff val="25000"/>
                            </a:schemeClr>
                          </a:solidFill>
                          <a:latin typeface="Gill Sans MT" panose="020B0502020104020203" pitchFamily="34" charset="0"/>
                        </a:rPr>
                        <a:t>Mega–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M</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Gill Sans MT" panose="020B0502020104020203" pitchFamily="34" charset="0"/>
                        </a:rPr>
                        <a:t>1 x 10</a:t>
                      </a:r>
                      <a:r>
                        <a:rPr lang="en-US" baseline="30000" dirty="0">
                          <a:solidFill>
                            <a:schemeClr val="tx1">
                              <a:lumMod val="75000"/>
                              <a:lumOff val="25000"/>
                            </a:schemeClr>
                          </a:solidFill>
                          <a:latin typeface="Gill Sans MT" panose="020B0502020104020203" pitchFamily="34" charset="0"/>
                        </a:rPr>
                        <a:t>6</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1 Mg </a:t>
                      </a:r>
                      <a:r>
                        <a:rPr lang="en-US" dirty="0">
                          <a:solidFill>
                            <a:schemeClr val="tx1">
                              <a:lumMod val="75000"/>
                              <a:lumOff val="25000"/>
                            </a:schemeClr>
                          </a:solidFill>
                          <a:latin typeface="Gill Sans MT" panose="020B0502020104020203" pitchFamily="34" charset="0"/>
                        </a:rPr>
                        <a:t>= 1 x </a:t>
                      </a:r>
                      <a:r>
                        <a:rPr lang="en-US">
                          <a:solidFill>
                            <a:schemeClr val="tx1">
                              <a:lumMod val="75000"/>
                              <a:lumOff val="25000"/>
                            </a:schemeClr>
                          </a:solidFill>
                          <a:latin typeface="Gill Sans MT" panose="020B0502020104020203" pitchFamily="34" charset="0"/>
                        </a:rPr>
                        <a:t>10</a:t>
                      </a:r>
                      <a:r>
                        <a:rPr lang="en-US" baseline="30000">
                          <a:solidFill>
                            <a:schemeClr val="tx1">
                              <a:lumMod val="75000"/>
                              <a:lumOff val="25000"/>
                            </a:schemeClr>
                          </a:solidFill>
                          <a:latin typeface="Gill Sans MT" panose="020B0502020104020203" pitchFamily="34" charset="0"/>
                        </a:rPr>
                        <a:t>6 </a:t>
                      </a:r>
                      <a:r>
                        <a:rPr lang="en-US" baseline="0">
                          <a:solidFill>
                            <a:schemeClr val="tx1">
                              <a:lumMod val="75000"/>
                              <a:lumOff val="25000"/>
                            </a:schemeClr>
                          </a:solidFill>
                          <a:latin typeface="Gill Sans MT" panose="020B0502020104020203" pitchFamily="34" charset="0"/>
                        </a:rPr>
                        <a:t>g</a:t>
                      </a:r>
                      <a:endParaRPr lang="en-US" baseline="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2351876"/>
                  </a:ext>
                </a:extLst>
              </a:tr>
              <a:tr h="370840">
                <a:tc>
                  <a:txBody>
                    <a:bodyPr/>
                    <a:lstStyle/>
                    <a:p>
                      <a:pPr algn="ctr"/>
                      <a:r>
                        <a:rPr lang="en-US" dirty="0">
                          <a:solidFill>
                            <a:schemeClr val="tx1">
                              <a:lumMod val="75000"/>
                              <a:lumOff val="25000"/>
                            </a:schemeClr>
                          </a:solidFill>
                          <a:latin typeface="Gill Sans MT" panose="020B0502020104020203" pitchFamily="34" charset="0"/>
                        </a:rPr>
                        <a:t>Kilo–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k</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Gill Sans MT" panose="020B0502020104020203" pitchFamily="34" charset="0"/>
                        </a:rPr>
                        <a:t>1 x 10</a:t>
                      </a:r>
                      <a:r>
                        <a:rPr lang="en-US" baseline="30000" dirty="0">
                          <a:solidFill>
                            <a:schemeClr val="tx1">
                              <a:lumMod val="75000"/>
                              <a:lumOff val="25000"/>
                            </a:schemeClr>
                          </a:solidFill>
                          <a:latin typeface="Gill Sans MT" panose="020B0502020104020203" pitchFamily="34" charset="0"/>
                        </a:rPr>
                        <a:t>3</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1 kg </a:t>
                      </a:r>
                      <a:r>
                        <a:rPr lang="en-US" dirty="0">
                          <a:solidFill>
                            <a:schemeClr val="tx1">
                              <a:lumMod val="75000"/>
                              <a:lumOff val="25000"/>
                            </a:schemeClr>
                          </a:solidFill>
                          <a:latin typeface="Gill Sans MT" panose="020B0502020104020203" pitchFamily="34" charset="0"/>
                        </a:rPr>
                        <a:t>= 1 x </a:t>
                      </a:r>
                      <a:r>
                        <a:rPr lang="en-US">
                          <a:solidFill>
                            <a:schemeClr val="tx1">
                              <a:lumMod val="75000"/>
                              <a:lumOff val="25000"/>
                            </a:schemeClr>
                          </a:solidFill>
                          <a:latin typeface="Gill Sans MT" panose="020B0502020104020203" pitchFamily="34" charset="0"/>
                        </a:rPr>
                        <a:t>10</a:t>
                      </a:r>
                      <a:r>
                        <a:rPr lang="en-US" baseline="30000">
                          <a:solidFill>
                            <a:schemeClr val="tx1">
                              <a:lumMod val="75000"/>
                              <a:lumOff val="25000"/>
                            </a:schemeClr>
                          </a:solidFill>
                          <a:latin typeface="Gill Sans MT" panose="020B0502020104020203" pitchFamily="34" charset="0"/>
                        </a:rPr>
                        <a:t>3 </a:t>
                      </a:r>
                      <a:r>
                        <a:rPr lang="en-US" baseline="0">
                          <a:solidFill>
                            <a:schemeClr val="tx1">
                              <a:lumMod val="75000"/>
                              <a:lumOff val="25000"/>
                            </a:schemeClr>
                          </a:solidFill>
                          <a:latin typeface="Gill Sans MT" panose="020B0502020104020203" pitchFamily="34" charset="0"/>
                        </a:rPr>
                        <a:t>g</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0146479"/>
                  </a:ext>
                </a:extLst>
              </a:tr>
              <a:tr h="370840">
                <a:tc>
                  <a:txBody>
                    <a:bodyPr/>
                    <a:lstStyle/>
                    <a:p>
                      <a:pPr algn="ctr"/>
                      <a:r>
                        <a:rPr lang="en-US" dirty="0" err="1">
                          <a:solidFill>
                            <a:schemeClr val="tx1">
                              <a:lumMod val="75000"/>
                              <a:lumOff val="25000"/>
                            </a:schemeClr>
                          </a:solidFill>
                          <a:latin typeface="Gill Sans MT" panose="020B0502020104020203" pitchFamily="34" charset="0"/>
                        </a:rPr>
                        <a:t>Hecto</a:t>
                      </a:r>
                      <a:r>
                        <a:rPr lang="en-US" dirty="0">
                          <a:solidFill>
                            <a:schemeClr val="tx1">
                              <a:lumMod val="75000"/>
                              <a:lumOff val="25000"/>
                            </a:schemeClr>
                          </a:solidFill>
                          <a:latin typeface="Gill Sans MT" panose="020B0502020104020203"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solidFill>
                            <a:schemeClr val="tx1">
                              <a:lumMod val="75000"/>
                              <a:lumOff val="25000"/>
                            </a:schemeClr>
                          </a:solidFill>
                          <a:latin typeface="Gill Sans MT" panose="020B0502020104020203" pitchFamily="34" charset="0"/>
                        </a:rPr>
                        <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Gill Sans MT" panose="020B0502020104020203" pitchFamily="34" charset="0"/>
                        </a:rPr>
                        <a:t>1 x 10</a:t>
                      </a:r>
                      <a:r>
                        <a:rPr lang="en-US" baseline="30000" dirty="0">
                          <a:solidFill>
                            <a:schemeClr val="tx1">
                              <a:lumMod val="75000"/>
                              <a:lumOff val="25000"/>
                            </a:schemeClr>
                          </a:solidFill>
                          <a:latin typeface="Gill Sans MT" panose="020B0502020104020203" pitchFamily="34" charset="0"/>
                        </a:rPr>
                        <a:t>2</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1 hg </a:t>
                      </a:r>
                      <a:r>
                        <a:rPr lang="en-US" dirty="0">
                          <a:solidFill>
                            <a:schemeClr val="tx1">
                              <a:lumMod val="75000"/>
                              <a:lumOff val="25000"/>
                            </a:schemeClr>
                          </a:solidFill>
                          <a:latin typeface="Gill Sans MT" panose="020B0502020104020203" pitchFamily="34" charset="0"/>
                        </a:rPr>
                        <a:t>= 1 x </a:t>
                      </a:r>
                      <a:r>
                        <a:rPr lang="en-US">
                          <a:solidFill>
                            <a:schemeClr val="tx1">
                              <a:lumMod val="75000"/>
                              <a:lumOff val="25000"/>
                            </a:schemeClr>
                          </a:solidFill>
                          <a:latin typeface="Gill Sans MT" panose="020B0502020104020203" pitchFamily="34" charset="0"/>
                        </a:rPr>
                        <a:t>10</a:t>
                      </a:r>
                      <a:r>
                        <a:rPr lang="en-US" baseline="30000">
                          <a:solidFill>
                            <a:schemeClr val="tx1">
                              <a:lumMod val="75000"/>
                              <a:lumOff val="25000"/>
                            </a:schemeClr>
                          </a:solidFill>
                          <a:latin typeface="Gill Sans MT" panose="020B0502020104020203" pitchFamily="34" charset="0"/>
                        </a:rPr>
                        <a:t>2</a:t>
                      </a:r>
                      <a:r>
                        <a:rPr lang="en-US" baseline="0">
                          <a:solidFill>
                            <a:schemeClr val="tx1">
                              <a:lumMod val="75000"/>
                              <a:lumOff val="25000"/>
                            </a:schemeClr>
                          </a:solidFill>
                          <a:latin typeface="Gill Sans MT" panose="020B0502020104020203" pitchFamily="34" charset="0"/>
                        </a:rPr>
                        <a:t> g</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3240955"/>
                  </a:ext>
                </a:extLst>
              </a:tr>
              <a:tr h="370840">
                <a:tc>
                  <a:txBody>
                    <a:bodyPr/>
                    <a:lstStyle/>
                    <a:p>
                      <a:pPr algn="ctr"/>
                      <a:r>
                        <a:rPr lang="en-US" dirty="0">
                          <a:solidFill>
                            <a:schemeClr val="tx1">
                              <a:lumMod val="75000"/>
                              <a:lumOff val="25000"/>
                            </a:schemeClr>
                          </a:solidFill>
                          <a:latin typeface="Gill Sans MT" panose="020B0502020104020203" pitchFamily="34" charset="0"/>
                        </a:rPr>
                        <a:t>Deka–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lumMod val="75000"/>
                              <a:lumOff val="25000"/>
                            </a:schemeClr>
                          </a:solidFill>
                          <a:latin typeface="Gill Sans MT" panose="020B0502020104020203" pitchFamily="34" charset="0"/>
                        </a:rPr>
                        <a:t>da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Gill Sans MT" panose="020B0502020104020203" pitchFamily="34" charset="0"/>
                        </a:rPr>
                        <a:t>1 x 10</a:t>
                      </a:r>
                      <a:r>
                        <a:rPr lang="en-US" baseline="30000" dirty="0">
                          <a:solidFill>
                            <a:schemeClr val="tx1">
                              <a:lumMod val="75000"/>
                              <a:lumOff val="25000"/>
                            </a:schemeClr>
                          </a:solidFill>
                          <a:latin typeface="Gill Sans MT" panose="020B0502020104020203" pitchFamily="34" charset="0"/>
                        </a:rPr>
                        <a:t>1</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1 dag </a:t>
                      </a:r>
                      <a:r>
                        <a:rPr lang="en-US" dirty="0">
                          <a:solidFill>
                            <a:schemeClr val="tx1">
                              <a:lumMod val="75000"/>
                              <a:lumOff val="25000"/>
                            </a:schemeClr>
                          </a:solidFill>
                          <a:latin typeface="Gill Sans MT" panose="020B0502020104020203" pitchFamily="34" charset="0"/>
                        </a:rPr>
                        <a:t>= 1 x </a:t>
                      </a:r>
                      <a:r>
                        <a:rPr lang="en-US">
                          <a:solidFill>
                            <a:schemeClr val="tx1">
                              <a:lumMod val="75000"/>
                              <a:lumOff val="25000"/>
                            </a:schemeClr>
                          </a:solidFill>
                          <a:latin typeface="Gill Sans MT" panose="020B0502020104020203" pitchFamily="34" charset="0"/>
                        </a:rPr>
                        <a:t>10</a:t>
                      </a:r>
                      <a:r>
                        <a:rPr lang="en-US" baseline="30000">
                          <a:solidFill>
                            <a:schemeClr val="tx1">
                              <a:lumMod val="75000"/>
                              <a:lumOff val="25000"/>
                            </a:schemeClr>
                          </a:solidFill>
                          <a:latin typeface="Gill Sans MT" panose="020B0502020104020203" pitchFamily="34" charset="0"/>
                        </a:rPr>
                        <a:t>1</a:t>
                      </a:r>
                      <a:r>
                        <a:rPr lang="en-US" baseline="0">
                          <a:solidFill>
                            <a:schemeClr val="tx1">
                              <a:lumMod val="75000"/>
                              <a:lumOff val="25000"/>
                            </a:schemeClr>
                          </a:solidFill>
                          <a:latin typeface="Gill Sans MT" panose="020B0502020104020203" pitchFamily="34" charset="0"/>
                        </a:rPr>
                        <a:t> g</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6823166"/>
                  </a:ext>
                </a:extLst>
              </a:tr>
              <a:tr h="370840">
                <a:tc gridSpan="2">
                  <a:txBody>
                    <a:bodyPr/>
                    <a:lstStyle/>
                    <a:p>
                      <a:pPr algn="ctr"/>
                      <a:r>
                        <a:rPr lang="en-US" b="0">
                          <a:solidFill>
                            <a:schemeClr val="tx1">
                              <a:lumMod val="75000"/>
                              <a:lumOff val="25000"/>
                            </a:schemeClr>
                          </a:solidFill>
                          <a:latin typeface="Gill Sans MT" panose="020B0502020104020203" pitchFamily="34" charset="0"/>
                        </a:rPr>
                        <a:t>Unit (g, </a:t>
                      </a:r>
                      <a:r>
                        <a:rPr lang="en-US" b="0" dirty="0">
                          <a:solidFill>
                            <a:schemeClr val="tx1">
                              <a:lumMod val="75000"/>
                              <a:lumOff val="25000"/>
                            </a:schemeClr>
                          </a:solidFill>
                          <a:latin typeface="Gill Sans MT" panose="020B0502020104020203" pitchFamily="34" charset="0"/>
                        </a:rPr>
                        <a:t>L, etc.)</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75000"/>
                              <a:lumOff val="25000"/>
                            </a:schemeClr>
                          </a:solidFill>
                          <a:latin typeface="Gill Sans MT" panose="020B0502020104020203" pitchFamily="34" charset="0"/>
                        </a:rPr>
                        <a:t>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a:solidFill>
                            <a:schemeClr val="tx1">
                              <a:lumMod val="75000"/>
                              <a:lumOff val="25000"/>
                            </a:schemeClr>
                          </a:solidFill>
                          <a:latin typeface="Gill Sans MT" panose="020B0502020104020203" pitchFamily="34" charset="0"/>
                        </a:rPr>
                        <a:t>1 g </a:t>
                      </a:r>
                      <a:r>
                        <a:rPr lang="en-US" b="1" dirty="0">
                          <a:solidFill>
                            <a:schemeClr val="tx1">
                              <a:lumMod val="75000"/>
                              <a:lumOff val="25000"/>
                            </a:schemeClr>
                          </a:solidFill>
                          <a:latin typeface="Gill Sans MT" panose="020B0502020104020203" pitchFamily="34" charset="0"/>
                        </a:rPr>
                        <a:t>= </a:t>
                      </a:r>
                      <a:r>
                        <a:rPr lang="en-US" b="1">
                          <a:solidFill>
                            <a:schemeClr val="tx1">
                              <a:lumMod val="75000"/>
                              <a:lumOff val="25000"/>
                            </a:schemeClr>
                          </a:solidFill>
                          <a:latin typeface="Gill Sans MT" panose="020B0502020104020203" pitchFamily="34" charset="0"/>
                        </a:rPr>
                        <a:t>1 g</a:t>
                      </a:r>
                      <a:endParaRPr lang="en-US" b="1"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3944344"/>
                  </a:ext>
                </a:extLst>
              </a:tr>
              <a:tr h="370840">
                <a:tc>
                  <a:txBody>
                    <a:bodyPr/>
                    <a:lstStyle/>
                    <a:p>
                      <a:pPr algn="ctr"/>
                      <a:r>
                        <a:rPr lang="en-US" dirty="0">
                          <a:solidFill>
                            <a:schemeClr val="tx1">
                              <a:lumMod val="75000"/>
                              <a:lumOff val="25000"/>
                            </a:schemeClr>
                          </a:solidFill>
                          <a:latin typeface="Gill Sans MT" panose="020B0502020104020203" pitchFamily="34" charset="0"/>
                        </a:rPr>
                        <a:t>Deci–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d</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Gill Sans MT" panose="020B0502020104020203" pitchFamily="34" charset="0"/>
                        </a:rPr>
                        <a:t>1 x 10</a:t>
                      </a:r>
                      <a:r>
                        <a:rPr lang="en-US" baseline="30000" dirty="0">
                          <a:solidFill>
                            <a:schemeClr val="tx1">
                              <a:lumMod val="75000"/>
                              <a:lumOff val="25000"/>
                            </a:schemeClr>
                          </a:solidFill>
                          <a:latin typeface="Gill Sans MT" panose="020B0502020104020203" pitchFamily="34" charset="0"/>
                        </a:rPr>
                        <a:t>–1</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1 dg </a:t>
                      </a:r>
                      <a:r>
                        <a:rPr lang="en-US" dirty="0">
                          <a:solidFill>
                            <a:schemeClr val="tx1">
                              <a:lumMod val="75000"/>
                              <a:lumOff val="25000"/>
                            </a:schemeClr>
                          </a:solidFill>
                          <a:latin typeface="Gill Sans MT" panose="020B0502020104020203" pitchFamily="34" charset="0"/>
                        </a:rPr>
                        <a:t>= 1 x </a:t>
                      </a:r>
                      <a:r>
                        <a:rPr lang="en-US">
                          <a:solidFill>
                            <a:schemeClr val="tx1">
                              <a:lumMod val="75000"/>
                              <a:lumOff val="25000"/>
                            </a:schemeClr>
                          </a:solidFill>
                          <a:latin typeface="Gill Sans MT" panose="020B0502020104020203" pitchFamily="34" charset="0"/>
                        </a:rPr>
                        <a:t>10</a:t>
                      </a:r>
                      <a:r>
                        <a:rPr lang="en-US" baseline="30000">
                          <a:solidFill>
                            <a:schemeClr val="tx1">
                              <a:lumMod val="75000"/>
                              <a:lumOff val="25000"/>
                            </a:schemeClr>
                          </a:solidFill>
                          <a:latin typeface="Gill Sans MT" panose="020B0502020104020203" pitchFamily="34" charset="0"/>
                        </a:rPr>
                        <a:t>–1</a:t>
                      </a:r>
                      <a:r>
                        <a:rPr lang="en-US" baseline="0">
                          <a:solidFill>
                            <a:schemeClr val="tx1">
                              <a:lumMod val="75000"/>
                              <a:lumOff val="25000"/>
                            </a:schemeClr>
                          </a:solidFill>
                          <a:latin typeface="Gill Sans MT" panose="020B0502020104020203" pitchFamily="34" charset="0"/>
                        </a:rPr>
                        <a:t> g</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3940871"/>
                  </a:ext>
                </a:extLst>
              </a:tr>
              <a:tr h="370840">
                <a:tc>
                  <a:txBody>
                    <a:bodyPr/>
                    <a:lstStyle/>
                    <a:p>
                      <a:pPr algn="ctr"/>
                      <a:r>
                        <a:rPr lang="en-US" dirty="0" err="1">
                          <a:solidFill>
                            <a:schemeClr val="tx1">
                              <a:lumMod val="75000"/>
                              <a:lumOff val="25000"/>
                            </a:schemeClr>
                          </a:solidFill>
                          <a:latin typeface="Gill Sans MT" panose="020B0502020104020203" pitchFamily="34" charset="0"/>
                        </a:rPr>
                        <a:t>Centi</a:t>
                      </a:r>
                      <a:r>
                        <a:rPr lang="en-US" dirty="0">
                          <a:solidFill>
                            <a:schemeClr val="tx1">
                              <a:lumMod val="75000"/>
                              <a:lumOff val="25000"/>
                            </a:schemeClr>
                          </a:solidFill>
                          <a:latin typeface="Gill Sans MT" panose="020B0502020104020203"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c</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Gill Sans MT" panose="020B0502020104020203" pitchFamily="34" charset="0"/>
                        </a:rPr>
                        <a:t>1 x 10</a:t>
                      </a:r>
                      <a:r>
                        <a:rPr lang="en-US" baseline="30000" dirty="0">
                          <a:solidFill>
                            <a:schemeClr val="tx1">
                              <a:lumMod val="75000"/>
                              <a:lumOff val="25000"/>
                            </a:schemeClr>
                          </a:solidFill>
                          <a:latin typeface="Gill Sans MT" panose="020B0502020104020203" pitchFamily="34" charset="0"/>
                        </a:rPr>
                        <a:t>–2</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1 cg </a:t>
                      </a:r>
                      <a:r>
                        <a:rPr lang="en-US" dirty="0">
                          <a:solidFill>
                            <a:schemeClr val="tx1">
                              <a:lumMod val="75000"/>
                              <a:lumOff val="25000"/>
                            </a:schemeClr>
                          </a:solidFill>
                          <a:latin typeface="Gill Sans MT" panose="020B0502020104020203" pitchFamily="34" charset="0"/>
                        </a:rPr>
                        <a:t>= 1 x </a:t>
                      </a:r>
                      <a:r>
                        <a:rPr lang="en-US">
                          <a:solidFill>
                            <a:schemeClr val="tx1">
                              <a:lumMod val="75000"/>
                              <a:lumOff val="25000"/>
                            </a:schemeClr>
                          </a:solidFill>
                          <a:latin typeface="Gill Sans MT" panose="020B0502020104020203" pitchFamily="34" charset="0"/>
                        </a:rPr>
                        <a:t>10</a:t>
                      </a:r>
                      <a:r>
                        <a:rPr lang="en-US" baseline="30000">
                          <a:solidFill>
                            <a:schemeClr val="tx1">
                              <a:lumMod val="75000"/>
                              <a:lumOff val="25000"/>
                            </a:schemeClr>
                          </a:solidFill>
                          <a:latin typeface="Gill Sans MT" panose="020B0502020104020203" pitchFamily="34" charset="0"/>
                        </a:rPr>
                        <a:t>–2</a:t>
                      </a:r>
                      <a:r>
                        <a:rPr lang="en-US" baseline="0">
                          <a:solidFill>
                            <a:schemeClr val="tx1">
                              <a:lumMod val="75000"/>
                              <a:lumOff val="25000"/>
                            </a:schemeClr>
                          </a:solidFill>
                          <a:latin typeface="Gill Sans MT" panose="020B0502020104020203" pitchFamily="34" charset="0"/>
                        </a:rPr>
                        <a:t> g</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5230489"/>
                  </a:ext>
                </a:extLst>
              </a:tr>
              <a:tr h="370840">
                <a:tc>
                  <a:txBody>
                    <a:bodyPr/>
                    <a:lstStyle/>
                    <a:p>
                      <a:pPr algn="ctr"/>
                      <a:r>
                        <a:rPr lang="en-US" dirty="0">
                          <a:solidFill>
                            <a:schemeClr val="tx1">
                              <a:lumMod val="75000"/>
                              <a:lumOff val="25000"/>
                            </a:schemeClr>
                          </a:solidFill>
                          <a:latin typeface="Gill Sans MT" panose="020B0502020104020203" pitchFamily="34" charset="0"/>
                        </a:rPr>
                        <a:t>Milli–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m</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Gill Sans MT" panose="020B0502020104020203" pitchFamily="34" charset="0"/>
                        </a:rPr>
                        <a:t>1 x 10</a:t>
                      </a:r>
                      <a:r>
                        <a:rPr lang="en-US" baseline="30000" dirty="0">
                          <a:solidFill>
                            <a:schemeClr val="tx1">
                              <a:lumMod val="75000"/>
                              <a:lumOff val="25000"/>
                            </a:schemeClr>
                          </a:solidFill>
                          <a:latin typeface="Gill Sans MT" panose="020B0502020104020203" pitchFamily="34" charset="0"/>
                        </a:rPr>
                        <a:t>–3</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1 mg </a:t>
                      </a:r>
                      <a:r>
                        <a:rPr lang="en-US" dirty="0">
                          <a:solidFill>
                            <a:schemeClr val="tx1">
                              <a:lumMod val="75000"/>
                              <a:lumOff val="25000"/>
                            </a:schemeClr>
                          </a:solidFill>
                          <a:latin typeface="Gill Sans MT" panose="020B0502020104020203" pitchFamily="34" charset="0"/>
                        </a:rPr>
                        <a:t>= 1 x </a:t>
                      </a:r>
                      <a:r>
                        <a:rPr lang="en-US">
                          <a:solidFill>
                            <a:schemeClr val="tx1">
                              <a:lumMod val="75000"/>
                              <a:lumOff val="25000"/>
                            </a:schemeClr>
                          </a:solidFill>
                          <a:latin typeface="Gill Sans MT" panose="020B0502020104020203" pitchFamily="34" charset="0"/>
                        </a:rPr>
                        <a:t>10</a:t>
                      </a:r>
                      <a:r>
                        <a:rPr lang="en-US" baseline="30000">
                          <a:solidFill>
                            <a:schemeClr val="tx1">
                              <a:lumMod val="75000"/>
                              <a:lumOff val="25000"/>
                            </a:schemeClr>
                          </a:solidFill>
                          <a:latin typeface="Gill Sans MT" panose="020B0502020104020203" pitchFamily="34" charset="0"/>
                        </a:rPr>
                        <a:t>–3</a:t>
                      </a:r>
                      <a:r>
                        <a:rPr lang="en-US" baseline="0">
                          <a:solidFill>
                            <a:schemeClr val="tx1">
                              <a:lumMod val="75000"/>
                              <a:lumOff val="25000"/>
                            </a:schemeClr>
                          </a:solidFill>
                          <a:latin typeface="Gill Sans MT" panose="020B0502020104020203" pitchFamily="34" charset="0"/>
                        </a:rPr>
                        <a:t> g</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2893666"/>
                  </a:ext>
                </a:extLst>
              </a:tr>
              <a:tr h="370840">
                <a:tc>
                  <a:txBody>
                    <a:bodyPr/>
                    <a:lstStyle/>
                    <a:p>
                      <a:pPr algn="ctr"/>
                      <a:r>
                        <a:rPr lang="en-US" dirty="0">
                          <a:solidFill>
                            <a:schemeClr val="tx1">
                              <a:lumMod val="75000"/>
                              <a:lumOff val="25000"/>
                            </a:schemeClr>
                          </a:solidFill>
                          <a:latin typeface="Gill Sans MT" panose="020B0502020104020203" pitchFamily="34" charset="0"/>
                        </a:rPr>
                        <a:t>Micro–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l-GR">
                          <a:solidFill>
                            <a:schemeClr val="tx1">
                              <a:lumMod val="75000"/>
                              <a:lumOff val="25000"/>
                            </a:schemeClr>
                          </a:solidFill>
                        </a:rPr>
                        <a:t>μ</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Gill Sans MT" panose="020B0502020104020203" pitchFamily="34" charset="0"/>
                        </a:rPr>
                        <a:t>1 x 10</a:t>
                      </a:r>
                      <a:r>
                        <a:rPr lang="en-US" baseline="30000" dirty="0">
                          <a:solidFill>
                            <a:schemeClr val="tx1">
                              <a:lumMod val="75000"/>
                              <a:lumOff val="25000"/>
                            </a:schemeClr>
                          </a:solidFill>
                          <a:latin typeface="Gill Sans MT" panose="020B0502020104020203" pitchFamily="34" charset="0"/>
                        </a:rPr>
                        <a:t>–6</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1 </a:t>
                      </a:r>
                      <a:r>
                        <a:rPr lang="el-GR">
                          <a:solidFill>
                            <a:schemeClr val="tx1">
                              <a:lumMod val="75000"/>
                              <a:lumOff val="25000"/>
                            </a:schemeClr>
                          </a:solidFill>
                        </a:rPr>
                        <a:t>μ</a:t>
                      </a:r>
                      <a:r>
                        <a:rPr lang="en-US">
                          <a:solidFill>
                            <a:schemeClr val="tx1">
                              <a:lumMod val="75000"/>
                              <a:lumOff val="25000"/>
                            </a:schemeClr>
                          </a:solidFill>
                          <a:latin typeface="Gill Sans MT" panose="020B0502020104020203" pitchFamily="34" charset="0"/>
                        </a:rPr>
                        <a:t>g </a:t>
                      </a:r>
                      <a:r>
                        <a:rPr lang="en-US" dirty="0">
                          <a:solidFill>
                            <a:schemeClr val="tx1">
                              <a:lumMod val="75000"/>
                              <a:lumOff val="25000"/>
                            </a:schemeClr>
                          </a:solidFill>
                          <a:latin typeface="Gill Sans MT" panose="020B0502020104020203" pitchFamily="34" charset="0"/>
                        </a:rPr>
                        <a:t>= 1 x </a:t>
                      </a:r>
                      <a:r>
                        <a:rPr lang="en-US">
                          <a:solidFill>
                            <a:schemeClr val="tx1">
                              <a:lumMod val="75000"/>
                              <a:lumOff val="25000"/>
                            </a:schemeClr>
                          </a:solidFill>
                          <a:latin typeface="Gill Sans MT" panose="020B0502020104020203" pitchFamily="34" charset="0"/>
                        </a:rPr>
                        <a:t>10</a:t>
                      </a:r>
                      <a:r>
                        <a:rPr lang="en-US" baseline="30000">
                          <a:solidFill>
                            <a:schemeClr val="tx1">
                              <a:lumMod val="75000"/>
                              <a:lumOff val="25000"/>
                            </a:schemeClr>
                          </a:solidFill>
                          <a:latin typeface="Gill Sans MT" panose="020B0502020104020203" pitchFamily="34" charset="0"/>
                        </a:rPr>
                        <a:t>–6</a:t>
                      </a:r>
                      <a:r>
                        <a:rPr lang="en-US" baseline="0">
                          <a:solidFill>
                            <a:schemeClr val="tx1">
                              <a:lumMod val="75000"/>
                              <a:lumOff val="25000"/>
                            </a:schemeClr>
                          </a:solidFill>
                          <a:latin typeface="Gill Sans MT" panose="020B0502020104020203" pitchFamily="34" charset="0"/>
                        </a:rPr>
                        <a:t> g</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115077"/>
                  </a:ext>
                </a:extLst>
              </a:tr>
              <a:tr h="370840">
                <a:tc>
                  <a:txBody>
                    <a:bodyPr/>
                    <a:lstStyle/>
                    <a:p>
                      <a:pPr algn="ctr"/>
                      <a:r>
                        <a:rPr lang="en-US" dirty="0">
                          <a:solidFill>
                            <a:schemeClr val="tx1">
                              <a:lumMod val="75000"/>
                              <a:lumOff val="25000"/>
                            </a:schemeClr>
                          </a:solidFill>
                          <a:latin typeface="Gill Sans MT" panose="020B0502020104020203" pitchFamily="34" charset="0"/>
                        </a:rPr>
                        <a:t>Nano–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n</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Gill Sans MT" panose="020B0502020104020203" pitchFamily="34" charset="0"/>
                        </a:rPr>
                        <a:t>1 x 10</a:t>
                      </a:r>
                      <a:r>
                        <a:rPr lang="en-US" baseline="30000" dirty="0">
                          <a:solidFill>
                            <a:schemeClr val="tx1">
                              <a:lumMod val="75000"/>
                              <a:lumOff val="25000"/>
                            </a:schemeClr>
                          </a:solidFill>
                          <a:latin typeface="Gill Sans MT" panose="020B0502020104020203" pitchFamily="34" charset="0"/>
                        </a:rPr>
                        <a:t>–9</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solidFill>
                            <a:schemeClr val="tx1">
                              <a:lumMod val="75000"/>
                              <a:lumOff val="25000"/>
                            </a:schemeClr>
                          </a:solidFill>
                          <a:latin typeface="Gill Sans MT" panose="020B0502020104020203" pitchFamily="34" charset="0"/>
                        </a:rPr>
                        <a:t>1 ng </a:t>
                      </a:r>
                      <a:r>
                        <a:rPr lang="en-US" dirty="0">
                          <a:solidFill>
                            <a:schemeClr val="tx1">
                              <a:lumMod val="75000"/>
                              <a:lumOff val="25000"/>
                            </a:schemeClr>
                          </a:solidFill>
                          <a:latin typeface="Gill Sans MT" panose="020B0502020104020203" pitchFamily="34" charset="0"/>
                        </a:rPr>
                        <a:t>= 1 x </a:t>
                      </a:r>
                      <a:r>
                        <a:rPr lang="en-US">
                          <a:solidFill>
                            <a:schemeClr val="tx1">
                              <a:lumMod val="75000"/>
                              <a:lumOff val="25000"/>
                            </a:schemeClr>
                          </a:solidFill>
                          <a:latin typeface="Gill Sans MT" panose="020B0502020104020203" pitchFamily="34" charset="0"/>
                        </a:rPr>
                        <a:t>10</a:t>
                      </a:r>
                      <a:r>
                        <a:rPr lang="en-US" baseline="30000">
                          <a:solidFill>
                            <a:schemeClr val="tx1">
                              <a:lumMod val="75000"/>
                              <a:lumOff val="25000"/>
                            </a:schemeClr>
                          </a:solidFill>
                          <a:latin typeface="Gill Sans MT" panose="020B0502020104020203" pitchFamily="34" charset="0"/>
                        </a:rPr>
                        <a:t>–9</a:t>
                      </a:r>
                      <a:r>
                        <a:rPr lang="en-US" baseline="0">
                          <a:solidFill>
                            <a:schemeClr val="tx1">
                              <a:lumMod val="75000"/>
                              <a:lumOff val="25000"/>
                            </a:schemeClr>
                          </a:solidFill>
                          <a:latin typeface="Gill Sans MT" panose="020B0502020104020203" pitchFamily="34" charset="0"/>
                        </a:rPr>
                        <a:t> g</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5264443"/>
                  </a:ext>
                </a:extLst>
              </a:tr>
              <a:tr h="370840">
                <a:tc>
                  <a:txBody>
                    <a:bodyPr/>
                    <a:lstStyle/>
                    <a:p>
                      <a:pPr algn="ctr"/>
                      <a:r>
                        <a:rPr lang="en-US" dirty="0">
                          <a:solidFill>
                            <a:schemeClr val="tx1">
                              <a:lumMod val="75000"/>
                              <a:lumOff val="25000"/>
                            </a:schemeClr>
                          </a:solidFill>
                          <a:latin typeface="Gill Sans MT" panose="020B0502020104020203" pitchFamily="34" charset="0"/>
                        </a:rPr>
                        <a:t>Pico–</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lumMod val="75000"/>
                              <a:lumOff val="25000"/>
                            </a:schemeClr>
                          </a:solidFill>
                          <a:latin typeface="Gill Sans MT" panose="020B0502020104020203" pitchFamily="34" charset="0"/>
                        </a:rPr>
                        <a:t>p</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Gill Sans MT" panose="020B0502020104020203" pitchFamily="34" charset="0"/>
                        </a:rPr>
                        <a:t>1 x 10</a:t>
                      </a:r>
                      <a:r>
                        <a:rPr lang="en-US" baseline="30000" dirty="0">
                          <a:solidFill>
                            <a:schemeClr val="tx1">
                              <a:lumMod val="75000"/>
                              <a:lumOff val="25000"/>
                            </a:schemeClr>
                          </a:solidFill>
                          <a:latin typeface="Gill Sans MT" panose="020B0502020104020203" pitchFamily="34" charset="0"/>
                        </a:rPr>
                        <a:t>–12</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lumMod val="75000"/>
                              <a:lumOff val="25000"/>
                            </a:schemeClr>
                          </a:solidFill>
                          <a:latin typeface="Gill Sans MT" panose="020B0502020104020203" pitchFamily="34" charset="0"/>
                        </a:rPr>
                        <a:t>1 </a:t>
                      </a:r>
                      <a:r>
                        <a:rPr lang="en-US" dirty="0" err="1">
                          <a:solidFill>
                            <a:schemeClr val="tx1">
                              <a:lumMod val="75000"/>
                              <a:lumOff val="25000"/>
                            </a:schemeClr>
                          </a:solidFill>
                          <a:latin typeface="Gill Sans MT" panose="020B0502020104020203" pitchFamily="34" charset="0"/>
                        </a:rPr>
                        <a:t>pg</a:t>
                      </a:r>
                      <a:r>
                        <a:rPr lang="en-US" dirty="0">
                          <a:solidFill>
                            <a:schemeClr val="tx1">
                              <a:lumMod val="75000"/>
                              <a:lumOff val="25000"/>
                            </a:schemeClr>
                          </a:solidFill>
                          <a:latin typeface="Gill Sans MT" panose="020B0502020104020203" pitchFamily="34" charset="0"/>
                        </a:rPr>
                        <a:t> = 1 x 10</a:t>
                      </a:r>
                      <a:r>
                        <a:rPr lang="en-US" baseline="30000" dirty="0">
                          <a:solidFill>
                            <a:schemeClr val="tx1">
                              <a:lumMod val="75000"/>
                              <a:lumOff val="25000"/>
                            </a:schemeClr>
                          </a:solidFill>
                          <a:latin typeface="Gill Sans MT" panose="020B0502020104020203" pitchFamily="34" charset="0"/>
                        </a:rPr>
                        <a:t>–12</a:t>
                      </a:r>
                      <a:r>
                        <a:rPr lang="en-US" baseline="0" dirty="0">
                          <a:solidFill>
                            <a:schemeClr val="tx1">
                              <a:lumMod val="75000"/>
                              <a:lumOff val="25000"/>
                            </a:schemeClr>
                          </a:solidFill>
                          <a:latin typeface="Gill Sans MT" panose="020B0502020104020203" pitchFamily="34" charset="0"/>
                        </a:rPr>
                        <a:t> g</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4543570"/>
                  </a:ext>
                </a:extLst>
              </a:tr>
            </a:tbl>
          </a:graphicData>
        </a:graphic>
      </p:graphicFrame>
      <p:sp>
        <p:nvSpPr>
          <p:cNvPr id="13" name="TextBox 11">
            <a:extLst>
              <a:ext uri="{FF2B5EF4-FFF2-40B4-BE49-F238E27FC236}">
                <a16:creationId xmlns:a16="http://schemas.microsoft.com/office/drawing/2014/main" id="{017FD84C-4007-4BE9-A75F-4522A867A64F}"/>
              </a:ext>
            </a:extLst>
          </p:cNvPr>
          <p:cNvSpPr txBox="1">
            <a:spLocks noChangeArrowheads="1"/>
          </p:cNvSpPr>
          <p:nvPr/>
        </p:nvSpPr>
        <p:spPr bwMode="auto">
          <a:xfrm>
            <a:off x="0" y="6477125"/>
            <a:ext cx="8610600" cy="369332"/>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 great mighty king hector died unexpectedly drinking chocolate milk many nights past.</a:t>
            </a:r>
          </a:p>
        </p:txBody>
      </p:sp>
    </p:spTree>
    <p:extLst>
      <p:ext uri="{BB962C8B-B14F-4D97-AF65-F5344CB8AC3E}">
        <p14:creationId xmlns:p14="http://schemas.microsoft.com/office/powerpoint/2010/main" val="224441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12</a:t>
            </a:fld>
            <a:endParaRPr lang="en-US" dirty="0">
              <a:solidFill>
                <a:schemeClr val="bg1"/>
              </a:solidFill>
            </a:endParaRPr>
          </a:p>
        </p:txBody>
      </p:sp>
      <p:sp>
        <p:nvSpPr>
          <p:cNvPr id="9" name="TextBox 8">
            <a:extLst>
              <a:ext uri="{FF2B5EF4-FFF2-40B4-BE49-F238E27FC236}">
                <a16:creationId xmlns:a16="http://schemas.microsoft.com/office/drawing/2014/main" id="{C09F3F5B-79BE-4516-A36E-00F2257A36A0}"/>
              </a:ext>
            </a:extLst>
          </p:cNvPr>
          <p:cNvSpPr txBox="1"/>
          <p:nvPr/>
        </p:nvSpPr>
        <p:spPr bwMode="auto">
          <a:xfrm>
            <a:off x="4752975" y="2967335"/>
            <a:ext cx="4276725" cy="923330"/>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r>
              <a:rPr lang="en-US" b="1" dirty="0">
                <a:solidFill>
                  <a:srgbClr val="67AEB6"/>
                </a:solidFill>
                <a:latin typeface="Gill Sans MT" panose="020B0502020104020203" pitchFamily="34" charset="0"/>
                <a:cs typeface="Times New Roman" pitchFamily="18" charset="0"/>
              </a:rPr>
              <a:t>How do we use this chart? So let's say our base units are liters? How could we find our conversion factor?</a:t>
            </a:r>
          </a:p>
        </p:txBody>
      </p:sp>
      <p:sp>
        <p:nvSpPr>
          <p:cNvPr id="11" name="Rectangle 2">
            <a:extLst>
              <a:ext uri="{FF2B5EF4-FFF2-40B4-BE49-F238E27FC236}">
                <a16:creationId xmlns:a16="http://schemas.microsoft.com/office/drawing/2014/main" id="{4617036E-CFED-4656-8115-6EB6A1AF78C4}"/>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Using the conversion chart</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graphicFrame>
        <p:nvGraphicFramePr>
          <p:cNvPr id="7" name="Table 6">
            <a:extLst>
              <a:ext uri="{FF2B5EF4-FFF2-40B4-BE49-F238E27FC236}">
                <a16:creationId xmlns:a16="http://schemas.microsoft.com/office/drawing/2014/main" id="{C10F99E6-8323-42C1-8751-62860A5D9F3E}"/>
              </a:ext>
            </a:extLst>
          </p:cNvPr>
          <p:cNvGraphicFramePr>
            <a:graphicFrameLocks noGrp="1"/>
          </p:cNvGraphicFramePr>
          <p:nvPr>
            <p:extLst>
              <p:ext uri="{D42A27DB-BD31-4B8C-83A1-F6EECF244321}">
                <p14:modId xmlns:p14="http://schemas.microsoft.com/office/powerpoint/2010/main" val="726824080"/>
              </p:ext>
            </p:extLst>
          </p:nvPr>
        </p:nvGraphicFramePr>
        <p:xfrm>
          <a:off x="652969" y="1195010"/>
          <a:ext cx="3833306" cy="4820920"/>
        </p:xfrm>
        <a:graphic>
          <a:graphicData uri="http://schemas.openxmlformats.org/drawingml/2006/table">
            <a:tbl>
              <a:tblPr firstRow="1" bandRow="1">
                <a:tableStyleId>{5C22544A-7EE6-4342-B048-85BDC9FD1C3A}</a:tableStyleId>
              </a:tblPr>
              <a:tblGrid>
                <a:gridCol w="3833306">
                  <a:extLst>
                    <a:ext uri="{9D8B030D-6E8A-4147-A177-3AD203B41FA5}">
                      <a16:colId xmlns:a16="http://schemas.microsoft.com/office/drawing/2014/main" val="3511473175"/>
                    </a:ext>
                  </a:extLst>
                </a:gridCol>
              </a:tblGrid>
              <a:tr h="370840">
                <a:tc>
                  <a:txBody>
                    <a:bodyPr/>
                    <a:lstStyle/>
                    <a:p>
                      <a:pPr algn="ctr"/>
                      <a:r>
                        <a:rPr lang="en-US" b="0" dirty="0">
                          <a:solidFill>
                            <a:schemeClr val="tx1">
                              <a:lumMod val="75000"/>
                              <a:lumOff val="25000"/>
                            </a:schemeClr>
                          </a:solidFill>
                          <a:latin typeface="Gill Sans MT" panose="020B0502020104020203" pitchFamily="34" charset="0"/>
                        </a:rPr>
                        <a:t>1 T(base unit) = 1 x 10</a:t>
                      </a:r>
                      <a:r>
                        <a:rPr lang="en-US" b="0" baseline="30000" dirty="0">
                          <a:solidFill>
                            <a:schemeClr val="tx1">
                              <a:lumMod val="75000"/>
                              <a:lumOff val="25000"/>
                            </a:schemeClr>
                          </a:solidFill>
                          <a:latin typeface="Gill Sans MT" panose="020B0502020104020203" pitchFamily="34" charset="0"/>
                        </a:rPr>
                        <a:t>12</a:t>
                      </a:r>
                      <a:r>
                        <a:rPr lang="en-US" b="0" baseline="0" dirty="0">
                          <a:solidFill>
                            <a:schemeClr val="tx1">
                              <a:lumMod val="75000"/>
                              <a:lumOff val="25000"/>
                            </a:schemeClr>
                          </a:solidFill>
                          <a:latin typeface="Gill Sans MT" panose="020B0502020104020203" pitchFamily="34" charset="0"/>
                        </a:rPr>
                        <a:t> (base unit)</a:t>
                      </a:r>
                      <a:endParaRPr lang="en-US" b="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3349410"/>
                  </a:ext>
                </a:extLst>
              </a:tr>
              <a:tr h="370840">
                <a:tc>
                  <a:txBody>
                    <a:bodyPr/>
                    <a:lstStyle/>
                    <a:p>
                      <a:pPr algn="ctr"/>
                      <a:r>
                        <a:rPr lang="en-US" dirty="0">
                          <a:solidFill>
                            <a:schemeClr val="tx1">
                              <a:lumMod val="75000"/>
                              <a:lumOff val="25000"/>
                            </a:schemeClr>
                          </a:solidFill>
                          <a:latin typeface="Gill Sans MT" panose="020B0502020104020203" pitchFamily="34" charset="0"/>
                        </a:rPr>
                        <a:t>1 G(base unit) = 1 x 10</a:t>
                      </a:r>
                      <a:r>
                        <a:rPr lang="en-US" baseline="30000" dirty="0">
                          <a:solidFill>
                            <a:schemeClr val="tx1">
                              <a:lumMod val="75000"/>
                              <a:lumOff val="25000"/>
                            </a:schemeClr>
                          </a:solidFill>
                          <a:latin typeface="Gill Sans MT" panose="020B0502020104020203" pitchFamily="34" charset="0"/>
                        </a:rPr>
                        <a:t>9</a:t>
                      </a:r>
                      <a:r>
                        <a:rPr lang="en-US" baseline="0" dirty="0">
                          <a:solidFill>
                            <a:schemeClr val="tx1">
                              <a:lumMod val="75000"/>
                              <a:lumOff val="25000"/>
                            </a:schemeClr>
                          </a:solidFill>
                          <a:latin typeface="Gill Sans MT" panose="020B0502020104020203" pitchFamily="34" charset="0"/>
                        </a:rPr>
                        <a:t> (base unit)</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1769691"/>
                  </a:ext>
                </a:extLst>
              </a:tr>
              <a:tr h="370840">
                <a:tc>
                  <a:txBody>
                    <a:bodyPr/>
                    <a:lstStyle/>
                    <a:p>
                      <a:pPr algn="ctr"/>
                      <a:r>
                        <a:rPr lang="en-US" dirty="0">
                          <a:solidFill>
                            <a:schemeClr val="tx1">
                              <a:lumMod val="75000"/>
                              <a:lumOff val="25000"/>
                            </a:schemeClr>
                          </a:solidFill>
                          <a:latin typeface="Gill Sans MT" panose="020B0502020104020203" pitchFamily="34" charset="0"/>
                        </a:rPr>
                        <a:t>1 M(base unit) = 1 x 10</a:t>
                      </a:r>
                      <a:r>
                        <a:rPr lang="en-US" baseline="30000" dirty="0">
                          <a:solidFill>
                            <a:schemeClr val="tx1">
                              <a:lumMod val="75000"/>
                              <a:lumOff val="25000"/>
                            </a:schemeClr>
                          </a:solidFill>
                          <a:latin typeface="Gill Sans MT" panose="020B0502020104020203" pitchFamily="34" charset="0"/>
                        </a:rPr>
                        <a:t>6 </a:t>
                      </a:r>
                      <a:r>
                        <a:rPr lang="en-US" baseline="0" dirty="0">
                          <a:solidFill>
                            <a:schemeClr val="tx1">
                              <a:lumMod val="75000"/>
                              <a:lumOff val="25000"/>
                            </a:schemeClr>
                          </a:solidFill>
                          <a:latin typeface="Gill Sans MT" panose="020B0502020104020203" pitchFamily="34" charset="0"/>
                        </a:rPr>
                        <a:t>(base unit)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3891088"/>
                  </a:ext>
                </a:extLst>
              </a:tr>
              <a:tr h="370840">
                <a:tc>
                  <a:txBody>
                    <a:bodyPr/>
                    <a:lstStyle/>
                    <a:p>
                      <a:pPr algn="ctr"/>
                      <a:r>
                        <a:rPr lang="en-US" dirty="0">
                          <a:solidFill>
                            <a:schemeClr val="tx1">
                              <a:lumMod val="75000"/>
                              <a:lumOff val="25000"/>
                            </a:schemeClr>
                          </a:solidFill>
                          <a:latin typeface="Gill Sans MT" panose="020B0502020104020203" pitchFamily="34" charset="0"/>
                        </a:rPr>
                        <a:t>1 k(base unit) = 1 x 10</a:t>
                      </a:r>
                      <a:r>
                        <a:rPr lang="en-US" baseline="30000" dirty="0">
                          <a:solidFill>
                            <a:schemeClr val="tx1">
                              <a:lumMod val="75000"/>
                              <a:lumOff val="25000"/>
                            </a:schemeClr>
                          </a:solidFill>
                          <a:latin typeface="Gill Sans MT" panose="020B0502020104020203" pitchFamily="34" charset="0"/>
                        </a:rPr>
                        <a:t>3 </a:t>
                      </a:r>
                      <a:r>
                        <a:rPr lang="en-US" baseline="0" dirty="0">
                          <a:solidFill>
                            <a:schemeClr val="tx1">
                              <a:lumMod val="75000"/>
                              <a:lumOff val="25000"/>
                            </a:schemeClr>
                          </a:solidFill>
                          <a:latin typeface="Gill Sans MT" panose="020B0502020104020203" pitchFamily="34" charset="0"/>
                        </a:rPr>
                        <a:t>(base unit)</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2818288"/>
                  </a:ext>
                </a:extLst>
              </a:tr>
              <a:tr h="370840">
                <a:tc>
                  <a:txBody>
                    <a:bodyPr/>
                    <a:lstStyle/>
                    <a:p>
                      <a:pPr algn="ctr"/>
                      <a:r>
                        <a:rPr lang="en-US" dirty="0">
                          <a:solidFill>
                            <a:schemeClr val="tx1">
                              <a:lumMod val="75000"/>
                              <a:lumOff val="25000"/>
                            </a:schemeClr>
                          </a:solidFill>
                          <a:latin typeface="Gill Sans MT" panose="020B0502020104020203" pitchFamily="34" charset="0"/>
                        </a:rPr>
                        <a:t>1 h(base unit) = 1 x 10</a:t>
                      </a:r>
                      <a:r>
                        <a:rPr lang="en-US" baseline="30000" dirty="0">
                          <a:solidFill>
                            <a:schemeClr val="tx1">
                              <a:lumMod val="75000"/>
                              <a:lumOff val="25000"/>
                            </a:schemeClr>
                          </a:solidFill>
                          <a:latin typeface="Gill Sans MT" panose="020B0502020104020203" pitchFamily="34" charset="0"/>
                        </a:rPr>
                        <a:t>2</a:t>
                      </a:r>
                      <a:r>
                        <a:rPr lang="en-US" baseline="0" dirty="0">
                          <a:solidFill>
                            <a:schemeClr val="tx1">
                              <a:lumMod val="75000"/>
                              <a:lumOff val="25000"/>
                            </a:schemeClr>
                          </a:solidFill>
                          <a:latin typeface="Gill Sans MT" panose="020B0502020104020203" pitchFamily="34" charset="0"/>
                        </a:rPr>
                        <a:t> (base unit)</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615880"/>
                  </a:ext>
                </a:extLst>
              </a:tr>
              <a:tr h="370840">
                <a:tc>
                  <a:txBody>
                    <a:bodyPr/>
                    <a:lstStyle/>
                    <a:p>
                      <a:pPr algn="ctr"/>
                      <a:r>
                        <a:rPr lang="en-US" dirty="0">
                          <a:solidFill>
                            <a:schemeClr val="tx1">
                              <a:lumMod val="75000"/>
                              <a:lumOff val="25000"/>
                            </a:schemeClr>
                          </a:solidFill>
                          <a:latin typeface="Gill Sans MT" panose="020B0502020104020203" pitchFamily="34" charset="0"/>
                        </a:rPr>
                        <a:t>1 da(base unit) = 1 x 10</a:t>
                      </a:r>
                      <a:r>
                        <a:rPr lang="en-US" baseline="30000" dirty="0">
                          <a:solidFill>
                            <a:schemeClr val="tx1">
                              <a:lumMod val="75000"/>
                              <a:lumOff val="25000"/>
                            </a:schemeClr>
                          </a:solidFill>
                          <a:latin typeface="Gill Sans MT" panose="020B0502020104020203" pitchFamily="34" charset="0"/>
                        </a:rPr>
                        <a:t>1</a:t>
                      </a:r>
                      <a:r>
                        <a:rPr lang="en-US" baseline="0" dirty="0">
                          <a:solidFill>
                            <a:schemeClr val="tx1">
                              <a:lumMod val="75000"/>
                              <a:lumOff val="25000"/>
                            </a:schemeClr>
                          </a:solidFill>
                          <a:latin typeface="Gill Sans MT" panose="020B0502020104020203" pitchFamily="34" charset="0"/>
                        </a:rPr>
                        <a:t> (base unit)</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6297235"/>
                  </a:ext>
                </a:extLst>
              </a:tr>
              <a:tr h="370840">
                <a:tc>
                  <a:txBody>
                    <a:bodyPr/>
                    <a:lstStyle/>
                    <a:p>
                      <a:pPr algn="ctr"/>
                      <a:r>
                        <a:rPr lang="en-US" b="1" dirty="0">
                          <a:solidFill>
                            <a:schemeClr val="tx1">
                              <a:lumMod val="75000"/>
                              <a:lumOff val="25000"/>
                            </a:schemeClr>
                          </a:solidFill>
                          <a:latin typeface="Gill Sans MT" panose="020B0502020104020203" pitchFamily="34" charset="0"/>
                        </a:rPr>
                        <a:t>1 (base unit) = 1 (base unit)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975738"/>
                  </a:ext>
                </a:extLst>
              </a:tr>
              <a:tr h="370840">
                <a:tc>
                  <a:txBody>
                    <a:bodyPr/>
                    <a:lstStyle/>
                    <a:p>
                      <a:pPr algn="ctr"/>
                      <a:r>
                        <a:rPr lang="en-US" dirty="0">
                          <a:solidFill>
                            <a:schemeClr val="tx1">
                              <a:lumMod val="75000"/>
                              <a:lumOff val="25000"/>
                            </a:schemeClr>
                          </a:solidFill>
                          <a:latin typeface="Gill Sans MT" panose="020B0502020104020203" pitchFamily="34" charset="0"/>
                        </a:rPr>
                        <a:t>1 d(base unit) = 1 x 10</a:t>
                      </a:r>
                      <a:r>
                        <a:rPr lang="en-US" baseline="30000" dirty="0">
                          <a:solidFill>
                            <a:schemeClr val="tx1">
                              <a:lumMod val="75000"/>
                              <a:lumOff val="25000"/>
                            </a:schemeClr>
                          </a:solidFill>
                          <a:latin typeface="Gill Sans MT" panose="020B0502020104020203" pitchFamily="34" charset="0"/>
                        </a:rPr>
                        <a:t>–1</a:t>
                      </a:r>
                      <a:r>
                        <a:rPr lang="en-US" baseline="0" dirty="0">
                          <a:solidFill>
                            <a:schemeClr val="tx1">
                              <a:lumMod val="75000"/>
                              <a:lumOff val="25000"/>
                            </a:schemeClr>
                          </a:solidFill>
                          <a:latin typeface="Gill Sans MT" panose="020B0502020104020203" pitchFamily="34" charset="0"/>
                        </a:rPr>
                        <a:t> (base unit)</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1483740"/>
                  </a:ext>
                </a:extLst>
              </a:tr>
              <a:tr h="370840">
                <a:tc>
                  <a:txBody>
                    <a:bodyPr/>
                    <a:lstStyle/>
                    <a:p>
                      <a:pPr algn="ctr"/>
                      <a:r>
                        <a:rPr lang="en-US" dirty="0">
                          <a:solidFill>
                            <a:schemeClr val="tx1">
                              <a:lumMod val="75000"/>
                              <a:lumOff val="25000"/>
                            </a:schemeClr>
                          </a:solidFill>
                          <a:latin typeface="Gill Sans MT" panose="020B0502020104020203" pitchFamily="34" charset="0"/>
                        </a:rPr>
                        <a:t>1 c(base unit) = 1 x 10</a:t>
                      </a:r>
                      <a:r>
                        <a:rPr lang="en-US" baseline="30000" dirty="0">
                          <a:solidFill>
                            <a:schemeClr val="tx1">
                              <a:lumMod val="75000"/>
                              <a:lumOff val="25000"/>
                            </a:schemeClr>
                          </a:solidFill>
                          <a:latin typeface="Gill Sans MT" panose="020B0502020104020203" pitchFamily="34" charset="0"/>
                        </a:rPr>
                        <a:t>–2</a:t>
                      </a:r>
                      <a:r>
                        <a:rPr lang="en-US" baseline="0" dirty="0">
                          <a:solidFill>
                            <a:schemeClr val="tx1">
                              <a:lumMod val="75000"/>
                              <a:lumOff val="25000"/>
                            </a:schemeClr>
                          </a:solidFill>
                          <a:latin typeface="Gill Sans MT" panose="020B0502020104020203" pitchFamily="34" charset="0"/>
                        </a:rPr>
                        <a:t> (base unit)</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7839942"/>
                  </a:ext>
                </a:extLst>
              </a:tr>
              <a:tr h="370840">
                <a:tc>
                  <a:txBody>
                    <a:bodyPr/>
                    <a:lstStyle/>
                    <a:p>
                      <a:pPr algn="ctr"/>
                      <a:r>
                        <a:rPr lang="en-US" dirty="0">
                          <a:solidFill>
                            <a:schemeClr val="tx1">
                              <a:lumMod val="75000"/>
                              <a:lumOff val="25000"/>
                            </a:schemeClr>
                          </a:solidFill>
                          <a:latin typeface="Gill Sans MT" panose="020B0502020104020203" pitchFamily="34" charset="0"/>
                        </a:rPr>
                        <a:t>1 m(base unit) = 1 x 10</a:t>
                      </a:r>
                      <a:r>
                        <a:rPr lang="en-US" baseline="30000" dirty="0">
                          <a:solidFill>
                            <a:schemeClr val="tx1">
                              <a:lumMod val="75000"/>
                              <a:lumOff val="25000"/>
                            </a:schemeClr>
                          </a:solidFill>
                          <a:latin typeface="Gill Sans MT" panose="020B0502020104020203" pitchFamily="34" charset="0"/>
                        </a:rPr>
                        <a:t>–3</a:t>
                      </a:r>
                      <a:r>
                        <a:rPr lang="en-US" baseline="0" dirty="0">
                          <a:solidFill>
                            <a:schemeClr val="tx1">
                              <a:lumMod val="75000"/>
                              <a:lumOff val="25000"/>
                            </a:schemeClr>
                          </a:solidFill>
                          <a:latin typeface="Gill Sans MT" panose="020B0502020104020203" pitchFamily="34" charset="0"/>
                        </a:rPr>
                        <a:t> (base unit)</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1025447"/>
                  </a:ext>
                </a:extLst>
              </a:tr>
              <a:tr h="370840">
                <a:tc>
                  <a:txBody>
                    <a:bodyPr/>
                    <a:lstStyle/>
                    <a:p>
                      <a:pPr algn="ctr"/>
                      <a:r>
                        <a:rPr lang="en-US" dirty="0">
                          <a:solidFill>
                            <a:schemeClr val="tx1">
                              <a:lumMod val="75000"/>
                              <a:lumOff val="25000"/>
                            </a:schemeClr>
                          </a:solidFill>
                          <a:latin typeface="Gill Sans MT" panose="020B0502020104020203" pitchFamily="34" charset="0"/>
                        </a:rPr>
                        <a:t>1 </a:t>
                      </a:r>
                      <a:r>
                        <a:rPr lang="el-GR" dirty="0">
                          <a:solidFill>
                            <a:schemeClr val="tx1">
                              <a:lumMod val="75000"/>
                              <a:lumOff val="25000"/>
                            </a:schemeClr>
                          </a:solidFill>
                        </a:rPr>
                        <a:t>μ</a:t>
                      </a:r>
                      <a:r>
                        <a:rPr lang="en-US" dirty="0">
                          <a:solidFill>
                            <a:schemeClr val="tx1">
                              <a:lumMod val="75000"/>
                              <a:lumOff val="25000"/>
                            </a:schemeClr>
                          </a:solidFill>
                          <a:latin typeface="Gill Sans MT" panose="020B0502020104020203" pitchFamily="34" charset="0"/>
                        </a:rPr>
                        <a:t>(base unit) = 1 x 10</a:t>
                      </a:r>
                      <a:r>
                        <a:rPr lang="en-US" baseline="30000" dirty="0">
                          <a:solidFill>
                            <a:schemeClr val="tx1">
                              <a:lumMod val="75000"/>
                              <a:lumOff val="25000"/>
                            </a:schemeClr>
                          </a:solidFill>
                          <a:latin typeface="Gill Sans MT" panose="020B0502020104020203" pitchFamily="34" charset="0"/>
                        </a:rPr>
                        <a:t>–6</a:t>
                      </a:r>
                      <a:r>
                        <a:rPr lang="en-US" baseline="0" dirty="0">
                          <a:solidFill>
                            <a:schemeClr val="tx1">
                              <a:lumMod val="75000"/>
                              <a:lumOff val="25000"/>
                            </a:schemeClr>
                          </a:solidFill>
                          <a:latin typeface="Gill Sans MT" panose="020B0502020104020203" pitchFamily="34" charset="0"/>
                        </a:rPr>
                        <a:t> (base unit)</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2680737"/>
                  </a:ext>
                </a:extLst>
              </a:tr>
              <a:tr h="370840">
                <a:tc>
                  <a:txBody>
                    <a:bodyPr/>
                    <a:lstStyle/>
                    <a:p>
                      <a:pPr algn="ctr"/>
                      <a:r>
                        <a:rPr lang="en-US" dirty="0">
                          <a:solidFill>
                            <a:schemeClr val="tx1">
                              <a:lumMod val="75000"/>
                              <a:lumOff val="25000"/>
                            </a:schemeClr>
                          </a:solidFill>
                          <a:latin typeface="Gill Sans MT" panose="020B0502020104020203" pitchFamily="34" charset="0"/>
                        </a:rPr>
                        <a:t>1 n(base unit) = 1 x 10</a:t>
                      </a:r>
                      <a:r>
                        <a:rPr lang="en-US" baseline="30000" dirty="0">
                          <a:solidFill>
                            <a:schemeClr val="tx1">
                              <a:lumMod val="75000"/>
                              <a:lumOff val="25000"/>
                            </a:schemeClr>
                          </a:solidFill>
                          <a:latin typeface="Gill Sans MT" panose="020B0502020104020203" pitchFamily="34" charset="0"/>
                        </a:rPr>
                        <a:t>–9</a:t>
                      </a:r>
                      <a:r>
                        <a:rPr lang="en-US" baseline="0" dirty="0">
                          <a:solidFill>
                            <a:schemeClr val="tx1">
                              <a:lumMod val="75000"/>
                              <a:lumOff val="25000"/>
                            </a:schemeClr>
                          </a:solidFill>
                          <a:latin typeface="Gill Sans MT" panose="020B0502020104020203" pitchFamily="34" charset="0"/>
                        </a:rPr>
                        <a:t> (base unit)</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5945610"/>
                  </a:ext>
                </a:extLst>
              </a:tr>
              <a:tr h="370840">
                <a:tc>
                  <a:txBody>
                    <a:bodyPr/>
                    <a:lstStyle/>
                    <a:p>
                      <a:pPr algn="ctr"/>
                      <a:r>
                        <a:rPr lang="en-US" dirty="0">
                          <a:solidFill>
                            <a:schemeClr val="tx1">
                              <a:lumMod val="75000"/>
                              <a:lumOff val="25000"/>
                            </a:schemeClr>
                          </a:solidFill>
                          <a:latin typeface="Gill Sans MT" panose="020B0502020104020203" pitchFamily="34" charset="0"/>
                        </a:rPr>
                        <a:t>1 p(base unit) = 1 x 10</a:t>
                      </a:r>
                      <a:r>
                        <a:rPr lang="en-US" baseline="30000" dirty="0">
                          <a:solidFill>
                            <a:schemeClr val="tx1">
                              <a:lumMod val="75000"/>
                              <a:lumOff val="25000"/>
                            </a:schemeClr>
                          </a:solidFill>
                          <a:latin typeface="Gill Sans MT" panose="020B0502020104020203" pitchFamily="34" charset="0"/>
                        </a:rPr>
                        <a:t>–12</a:t>
                      </a:r>
                      <a:r>
                        <a:rPr lang="en-US" baseline="0" dirty="0">
                          <a:solidFill>
                            <a:schemeClr val="tx1">
                              <a:lumMod val="75000"/>
                              <a:lumOff val="25000"/>
                            </a:schemeClr>
                          </a:solidFill>
                          <a:latin typeface="Gill Sans MT" panose="020B0502020104020203" pitchFamily="34" charset="0"/>
                        </a:rPr>
                        <a:t> (base unit)</a:t>
                      </a:r>
                      <a:endParaRPr lang="en-US"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58112"/>
                  </a:ext>
                </a:extLst>
              </a:tr>
            </a:tbl>
          </a:graphicData>
        </a:graphic>
      </p:graphicFrame>
    </p:spTree>
    <p:extLst>
      <p:ext uri="{BB962C8B-B14F-4D97-AF65-F5344CB8AC3E}">
        <p14:creationId xmlns:p14="http://schemas.microsoft.com/office/powerpoint/2010/main" val="53598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13</a:t>
            </a:fld>
            <a:endParaRPr lang="en-US" dirty="0">
              <a:solidFill>
                <a:schemeClr val="bg1"/>
              </a:solidFill>
            </a:endParaRPr>
          </a:p>
        </p:txBody>
      </p:sp>
      <p:sp>
        <p:nvSpPr>
          <p:cNvPr id="10" name="TextBox 9">
            <a:extLst>
              <a:ext uri="{FF2B5EF4-FFF2-40B4-BE49-F238E27FC236}">
                <a16:creationId xmlns:a16="http://schemas.microsoft.com/office/drawing/2014/main" id="{88FE0500-E663-4199-9F92-F954E653DF37}"/>
              </a:ext>
            </a:extLst>
          </p:cNvPr>
          <p:cNvSpPr txBox="1"/>
          <p:nvPr/>
        </p:nvSpPr>
        <p:spPr bwMode="auto">
          <a:xfrm>
            <a:off x="0" y="5805713"/>
            <a:ext cx="7300904" cy="707886"/>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r>
              <a:rPr lang="en-US" sz="2000" dirty="0">
                <a:solidFill>
                  <a:srgbClr val="67AEB6"/>
                </a:solidFill>
                <a:latin typeface="Gill Sans MT" panose="020B0502020104020203" pitchFamily="34" charset="0"/>
                <a:cs typeface="Times New Roman" pitchFamily="18" charset="0"/>
              </a:rPr>
              <a:t>This can be done with all standard units of measurement (grams, meter, second, kelvin, etc.). You need to know these conversions!</a:t>
            </a:r>
          </a:p>
        </p:txBody>
      </p:sp>
      <p:sp>
        <p:nvSpPr>
          <p:cNvPr id="11" name="Rectangle 2">
            <a:extLst>
              <a:ext uri="{FF2B5EF4-FFF2-40B4-BE49-F238E27FC236}">
                <a16:creationId xmlns:a16="http://schemas.microsoft.com/office/drawing/2014/main" id="{39A4397A-AC0F-4094-A9FA-750C577E13D1}"/>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Using the chart</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1E4206B9-38EC-4C1D-9D70-9888BE5F9D88}"/>
              </a:ext>
            </a:extLst>
          </p:cNvPr>
          <p:cNvGraphicFramePr>
            <a:graphicFrameLocks noGrp="1"/>
          </p:cNvGraphicFramePr>
          <p:nvPr>
            <p:extLst>
              <p:ext uri="{D42A27DB-BD31-4B8C-83A1-F6EECF244321}">
                <p14:modId xmlns:p14="http://schemas.microsoft.com/office/powerpoint/2010/main" val="251771634"/>
              </p:ext>
            </p:extLst>
          </p:nvPr>
        </p:nvGraphicFramePr>
        <p:xfrm>
          <a:off x="313920" y="912624"/>
          <a:ext cx="2878603" cy="4358640"/>
        </p:xfrm>
        <a:graphic>
          <a:graphicData uri="http://schemas.openxmlformats.org/drawingml/2006/table">
            <a:tbl>
              <a:tblPr firstRow="1" bandRow="1">
                <a:tableStyleId>{5C22544A-7EE6-4342-B048-85BDC9FD1C3A}</a:tableStyleId>
              </a:tblPr>
              <a:tblGrid>
                <a:gridCol w="2878603">
                  <a:extLst>
                    <a:ext uri="{9D8B030D-6E8A-4147-A177-3AD203B41FA5}">
                      <a16:colId xmlns:a16="http://schemas.microsoft.com/office/drawing/2014/main" val="3511473175"/>
                    </a:ext>
                  </a:extLst>
                </a:gridCol>
              </a:tblGrid>
              <a:tr h="274320">
                <a:tc>
                  <a:txBody>
                    <a:bodyPr/>
                    <a:lstStyle/>
                    <a:p>
                      <a:pPr algn="ctr"/>
                      <a:r>
                        <a:rPr lang="en-US" sz="1600" b="0" dirty="0">
                          <a:solidFill>
                            <a:schemeClr val="tx1">
                              <a:lumMod val="75000"/>
                              <a:lumOff val="25000"/>
                            </a:schemeClr>
                          </a:solidFill>
                          <a:latin typeface="Gill Sans MT" panose="020B0502020104020203" pitchFamily="34" charset="0"/>
                        </a:rPr>
                        <a:t>1 T(unit) = 1 x 10</a:t>
                      </a:r>
                      <a:r>
                        <a:rPr lang="en-US" sz="1600" b="0" baseline="30000" dirty="0">
                          <a:solidFill>
                            <a:schemeClr val="tx1">
                              <a:lumMod val="75000"/>
                              <a:lumOff val="25000"/>
                            </a:schemeClr>
                          </a:solidFill>
                          <a:latin typeface="Gill Sans MT" panose="020B0502020104020203" pitchFamily="34" charset="0"/>
                        </a:rPr>
                        <a:t>12</a:t>
                      </a:r>
                      <a:r>
                        <a:rPr lang="en-US" sz="1600" b="0" baseline="0" dirty="0">
                          <a:solidFill>
                            <a:schemeClr val="tx1">
                              <a:lumMod val="75000"/>
                              <a:lumOff val="25000"/>
                            </a:schemeClr>
                          </a:solidFill>
                          <a:latin typeface="Gill Sans MT" panose="020B0502020104020203" pitchFamily="34" charset="0"/>
                        </a:rPr>
                        <a:t> (unit)</a:t>
                      </a:r>
                      <a:endParaRPr lang="en-US" sz="1600" b="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3349410"/>
                  </a:ext>
                </a:extLst>
              </a:tr>
              <a:tr h="274320">
                <a:tc>
                  <a:txBody>
                    <a:bodyPr/>
                    <a:lstStyle/>
                    <a:p>
                      <a:pPr algn="ctr"/>
                      <a:r>
                        <a:rPr lang="en-US" sz="1600" dirty="0">
                          <a:solidFill>
                            <a:schemeClr val="tx1">
                              <a:lumMod val="75000"/>
                              <a:lumOff val="25000"/>
                            </a:schemeClr>
                          </a:solidFill>
                          <a:latin typeface="Gill Sans MT" panose="020B0502020104020203" pitchFamily="34" charset="0"/>
                        </a:rPr>
                        <a:t>1 G(unit) = 1 x 10</a:t>
                      </a:r>
                      <a:r>
                        <a:rPr lang="en-US" sz="1600" baseline="30000" dirty="0">
                          <a:solidFill>
                            <a:schemeClr val="tx1">
                              <a:lumMod val="75000"/>
                              <a:lumOff val="25000"/>
                            </a:schemeClr>
                          </a:solidFill>
                          <a:latin typeface="Gill Sans MT" panose="020B0502020104020203" pitchFamily="34" charset="0"/>
                        </a:rPr>
                        <a:t>9</a:t>
                      </a:r>
                      <a:r>
                        <a:rPr lang="en-US" sz="1600" baseline="0" dirty="0">
                          <a:solidFill>
                            <a:schemeClr val="tx1">
                              <a:lumMod val="75000"/>
                              <a:lumOff val="25000"/>
                            </a:schemeClr>
                          </a:solidFill>
                          <a:latin typeface="Gill Sans MT" panose="020B0502020104020203" pitchFamily="34" charset="0"/>
                        </a:rPr>
                        <a:t>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1769691"/>
                  </a:ext>
                </a:extLst>
              </a:tr>
              <a:tr h="274320">
                <a:tc>
                  <a:txBody>
                    <a:bodyPr/>
                    <a:lstStyle/>
                    <a:p>
                      <a:pPr algn="ctr"/>
                      <a:r>
                        <a:rPr lang="en-US" sz="1600" dirty="0">
                          <a:solidFill>
                            <a:schemeClr val="tx1">
                              <a:lumMod val="75000"/>
                              <a:lumOff val="25000"/>
                            </a:schemeClr>
                          </a:solidFill>
                          <a:latin typeface="Gill Sans MT" panose="020B0502020104020203" pitchFamily="34" charset="0"/>
                        </a:rPr>
                        <a:t>1 M(unit) = 1 x 10</a:t>
                      </a:r>
                      <a:r>
                        <a:rPr lang="en-US" sz="1600" baseline="30000" dirty="0">
                          <a:solidFill>
                            <a:schemeClr val="tx1">
                              <a:lumMod val="75000"/>
                              <a:lumOff val="25000"/>
                            </a:schemeClr>
                          </a:solidFill>
                          <a:latin typeface="Gill Sans MT" panose="020B0502020104020203" pitchFamily="34" charset="0"/>
                        </a:rPr>
                        <a:t>6 </a:t>
                      </a:r>
                      <a:r>
                        <a:rPr lang="en-US" sz="1600" baseline="0" dirty="0">
                          <a:solidFill>
                            <a:schemeClr val="tx1">
                              <a:lumMod val="75000"/>
                              <a:lumOff val="25000"/>
                            </a:schemeClr>
                          </a:solidFill>
                          <a:latin typeface="Gill Sans MT" panose="020B0502020104020203" pitchFamily="34" charset="0"/>
                        </a:rPr>
                        <a:t>(unit)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3891088"/>
                  </a:ext>
                </a:extLst>
              </a:tr>
              <a:tr h="274320">
                <a:tc>
                  <a:txBody>
                    <a:bodyPr/>
                    <a:lstStyle/>
                    <a:p>
                      <a:pPr algn="ctr"/>
                      <a:r>
                        <a:rPr lang="en-US" sz="1600" dirty="0">
                          <a:solidFill>
                            <a:schemeClr val="tx1">
                              <a:lumMod val="75000"/>
                              <a:lumOff val="25000"/>
                            </a:schemeClr>
                          </a:solidFill>
                          <a:latin typeface="Gill Sans MT" panose="020B0502020104020203" pitchFamily="34" charset="0"/>
                        </a:rPr>
                        <a:t>1 k(unit) = 1 x 10</a:t>
                      </a:r>
                      <a:r>
                        <a:rPr lang="en-US" sz="1600" baseline="30000" dirty="0">
                          <a:solidFill>
                            <a:schemeClr val="tx1">
                              <a:lumMod val="75000"/>
                              <a:lumOff val="25000"/>
                            </a:schemeClr>
                          </a:solidFill>
                          <a:latin typeface="Gill Sans MT" panose="020B0502020104020203" pitchFamily="34" charset="0"/>
                        </a:rPr>
                        <a:t>3 </a:t>
                      </a:r>
                      <a:r>
                        <a:rPr lang="en-US" sz="1600" baseline="0" dirty="0">
                          <a:solidFill>
                            <a:schemeClr val="tx1">
                              <a:lumMod val="75000"/>
                              <a:lumOff val="25000"/>
                            </a:schemeClr>
                          </a:solidFill>
                          <a:latin typeface="Gill Sans MT" panose="020B0502020104020203" pitchFamily="34" charset="0"/>
                        </a:rPr>
                        <a:t>(unit)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2818288"/>
                  </a:ext>
                </a:extLst>
              </a:tr>
              <a:tr h="274320">
                <a:tc>
                  <a:txBody>
                    <a:bodyPr/>
                    <a:lstStyle/>
                    <a:p>
                      <a:pPr algn="ctr"/>
                      <a:r>
                        <a:rPr lang="en-US" sz="1600" dirty="0">
                          <a:solidFill>
                            <a:schemeClr val="tx1">
                              <a:lumMod val="75000"/>
                              <a:lumOff val="25000"/>
                            </a:schemeClr>
                          </a:solidFill>
                          <a:latin typeface="Gill Sans MT" panose="020B0502020104020203" pitchFamily="34" charset="0"/>
                        </a:rPr>
                        <a:t>1 h(unit) = 1 x 10</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615880"/>
                  </a:ext>
                </a:extLst>
              </a:tr>
              <a:tr h="274320">
                <a:tc>
                  <a:txBody>
                    <a:bodyPr/>
                    <a:lstStyle/>
                    <a:p>
                      <a:pPr algn="ctr"/>
                      <a:r>
                        <a:rPr lang="en-US" sz="1600" dirty="0">
                          <a:solidFill>
                            <a:schemeClr val="tx1">
                              <a:lumMod val="75000"/>
                              <a:lumOff val="25000"/>
                            </a:schemeClr>
                          </a:solidFill>
                          <a:latin typeface="Gill Sans MT" panose="020B0502020104020203" pitchFamily="34" charset="0"/>
                        </a:rPr>
                        <a:t>1 da(unit) = 1 x 10</a:t>
                      </a:r>
                      <a:r>
                        <a:rPr lang="en-US" sz="1600" baseline="30000" dirty="0">
                          <a:solidFill>
                            <a:schemeClr val="tx1">
                              <a:lumMod val="75000"/>
                              <a:lumOff val="25000"/>
                            </a:schemeClr>
                          </a:solidFill>
                          <a:latin typeface="Gill Sans MT" panose="020B0502020104020203" pitchFamily="34" charset="0"/>
                        </a:rPr>
                        <a:t>1</a:t>
                      </a:r>
                      <a:r>
                        <a:rPr lang="en-US" sz="1600" baseline="0" dirty="0">
                          <a:solidFill>
                            <a:schemeClr val="tx1">
                              <a:lumMod val="75000"/>
                              <a:lumOff val="25000"/>
                            </a:schemeClr>
                          </a:solidFill>
                          <a:latin typeface="Gill Sans MT" panose="020B0502020104020203" pitchFamily="34" charset="0"/>
                        </a:rPr>
                        <a:t>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6297235"/>
                  </a:ext>
                </a:extLst>
              </a:tr>
              <a:tr h="274320">
                <a:tc>
                  <a:txBody>
                    <a:bodyPr/>
                    <a:lstStyle/>
                    <a:p>
                      <a:pPr algn="ctr"/>
                      <a:r>
                        <a:rPr lang="en-US" sz="1600" b="1" dirty="0">
                          <a:solidFill>
                            <a:schemeClr val="tx1">
                              <a:lumMod val="75000"/>
                              <a:lumOff val="25000"/>
                            </a:schemeClr>
                          </a:solidFill>
                          <a:latin typeface="Gill Sans MT" panose="020B0502020104020203" pitchFamily="34" charset="0"/>
                        </a:rPr>
                        <a:t>1 (base unit) = 1 (base unit)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975738"/>
                  </a:ext>
                </a:extLst>
              </a:tr>
              <a:tr h="274320">
                <a:tc>
                  <a:txBody>
                    <a:bodyPr/>
                    <a:lstStyle/>
                    <a:p>
                      <a:pPr algn="ctr"/>
                      <a:r>
                        <a:rPr lang="en-US" sz="1600" dirty="0">
                          <a:solidFill>
                            <a:schemeClr val="tx1">
                              <a:lumMod val="75000"/>
                              <a:lumOff val="25000"/>
                            </a:schemeClr>
                          </a:solidFill>
                          <a:latin typeface="Gill Sans MT" panose="020B0502020104020203" pitchFamily="34" charset="0"/>
                        </a:rPr>
                        <a:t>1 d(unit) = 1 x 10</a:t>
                      </a:r>
                      <a:r>
                        <a:rPr lang="en-US" sz="1600" baseline="30000" dirty="0">
                          <a:solidFill>
                            <a:schemeClr val="tx1">
                              <a:lumMod val="75000"/>
                              <a:lumOff val="25000"/>
                            </a:schemeClr>
                          </a:solidFill>
                          <a:latin typeface="Gill Sans MT" panose="020B0502020104020203" pitchFamily="34" charset="0"/>
                        </a:rPr>
                        <a:t>–1</a:t>
                      </a:r>
                      <a:r>
                        <a:rPr lang="en-US" sz="1600" baseline="0" dirty="0">
                          <a:solidFill>
                            <a:schemeClr val="tx1">
                              <a:lumMod val="75000"/>
                              <a:lumOff val="25000"/>
                            </a:schemeClr>
                          </a:solidFill>
                          <a:latin typeface="Gill Sans MT" panose="020B0502020104020203" pitchFamily="34" charset="0"/>
                        </a:rPr>
                        <a:t>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1483740"/>
                  </a:ext>
                </a:extLst>
              </a:tr>
              <a:tr h="274320">
                <a:tc>
                  <a:txBody>
                    <a:bodyPr/>
                    <a:lstStyle/>
                    <a:p>
                      <a:pPr algn="ctr"/>
                      <a:r>
                        <a:rPr lang="en-US" sz="1600" dirty="0">
                          <a:solidFill>
                            <a:schemeClr val="tx1">
                              <a:lumMod val="75000"/>
                              <a:lumOff val="25000"/>
                            </a:schemeClr>
                          </a:solidFill>
                          <a:latin typeface="Gill Sans MT" panose="020B0502020104020203" pitchFamily="34" charset="0"/>
                        </a:rPr>
                        <a:t>1 c(unit) = 1 x 10</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7839942"/>
                  </a:ext>
                </a:extLst>
              </a:tr>
              <a:tr h="274320">
                <a:tc>
                  <a:txBody>
                    <a:bodyPr/>
                    <a:lstStyle/>
                    <a:p>
                      <a:pPr algn="ctr"/>
                      <a:r>
                        <a:rPr lang="en-US" sz="1600" dirty="0">
                          <a:solidFill>
                            <a:schemeClr val="tx1">
                              <a:lumMod val="75000"/>
                              <a:lumOff val="25000"/>
                            </a:schemeClr>
                          </a:solidFill>
                          <a:latin typeface="Gill Sans MT" panose="020B0502020104020203" pitchFamily="34" charset="0"/>
                        </a:rPr>
                        <a:t>1 m(unit) = 1 x 10</a:t>
                      </a:r>
                      <a:r>
                        <a:rPr lang="en-US" sz="1600" baseline="30000" dirty="0">
                          <a:solidFill>
                            <a:schemeClr val="tx1">
                              <a:lumMod val="75000"/>
                              <a:lumOff val="25000"/>
                            </a:schemeClr>
                          </a:solidFill>
                          <a:latin typeface="Gill Sans MT" panose="020B0502020104020203" pitchFamily="34" charset="0"/>
                        </a:rPr>
                        <a:t>–3</a:t>
                      </a:r>
                      <a:r>
                        <a:rPr lang="en-US" sz="1600" baseline="0" dirty="0">
                          <a:solidFill>
                            <a:schemeClr val="tx1">
                              <a:lumMod val="75000"/>
                              <a:lumOff val="25000"/>
                            </a:schemeClr>
                          </a:solidFill>
                          <a:latin typeface="Gill Sans MT" panose="020B0502020104020203" pitchFamily="34" charset="0"/>
                        </a:rPr>
                        <a:t>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1025447"/>
                  </a:ext>
                </a:extLst>
              </a:tr>
              <a:tr h="274320">
                <a:tc>
                  <a:txBody>
                    <a:bodyPr/>
                    <a:lstStyle/>
                    <a:p>
                      <a:pPr algn="ctr"/>
                      <a:r>
                        <a:rPr lang="en-US" sz="1600" dirty="0">
                          <a:solidFill>
                            <a:schemeClr val="tx1">
                              <a:lumMod val="75000"/>
                              <a:lumOff val="25000"/>
                            </a:schemeClr>
                          </a:solidFill>
                          <a:latin typeface="Gill Sans MT" panose="020B0502020104020203" pitchFamily="34" charset="0"/>
                        </a:rPr>
                        <a:t>1 </a:t>
                      </a:r>
                      <a:r>
                        <a:rPr lang="el-GR" sz="1600" dirty="0">
                          <a:solidFill>
                            <a:schemeClr val="tx1">
                              <a:lumMod val="75000"/>
                              <a:lumOff val="25000"/>
                            </a:schemeClr>
                          </a:solidFill>
                        </a:rPr>
                        <a:t>μ</a:t>
                      </a:r>
                      <a:r>
                        <a:rPr lang="en-US" sz="1600" dirty="0">
                          <a:solidFill>
                            <a:schemeClr val="tx1">
                              <a:lumMod val="75000"/>
                              <a:lumOff val="25000"/>
                            </a:schemeClr>
                          </a:solidFill>
                          <a:latin typeface="Gill Sans MT" panose="020B0502020104020203" pitchFamily="34" charset="0"/>
                        </a:rPr>
                        <a:t>(unit) = 1 x 10</a:t>
                      </a:r>
                      <a:r>
                        <a:rPr lang="en-US" sz="1600" baseline="30000" dirty="0">
                          <a:solidFill>
                            <a:schemeClr val="tx1">
                              <a:lumMod val="75000"/>
                              <a:lumOff val="25000"/>
                            </a:schemeClr>
                          </a:solidFill>
                          <a:latin typeface="Gill Sans MT" panose="020B0502020104020203" pitchFamily="34" charset="0"/>
                        </a:rPr>
                        <a:t>–6</a:t>
                      </a:r>
                      <a:r>
                        <a:rPr lang="en-US" sz="1600" baseline="0" dirty="0">
                          <a:solidFill>
                            <a:schemeClr val="tx1">
                              <a:lumMod val="75000"/>
                              <a:lumOff val="25000"/>
                            </a:schemeClr>
                          </a:solidFill>
                          <a:latin typeface="Gill Sans MT" panose="020B0502020104020203" pitchFamily="34" charset="0"/>
                        </a:rPr>
                        <a:t>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2680737"/>
                  </a:ext>
                </a:extLst>
              </a:tr>
              <a:tr h="274320">
                <a:tc>
                  <a:txBody>
                    <a:bodyPr/>
                    <a:lstStyle/>
                    <a:p>
                      <a:pPr algn="ctr"/>
                      <a:r>
                        <a:rPr lang="en-US" sz="1600" dirty="0">
                          <a:solidFill>
                            <a:schemeClr val="tx1">
                              <a:lumMod val="75000"/>
                              <a:lumOff val="25000"/>
                            </a:schemeClr>
                          </a:solidFill>
                          <a:latin typeface="Gill Sans MT" panose="020B0502020104020203" pitchFamily="34" charset="0"/>
                        </a:rPr>
                        <a:t>1 n(unit) = 1 x 10</a:t>
                      </a:r>
                      <a:r>
                        <a:rPr lang="en-US" sz="1600" baseline="30000" dirty="0">
                          <a:solidFill>
                            <a:schemeClr val="tx1">
                              <a:lumMod val="75000"/>
                              <a:lumOff val="25000"/>
                            </a:schemeClr>
                          </a:solidFill>
                          <a:latin typeface="Gill Sans MT" panose="020B0502020104020203" pitchFamily="34" charset="0"/>
                        </a:rPr>
                        <a:t>–9</a:t>
                      </a:r>
                      <a:r>
                        <a:rPr lang="en-US" sz="1600" baseline="0" dirty="0">
                          <a:solidFill>
                            <a:schemeClr val="tx1">
                              <a:lumMod val="75000"/>
                              <a:lumOff val="25000"/>
                            </a:schemeClr>
                          </a:solidFill>
                          <a:latin typeface="Gill Sans MT" panose="020B0502020104020203" pitchFamily="34" charset="0"/>
                        </a:rPr>
                        <a:t>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5945610"/>
                  </a:ext>
                </a:extLst>
              </a:tr>
              <a:tr h="274320">
                <a:tc>
                  <a:txBody>
                    <a:bodyPr/>
                    <a:lstStyle/>
                    <a:p>
                      <a:pPr algn="ctr"/>
                      <a:r>
                        <a:rPr lang="en-US" sz="1600" dirty="0">
                          <a:solidFill>
                            <a:schemeClr val="tx1">
                              <a:lumMod val="75000"/>
                              <a:lumOff val="25000"/>
                            </a:schemeClr>
                          </a:solidFill>
                          <a:latin typeface="Gill Sans MT" panose="020B0502020104020203" pitchFamily="34" charset="0"/>
                        </a:rPr>
                        <a:t>1 p(unit) = 1 x 10</a:t>
                      </a:r>
                      <a:r>
                        <a:rPr lang="en-US" sz="1600" baseline="30000" dirty="0">
                          <a:solidFill>
                            <a:schemeClr val="tx1">
                              <a:lumMod val="75000"/>
                              <a:lumOff val="25000"/>
                            </a:schemeClr>
                          </a:solidFill>
                          <a:latin typeface="Gill Sans MT" panose="020B0502020104020203" pitchFamily="34" charset="0"/>
                        </a:rPr>
                        <a:t>–12</a:t>
                      </a:r>
                      <a:r>
                        <a:rPr lang="en-US" sz="1600" baseline="0" dirty="0">
                          <a:solidFill>
                            <a:schemeClr val="tx1">
                              <a:lumMod val="75000"/>
                              <a:lumOff val="25000"/>
                            </a:schemeClr>
                          </a:solidFill>
                          <a:latin typeface="Gill Sans MT" panose="020B0502020104020203" pitchFamily="34" charset="0"/>
                        </a:rPr>
                        <a:t>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58112"/>
                  </a:ext>
                </a:extLst>
              </a:tr>
            </a:tbl>
          </a:graphicData>
        </a:graphic>
      </p:graphicFrame>
      <p:graphicFrame>
        <p:nvGraphicFramePr>
          <p:cNvPr id="14" name="Table 13">
            <a:extLst>
              <a:ext uri="{FF2B5EF4-FFF2-40B4-BE49-F238E27FC236}">
                <a16:creationId xmlns:a16="http://schemas.microsoft.com/office/drawing/2014/main" id="{99D4D0C8-FEE9-4607-96FD-D00240D76497}"/>
              </a:ext>
            </a:extLst>
          </p:cNvPr>
          <p:cNvGraphicFramePr>
            <a:graphicFrameLocks noGrp="1"/>
          </p:cNvGraphicFramePr>
          <p:nvPr>
            <p:extLst>
              <p:ext uri="{D42A27DB-BD31-4B8C-83A1-F6EECF244321}">
                <p14:modId xmlns:p14="http://schemas.microsoft.com/office/powerpoint/2010/main" val="700854286"/>
              </p:ext>
            </p:extLst>
          </p:nvPr>
        </p:nvGraphicFramePr>
        <p:xfrm>
          <a:off x="6734175" y="912624"/>
          <a:ext cx="1809750" cy="4358640"/>
        </p:xfrm>
        <a:graphic>
          <a:graphicData uri="http://schemas.openxmlformats.org/drawingml/2006/table">
            <a:tbl>
              <a:tblPr firstRow="1" bandRow="1">
                <a:tableStyleId>{5C22544A-7EE6-4342-B048-85BDC9FD1C3A}</a:tableStyleId>
              </a:tblPr>
              <a:tblGrid>
                <a:gridCol w="1809750">
                  <a:extLst>
                    <a:ext uri="{9D8B030D-6E8A-4147-A177-3AD203B41FA5}">
                      <a16:colId xmlns:a16="http://schemas.microsoft.com/office/drawing/2014/main" val="3511473175"/>
                    </a:ext>
                  </a:extLst>
                </a:gridCol>
              </a:tblGrid>
              <a:tr h="274320">
                <a:tc>
                  <a:txBody>
                    <a:bodyPr/>
                    <a:lstStyle/>
                    <a:p>
                      <a:pPr algn="ctr"/>
                      <a:r>
                        <a:rPr lang="en-US" sz="1600" b="0" dirty="0">
                          <a:solidFill>
                            <a:schemeClr val="tx1">
                              <a:lumMod val="75000"/>
                              <a:lumOff val="25000"/>
                            </a:schemeClr>
                          </a:solidFill>
                          <a:latin typeface="Gill Sans MT" panose="020B0502020104020203" pitchFamily="34" charset="0"/>
                        </a:rPr>
                        <a:t>1 TL = 1 x 10</a:t>
                      </a:r>
                      <a:r>
                        <a:rPr lang="en-US" sz="1600" b="0" baseline="30000" dirty="0">
                          <a:solidFill>
                            <a:schemeClr val="tx1">
                              <a:lumMod val="75000"/>
                              <a:lumOff val="25000"/>
                            </a:schemeClr>
                          </a:solidFill>
                          <a:latin typeface="Gill Sans MT" panose="020B0502020104020203" pitchFamily="34" charset="0"/>
                        </a:rPr>
                        <a:t>12</a:t>
                      </a:r>
                      <a:r>
                        <a:rPr lang="en-US" sz="1600" b="0" baseline="0" dirty="0">
                          <a:solidFill>
                            <a:schemeClr val="tx1">
                              <a:lumMod val="75000"/>
                              <a:lumOff val="25000"/>
                            </a:schemeClr>
                          </a:solidFill>
                          <a:latin typeface="Gill Sans MT" panose="020B0502020104020203" pitchFamily="34" charset="0"/>
                        </a:rPr>
                        <a:t> L</a:t>
                      </a:r>
                      <a:endParaRPr lang="en-US" sz="1600" b="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3349410"/>
                  </a:ext>
                </a:extLst>
              </a:tr>
              <a:tr h="274320">
                <a:tc>
                  <a:txBody>
                    <a:bodyPr/>
                    <a:lstStyle/>
                    <a:p>
                      <a:pPr algn="ctr"/>
                      <a:r>
                        <a:rPr lang="en-US" sz="1600" dirty="0">
                          <a:solidFill>
                            <a:schemeClr val="tx1">
                              <a:lumMod val="75000"/>
                              <a:lumOff val="25000"/>
                            </a:schemeClr>
                          </a:solidFill>
                          <a:latin typeface="Gill Sans MT" panose="020B0502020104020203" pitchFamily="34" charset="0"/>
                        </a:rPr>
                        <a:t>1 GL = 1 x 10</a:t>
                      </a:r>
                      <a:r>
                        <a:rPr lang="en-US" sz="1600" baseline="30000" dirty="0">
                          <a:solidFill>
                            <a:schemeClr val="tx1">
                              <a:lumMod val="75000"/>
                              <a:lumOff val="25000"/>
                            </a:schemeClr>
                          </a:solidFill>
                          <a:latin typeface="Gill Sans MT" panose="020B0502020104020203" pitchFamily="34" charset="0"/>
                        </a:rPr>
                        <a:t>9</a:t>
                      </a:r>
                      <a:r>
                        <a:rPr lang="en-US" sz="1600" baseline="0" dirty="0">
                          <a:solidFill>
                            <a:schemeClr val="tx1">
                              <a:lumMod val="75000"/>
                              <a:lumOff val="25000"/>
                            </a:schemeClr>
                          </a:solidFill>
                          <a:latin typeface="Gill Sans MT" panose="020B0502020104020203" pitchFamily="34" charset="0"/>
                        </a:rPr>
                        <a:t> L</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1769691"/>
                  </a:ext>
                </a:extLst>
              </a:tr>
              <a:tr h="274320">
                <a:tc>
                  <a:txBody>
                    <a:bodyPr/>
                    <a:lstStyle/>
                    <a:p>
                      <a:pPr algn="ctr"/>
                      <a:r>
                        <a:rPr lang="en-US" sz="1600" dirty="0">
                          <a:solidFill>
                            <a:schemeClr val="tx1">
                              <a:lumMod val="75000"/>
                              <a:lumOff val="25000"/>
                            </a:schemeClr>
                          </a:solidFill>
                          <a:latin typeface="Gill Sans MT" panose="020B0502020104020203" pitchFamily="34" charset="0"/>
                        </a:rPr>
                        <a:t>1 ML = 1 x 10</a:t>
                      </a:r>
                      <a:r>
                        <a:rPr lang="en-US" sz="1600" baseline="30000" dirty="0">
                          <a:solidFill>
                            <a:schemeClr val="tx1">
                              <a:lumMod val="75000"/>
                              <a:lumOff val="25000"/>
                            </a:schemeClr>
                          </a:solidFill>
                          <a:latin typeface="Gill Sans MT" panose="020B0502020104020203" pitchFamily="34" charset="0"/>
                        </a:rPr>
                        <a:t>6 </a:t>
                      </a:r>
                      <a:r>
                        <a:rPr lang="en-US" sz="1600" baseline="0" dirty="0">
                          <a:solidFill>
                            <a:schemeClr val="tx1">
                              <a:lumMod val="75000"/>
                              <a:lumOff val="25000"/>
                            </a:schemeClr>
                          </a:solidFill>
                          <a:latin typeface="Gill Sans MT" panose="020B0502020104020203" pitchFamily="34" charset="0"/>
                        </a:rPr>
                        <a:t>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3891088"/>
                  </a:ext>
                </a:extLst>
              </a:tr>
              <a:tr h="274320">
                <a:tc>
                  <a:txBody>
                    <a:bodyPr/>
                    <a:lstStyle/>
                    <a:p>
                      <a:pPr algn="ctr"/>
                      <a:r>
                        <a:rPr lang="en-US" sz="1600" dirty="0">
                          <a:solidFill>
                            <a:schemeClr val="tx1">
                              <a:lumMod val="75000"/>
                              <a:lumOff val="25000"/>
                            </a:schemeClr>
                          </a:solidFill>
                          <a:latin typeface="Gill Sans MT" panose="020B0502020104020203" pitchFamily="34" charset="0"/>
                        </a:rPr>
                        <a:t>1 </a:t>
                      </a:r>
                      <a:r>
                        <a:rPr lang="en-US" sz="1600" dirty="0" err="1">
                          <a:solidFill>
                            <a:schemeClr val="tx1">
                              <a:lumMod val="75000"/>
                              <a:lumOff val="25000"/>
                            </a:schemeClr>
                          </a:solidFill>
                          <a:latin typeface="Gill Sans MT" panose="020B0502020104020203" pitchFamily="34" charset="0"/>
                        </a:rPr>
                        <a:t>kL</a:t>
                      </a:r>
                      <a:r>
                        <a:rPr lang="en-US" sz="1600" dirty="0">
                          <a:solidFill>
                            <a:schemeClr val="tx1">
                              <a:lumMod val="75000"/>
                              <a:lumOff val="25000"/>
                            </a:schemeClr>
                          </a:solidFill>
                          <a:latin typeface="Gill Sans MT" panose="020B0502020104020203" pitchFamily="34" charset="0"/>
                        </a:rPr>
                        <a:t> = 1 x 10</a:t>
                      </a:r>
                      <a:r>
                        <a:rPr lang="en-US" sz="1600" baseline="30000" dirty="0">
                          <a:solidFill>
                            <a:schemeClr val="tx1">
                              <a:lumMod val="75000"/>
                              <a:lumOff val="25000"/>
                            </a:schemeClr>
                          </a:solidFill>
                          <a:latin typeface="Gill Sans MT" panose="020B0502020104020203" pitchFamily="34" charset="0"/>
                        </a:rPr>
                        <a:t>3 </a:t>
                      </a:r>
                      <a:r>
                        <a:rPr lang="en-US" sz="1600" baseline="0" dirty="0">
                          <a:solidFill>
                            <a:schemeClr val="tx1">
                              <a:lumMod val="75000"/>
                              <a:lumOff val="25000"/>
                            </a:schemeClr>
                          </a:solidFill>
                          <a:latin typeface="Gill Sans MT" panose="020B0502020104020203" pitchFamily="34" charset="0"/>
                        </a:rPr>
                        <a:t>L</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2818288"/>
                  </a:ext>
                </a:extLst>
              </a:tr>
              <a:tr h="274320">
                <a:tc>
                  <a:txBody>
                    <a:bodyPr/>
                    <a:lstStyle/>
                    <a:p>
                      <a:pPr algn="ctr"/>
                      <a:r>
                        <a:rPr lang="en-US" sz="1600" dirty="0">
                          <a:solidFill>
                            <a:schemeClr val="tx1">
                              <a:lumMod val="75000"/>
                              <a:lumOff val="25000"/>
                            </a:schemeClr>
                          </a:solidFill>
                          <a:latin typeface="Gill Sans MT" panose="020B0502020104020203" pitchFamily="34" charset="0"/>
                        </a:rPr>
                        <a:t>1 </a:t>
                      </a:r>
                      <a:r>
                        <a:rPr lang="en-US" sz="1600" dirty="0" err="1">
                          <a:solidFill>
                            <a:schemeClr val="tx1">
                              <a:lumMod val="75000"/>
                              <a:lumOff val="25000"/>
                            </a:schemeClr>
                          </a:solidFill>
                          <a:latin typeface="Gill Sans MT" panose="020B0502020104020203" pitchFamily="34" charset="0"/>
                        </a:rPr>
                        <a:t>hL</a:t>
                      </a:r>
                      <a:r>
                        <a:rPr lang="en-US" sz="1600" dirty="0">
                          <a:solidFill>
                            <a:schemeClr val="tx1">
                              <a:lumMod val="75000"/>
                              <a:lumOff val="25000"/>
                            </a:schemeClr>
                          </a:solidFill>
                          <a:latin typeface="Gill Sans MT" panose="020B0502020104020203" pitchFamily="34" charset="0"/>
                        </a:rPr>
                        <a:t> = 1 x 10</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L</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615880"/>
                  </a:ext>
                </a:extLst>
              </a:tr>
              <a:tr h="274320">
                <a:tc>
                  <a:txBody>
                    <a:bodyPr/>
                    <a:lstStyle/>
                    <a:p>
                      <a:pPr algn="ctr"/>
                      <a:r>
                        <a:rPr lang="en-US" sz="1600" dirty="0">
                          <a:solidFill>
                            <a:schemeClr val="tx1">
                              <a:lumMod val="75000"/>
                              <a:lumOff val="25000"/>
                            </a:schemeClr>
                          </a:solidFill>
                          <a:latin typeface="Gill Sans MT" panose="020B0502020104020203" pitchFamily="34" charset="0"/>
                        </a:rPr>
                        <a:t>1 </a:t>
                      </a:r>
                      <a:r>
                        <a:rPr lang="en-US" sz="1600" dirty="0" err="1">
                          <a:solidFill>
                            <a:schemeClr val="tx1">
                              <a:lumMod val="75000"/>
                              <a:lumOff val="25000"/>
                            </a:schemeClr>
                          </a:solidFill>
                          <a:latin typeface="Gill Sans MT" panose="020B0502020104020203" pitchFamily="34" charset="0"/>
                        </a:rPr>
                        <a:t>daL</a:t>
                      </a:r>
                      <a:r>
                        <a:rPr lang="en-US" sz="1600" dirty="0">
                          <a:solidFill>
                            <a:schemeClr val="tx1">
                              <a:lumMod val="75000"/>
                              <a:lumOff val="25000"/>
                            </a:schemeClr>
                          </a:solidFill>
                          <a:latin typeface="Gill Sans MT" panose="020B0502020104020203" pitchFamily="34" charset="0"/>
                        </a:rPr>
                        <a:t> = 1 x 10</a:t>
                      </a:r>
                      <a:r>
                        <a:rPr lang="en-US" sz="1600" baseline="30000" dirty="0">
                          <a:solidFill>
                            <a:schemeClr val="tx1">
                              <a:lumMod val="75000"/>
                              <a:lumOff val="25000"/>
                            </a:schemeClr>
                          </a:solidFill>
                          <a:latin typeface="Gill Sans MT" panose="020B0502020104020203" pitchFamily="34" charset="0"/>
                        </a:rPr>
                        <a:t>1</a:t>
                      </a:r>
                      <a:r>
                        <a:rPr lang="en-US" sz="1600" baseline="0" dirty="0">
                          <a:solidFill>
                            <a:schemeClr val="tx1">
                              <a:lumMod val="75000"/>
                              <a:lumOff val="25000"/>
                            </a:schemeClr>
                          </a:solidFill>
                          <a:latin typeface="Gill Sans MT" panose="020B0502020104020203" pitchFamily="34" charset="0"/>
                        </a:rPr>
                        <a:t> L</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6297235"/>
                  </a:ext>
                </a:extLst>
              </a:tr>
              <a:tr h="274320">
                <a:tc>
                  <a:txBody>
                    <a:bodyPr/>
                    <a:lstStyle/>
                    <a:p>
                      <a:pPr algn="ctr"/>
                      <a:r>
                        <a:rPr lang="en-US" sz="1600" b="1" dirty="0">
                          <a:solidFill>
                            <a:schemeClr val="tx1">
                              <a:lumMod val="75000"/>
                              <a:lumOff val="25000"/>
                            </a:schemeClr>
                          </a:solidFill>
                          <a:latin typeface="Gill Sans MT" panose="020B0502020104020203" pitchFamily="34" charset="0"/>
                        </a:rPr>
                        <a:t>1 L = 1 L</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975738"/>
                  </a:ext>
                </a:extLst>
              </a:tr>
              <a:tr h="274320">
                <a:tc>
                  <a:txBody>
                    <a:bodyPr/>
                    <a:lstStyle/>
                    <a:p>
                      <a:pPr algn="ctr"/>
                      <a:r>
                        <a:rPr lang="en-US" sz="1600" dirty="0">
                          <a:solidFill>
                            <a:schemeClr val="tx1">
                              <a:lumMod val="75000"/>
                              <a:lumOff val="25000"/>
                            </a:schemeClr>
                          </a:solidFill>
                          <a:latin typeface="Gill Sans MT" panose="020B0502020104020203" pitchFamily="34" charset="0"/>
                        </a:rPr>
                        <a:t>1 dL = 1 x 10</a:t>
                      </a:r>
                      <a:r>
                        <a:rPr lang="en-US" sz="1600" baseline="30000" dirty="0">
                          <a:solidFill>
                            <a:schemeClr val="tx1">
                              <a:lumMod val="75000"/>
                              <a:lumOff val="25000"/>
                            </a:schemeClr>
                          </a:solidFill>
                          <a:latin typeface="Gill Sans MT" panose="020B0502020104020203" pitchFamily="34" charset="0"/>
                        </a:rPr>
                        <a:t>–1</a:t>
                      </a:r>
                      <a:r>
                        <a:rPr lang="en-US" sz="1600" baseline="0" dirty="0">
                          <a:solidFill>
                            <a:schemeClr val="tx1">
                              <a:lumMod val="75000"/>
                              <a:lumOff val="25000"/>
                            </a:schemeClr>
                          </a:solidFill>
                          <a:latin typeface="Gill Sans MT" panose="020B0502020104020203" pitchFamily="34" charset="0"/>
                        </a:rPr>
                        <a:t> L</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1483740"/>
                  </a:ext>
                </a:extLst>
              </a:tr>
              <a:tr h="274320">
                <a:tc>
                  <a:txBody>
                    <a:bodyPr/>
                    <a:lstStyle/>
                    <a:p>
                      <a:pPr algn="ctr"/>
                      <a:r>
                        <a:rPr lang="en-US" sz="1600" dirty="0">
                          <a:solidFill>
                            <a:schemeClr val="tx1">
                              <a:lumMod val="75000"/>
                              <a:lumOff val="25000"/>
                            </a:schemeClr>
                          </a:solidFill>
                          <a:latin typeface="Gill Sans MT" panose="020B0502020104020203" pitchFamily="34" charset="0"/>
                        </a:rPr>
                        <a:t>1 </a:t>
                      </a:r>
                      <a:r>
                        <a:rPr lang="en-US" sz="1600" dirty="0" err="1">
                          <a:solidFill>
                            <a:schemeClr val="tx1">
                              <a:lumMod val="75000"/>
                              <a:lumOff val="25000"/>
                            </a:schemeClr>
                          </a:solidFill>
                          <a:latin typeface="Gill Sans MT" panose="020B0502020104020203" pitchFamily="34" charset="0"/>
                        </a:rPr>
                        <a:t>cL</a:t>
                      </a:r>
                      <a:r>
                        <a:rPr lang="en-US" sz="1600" dirty="0">
                          <a:solidFill>
                            <a:schemeClr val="tx1">
                              <a:lumMod val="75000"/>
                              <a:lumOff val="25000"/>
                            </a:schemeClr>
                          </a:solidFill>
                          <a:latin typeface="Gill Sans MT" panose="020B0502020104020203" pitchFamily="34" charset="0"/>
                        </a:rPr>
                        <a:t> = 1 x 10</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L</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7839942"/>
                  </a:ext>
                </a:extLst>
              </a:tr>
              <a:tr h="274320">
                <a:tc>
                  <a:txBody>
                    <a:bodyPr/>
                    <a:lstStyle/>
                    <a:p>
                      <a:pPr algn="ctr"/>
                      <a:r>
                        <a:rPr lang="en-US" sz="1600" dirty="0">
                          <a:solidFill>
                            <a:schemeClr val="tx1">
                              <a:lumMod val="75000"/>
                              <a:lumOff val="25000"/>
                            </a:schemeClr>
                          </a:solidFill>
                          <a:latin typeface="Gill Sans MT" panose="020B0502020104020203" pitchFamily="34" charset="0"/>
                        </a:rPr>
                        <a:t>1 mL = 1 x 10</a:t>
                      </a:r>
                      <a:r>
                        <a:rPr lang="en-US" sz="1600" baseline="30000" dirty="0">
                          <a:solidFill>
                            <a:schemeClr val="tx1">
                              <a:lumMod val="75000"/>
                              <a:lumOff val="25000"/>
                            </a:schemeClr>
                          </a:solidFill>
                          <a:latin typeface="Gill Sans MT" panose="020B0502020104020203" pitchFamily="34" charset="0"/>
                        </a:rPr>
                        <a:t>–3</a:t>
                      </a:r>
                      <a:r>
                        <a:rPr lang="en-US" sz="1600" baseline="0" dirty="0">
                          <a:solidFill>
                            <a:schemeClr val="tx1">
                              <a:lumMod val="75000"/>
                              <a:lumOff val="25000"/>
                            </a:schemeClr>
                          </a:solidFill>
                          <a:latin typeface="Gill Sans MT" panose="020B0502020104020203" pitchFamily="34" charset="0"/>
                        </a:rPr>
                        <a:t> L</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1025447"/>
                  </a:ext>
                </a:extLst>
              </a:tr>
              <a:tr h="274320">
                <a:tc>
                  <a:txBody>
                    <a:bodyPr/>
                    <a:lstStyle/>
                    <a:p>
                      <a:pPr algn="ctr"/>
                      <a:r>
                        <a:rPr lang="en-US" sz="1600" dirty="0">
                          <a:solidFill>
                            <a:schemeClr val="tx1">
                              <a:lumMod val="75000"/>
                              <a:lumOff val="25000"/>
                            </a:schemeClr>
                          </a:solidFill>
                          <a:latin typeface="Gill Sans MT" panose="020B0502020104020203" pitchFamily="34" charset="0"/>
                        </a:rPr>
                        <a:t>1 </a:t>
                      </a:r>
                      <a:r>
                        <a:rPr lang="el-GR" sz="1600" dirty="0">
                          <a:solidFill>
                            <a:schemeClr val="tx1">
                              <a:lumMod val="75000"/>
                              <a:lumOff val="25000"/>
                            </a:schemeClr>
                          </a:solidFill>
                        </a:rPr>
                        <a:t>μ</a:t>
                      </a:r>
                      <a:r>
                        <a:rPr lang="en-US" sz="1600" dirty="0">
                          <a:solidFill>
                            <a:schemeClr val="tx1">
                              <a:lumMod val="75000"/>
                              <a:lumOff val="25000"/>
                            </a:schemeClr>
                          </a:solidFill>
                          <a:latin typeface="Gill Sans MT" panose="020B0502020104020203" pitchFamily="34" charset="0"/>
                        </a:rPr>
                        <a:t>L = 1 x 10</a:t>
                      </a:r>
                      <a:r>
                        <a:rPr lang="en-US" sz="1600" baseline="30000" dirty="0">
                          <a:solidFill>
                            <a:schemeClr val="tx1">
                              <a:lumMod val="75000"/>
                              <a:lumOff val="25000"/>
                            </a:schemeClr>
                          </a:solidFill>
                          <a:latin typeface="Gill Sans MT" panose="020B0502020104020203" pitchFamily="34" charset="0"/>
                        </a:rPr>
                        <a:t>–6</a:t>
                      </a:r>
                      <a:r>
                        <a:rPr lang="en-US" sz="1600" baseline="0" dirty="0">
                          <a:solidFill>
                            <a:schemeClr val="tx1">
                              <a:lumMod val="75000"/>
                              <a:lumOff val="25000"/>
                            </a:schemeClr>
                          </a:solidFill>
                          <a:latin typeface="Gill Sans MT" panose="020B0502020104020203" pitchFamily="34" charset="0"/>
                        </a:rPr>
                        <a:t> L</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2680737"/>
                  </a:ext>
                </a:extLst>
              </a:tr>
              <a:tr h="274320">
                <a:tc>
                  <a:txBody>
                    <a:bodyPr/>
                    <a:lstStyle/>
                    <a:p>
                      <a:pPr algn="ctr"/>
                      <a:r>
                        <a:rPr lang="en-US" sz="1600" dirty="0">
                          <a:solidFill>
                            <a:schemeClr val="tx1">
                              <a:lumMod val="75000"/>
                              <a:lumOff val="25000"/>
                            </a:schemeClr>
                          </a:solidFill>
                          <a:latin typeface="Gill Sans MT" panose="020B0502020104020203" pitchFamily="34" charset="0"/>
                        </a:rPr>
                        <a:t>1 </a:t>
                      </a:r>
                      <a:r>
                        <a:rPr lang="en-US" sz="1600" dirty="0" err="1">
                          <a:solidFill>
                            <a:schemeClr val="tx1">
                              <a:lumMod val="75000"/>
                              <a:lumOff val="25000"/>
                            </a:schemeClr>
                          </a:solidFill>
                          <a:latin typeface="Gill Sans MT" panose="020B0502020104020203" pitchFamily="34" charset="0"/>
                        </a:rPr>
                        <a:t>nL</a:t>
                      </a:r>
                      <a:r>
                        <a:rPr lang="en-US" sz="1600" dirty="0">
                          <a:solidFill>
                            <a:schemeClr val="tx1">
                              <a:lumMod val="75000"/>
                              <a:lumOff val="25000"/>
                            </a:schemeClr>
                          </a:solidFill>
                          <a:latin typeface="Gill Sans MT" panose="020B0502020104020203" pitchFamily="34" charset="0"/>
                        </a:rPr>
                        <a:t> = 1 x 10</a:t>
                      </a:r>
                      <a:r>
                        <a:rPr lang="en-US" sz="1600" baseline="30000" dirty="0">
                          <a:solidFill>
                            <a:schemeClr val="tx1">
                              <a:lumMod val="75000"/>
                              <a:lumOff val="25000"/>
                            </a:schemeClr>
                          </a:solidFill>
                          <a:latin typeface="Gill Sans MT" panose="020B0502020104020203" pitchFamily="34" charset="0"/>
                        </a:rPr>
                        <a:t>–9</a:t>
                      </a:r>
                      <a:r>
                        <a:rPr lang="en-US" sz="1600" baseline="0" dirty="0">
                          <a:solidFill>
                            <a:schemeClr val="tx1">
                              <a:lumMod val="75000"/>
                              <a:lumOff val="25000"/>
                            </a:schemeClr>
                          </a:solidFill>
                          <a:latin typeface="Gill Sans MT" panose="020B0502020104020203" pitchFamily="34" charset="0"/>
                        </a:rPr>
                        <a:t> L</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5945610"/>
                  </a:ext>
                </a:extLst>
              </a:tr>
              <a:tr h="274320">
                <a:tc>
                  <a:txBody>
                    <a:bodyPr/>
                    <a:lstStyle/>
                    <a:p>
                      <a:pPr algn="ctr"/>
                      <a:r>
                        <a:rPr lang="en-US" sz="1600" dirty="0">
                          <a:solidFill>
                            <a:schemeClr val="tx1">
                              <a:lumMod val="75000"/>
                              <a:lumOff val="25000"/>
                            </a:schemeClr>
                          </a:solidFill>
                          <a:latin typeface="Gill Sans MT" panose="020B0502020104020203" pitchFamily="34" charset="0"/>
                        </a:rPr>
                        <a:t>1 </a:t>
                      </a:r>
                      <a:r>
                        <a:rPr lang="en-US" sz="1600" dirty="0" err="1">
                          <a:solidFill>
                            <a:schemeClr val="tx1">
                              <a:lumMod val="75000"/>
                              <a:lumOff val="25000"/>
                            </a:schemeClr>
                          </a:solidFill>
                          <a:latin typeface="Gill Sans MT" panose="020B0502020104020203" pitchFamily="34" charset="0"/>
                        </a:rPr>
                        <a:t>pL</a:t>
                      </a:r>
                      <a:r>
                        <a:rPr lang="en-US" sz="1600" dirty="0">
                          <a:solidFill>
                            <a:schemeClr val="tx1">
                              <a:lumMod val="75000"/>
                              <a:lumOff val="25000"/>
                            </a:schemeClr>
                          </a:solidFill>
                          <a:latin typeface="Gill Sans MT" panose="020B0502020104020203" pitchFamily="34" charset="0"/>
                        </a:rPr>
                        <a:t> = 1 x 10</a:t>
                      </a:r>
                      <a:r>
                        <a:rPr lang="en-US" sz="1600" baseline="30000" dirty="0">
                          <a:solidFill>
                            <a:schemeClr val="tx1">
                              <a:lumMod val="75000"/>
                              <a:lumOff val="25000"/>
                            </a:schemeClr>
                          </a:solidFill>
                          <a:latin typeface="Gill Sans MT" panose="020B0502020104020203" pitchFamily="34" charset="0"/>
                        </a:rPr>
                        <a:t>–12</a:t>
                      </a:r>
                      <a:r>
                        <a:rPr lang="en-US" sz="1600" baseline="0" dirty="0">
                          <a:solidFill>
                            <a:schemeClr val="tx1">
                              <a:lumMod val="75000"/>
                              <a:lumOff val="25000"/>
                            </a:schemeClr>
                          </a:solidFill>
                          <a:latin typeface="Gill Sans MT" panose="020B0502020104020203" pitchFamily="34" charset="0"/>
                        </a:rPr>
                        <a:t> L</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58112"/>
                  </a:ext>
                </a:extLst>
              </a:tr>
            </a:tbl>
          </a:graphicData>
        </a:graphic>
      </p:graphicFrame>
      <p:sp>
        <p:nvSpPr>
          <p:cNvPr id="7" name="Rectangle 6">
            <a:extLst>
              <a:ext uri="{FF2B5EF4-FFF2-40B4-BE49-F238E27FC236}">
                <a16:creationId xmlns:a16="http://schemas.microsoft.com/office/drawing/2014/main" id="{58683C21-DDCA-435D-A787-1D2D1D954D27}"/>
              </a:ext>
            </a:extLst>
          </p:cNvPr>
          <p:cNvSpPr/>
          <p:nvPr/>
        </p:nvSpPr>
        <p:spPr>
          <a:xfrm>
            <a:off x="3368405" y="2168614"/>
            <a:ext cx="3079359" cy="923330"/>
          </a:xfrm>
          <a:prstGeom prst="rect">
            <a:avLst/>
          </a:prstGeom>
        </p:spPr>
        <p:txBody>
          <a:bodyPr wrap="square">
            <a:spAutoFit/>
          </a:bodyPr>
          <a:lstStyle/>
          <a:p>
            <a:pPr algn="ctr"/>
            <a:r>
              <a:rPr lang="en-US" dirty="0">
                <a:solidFill>
                  <a:srgbClr val="67AEB6"/>
                </a:solidFill>
                <a:latin typeface="Gill Sans MT" panose="020B0502020104020203" pitchFamily="34" charset="0"/>
                <a:cs typeface="Times New Roman" pitchFamily="18" charset="0"/>
              </a:rPr>
              <a:t>Replace the word </a:t>
            </a:r>
            <a:r>
              <a:rPr lang="en-US" u="sng" dirty="0">
                <a:solidFill>
                  <a:srgbClr val="E7788B"/>
                </a:solidFill>
                <a:latin typeface="Gill Sans MT" panose="020B0502020104020203" pitchFamily="34" charset="0"/>
                <a:cs typeface="Times New Roman" pitchFamily="18" charset="0"/>
              </a:rPr>
              <a:t>base</a:t>
            </a:r>
            <a:r>
              <a:rPr lang="en-US" dirty="0">
                <a:solidFill>
                  <a:srgbClr val="67AEB6"/>
                </a:solidFill>
                <a:latin typeface="Gill Sans MT" panose="020B0502020104020203" pitchFamily="34" charset="0"/>
                <a:cs typeface="Times New Roman" pitchFamily="18" charset="0"/>
              </a:rPr>
              <a:t> </a:t>
            </a:r>
            <a:r>
              <a:rPr lang="en-US" u="sng" dirty="0">
                <a:solidFill>
                  <a:srgbClr val="E7788B"/>
                </a:solidFill>
                <a:latin typeface="Gill Sans MT" panose="020B0502020104020203" pitchFamily="34" charset="0"/>
                <a:cs typeface="Times New Roman" pitchFamily="18" charset="0"/>
              </a:rPr>
              <a:t>unit</a:t>
            </a:r>
            <a:r>
              <a:rPr lang="en-US" dirty="0">
                <a:solidFill>
                  <a:srgbClr val="67AEB6"/>
                </a:solidFill>
                <a:latin typeface="Gill Sans MT" panose="020B0502020104020203" pitchFamily="34" charset="0"/>
                <a:cs typeface="Times New Roman" pitchFamily="18" charset="0"/>
              </a:rPr>
              <a:t> with the symbol for liter </a:t>
            </a:r>
            <a:r>
              <a:rPr lang="en-US" dirty="0">
                <a:solidFill>
                  <a:srgbClr val="E7788B"/>
                </a:solidFill>
                <a:latin typeface="Gill Sans MT" panose="020B0502020104020203" pitchFamily="34" charset="0"/>
                <a:cs typeface="Times New Roman" pitchFamily="18" charset="0"/>
              </a:rPr>
              <a:t>(</a:t>
            </a:r>
            <a:r>
              <a:rPr lang="en-US" u="sng" dirty="0">
                <a:solidFill>
                  <a:srgbClr val="E7788B"/>
                </a:solidFill>
                <a:latin typeface="Gill Sans MT" panose="020B0502020104020203" pitchFamily="34" charset="0"/>
                <a:cs typeface="Times New Roman" pitchFamily="18" charset="0"/>
              </a:rPr>
              <a:t>L)</a:t>
            </a:r>
            <a:r>
              <a:rPr lang="en-US" dirty="0">
                <a:solidFill>
                  <a:srgbClr val="67AEB6"/>
                </a:solidFill>
                <a:latin typeface="Gill Sans MT" panose="020B0502020104020203" pitchFamily="34" charset="0"/>
                <a:cs typeface="Times New Roman" pitchFamily="18" charset="0"/>
              </a:rPr>
              <a:t> (gives an equality statement). </a:t>
            </a:r>
            <a:endParaRPr lang="en-US" dirty="0"/>
          </a:p>
        </p:txBody>
      </p:sp>
      <p:cxnSp>
        <p:nvCxnSpPr>
          <p:cNvPr id="16" name="Straight Arrow Connector 15">
            <a:extLst>
              <a:ext uri="{FF2B5EF4-FFF2-40B4-BE49-F238E27FC236}">
                <a16:creationId xmlns:a16="http://schemas.microsoft.com/office/drawing/2014/main" id="{D02B982C-F9EF-4458-8A36-956B8398AC10}"/>
              </a:ext>
            </a:extLst>
          </p:cNvPr>
          <p:cNvCxnSpPr>
            <a:cxnSpLocks/>
          </p:cNvCxnSpPr>
          <p:nvPr/>
        </p:nvCxnSpPr>
        <p:spPr>
          <a:xfrm>
            <a:off x="3798091" y="3091944"/>
            <a:ext cx="2352275"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60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14</a:t>
            </a:fld>
            <a:endParaRPr lang="en-US" dirty="0">
              <a:solidFill>
                <a:schemeClr val="bg1"/>
              </a:solidFill>
            </a:endParaRPr>
          </a:p>
        </p:txBody>
      </p:sp>
      <p:sp>
        <p:nvSpPr>
          <p:cNvPr id="8" name="Rectangle 7">
            <a:extLst>
              <a:ext uri="{FF2B5EF4-FFF2-40B4-BE49-F238E27FC236}">
                <a16:creationId xmlns:a16="http://schemas.microsoft.com/office/drawing/2014/main" id="{F8C120DE-42CC-417C-B127-41624B9A5585}"/>
              </a:ext>
            </a:extLst>
          </p:cNvPr>
          <p:cNvSpPr/>
          <p:nvPr/>
        </p:nvSpPr>
        <p:spPr>
          <a:xfrm>
            <a:off x="0" y="914400"/>
            <a:ext cx="9144000" cy="1200329"/>
          </a:xfrm>
          <a:prstGeom prst="rect">
            <a:avLst/>
          </a:prstGeom>
        </p:spPr>
        <p:txBody>
          <a:bodyPr wrap="square">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Times New Roman" pitchFamily="18" charset="0"/>
              </a:rPr>
              <a:t>A </a:t>
            </a:r>
            <a:r>
              <a:rPr lang="en-US" altLang="en-US" b="1" dirty="0">
                <a:solidFill>
                  <a:srgbClr val="E7788B"/>
                </a:solidFill>
                <a:latin typeface="Gill Sans MT" panose="020B0502020104020203" pitchFamily="34" charset="0"/>
                <a:cs typeface="Times New Roman" pitchFamily="18" charset="0"/>
              </a:rPr>
              <a:t>conversion factor </a:t>
            </a:r>
            <a:r>
              <a:rPr lang="en-US" altLang="en-US" dirty="0">
                <a:solidFill>
                  <a:schemeClr val="tx1">
                    <a:lumMod val="75000"/>
                    <a:lumOff val="25000"/>
                  </a:schemeClr>
                </a:solidFill>
                <a:latin typeface="Gill Sans MT" panose="020B0502020104020203" pitchFamily="34" charset="0"/>
                <a:cs typeface="Times New Roman" pitchFamily="18" charset="0"/>
              </a:rPr>
              <a:t>is a fraction in which the same quantity is expressed one way in the numerator and another way in the denominator. Created from an equality statement (shows the relationship between two units. When we multiply by a conversion factor, we are only multiplying by 1, so nothing is changed! </a:t>
            </a:r>
          </a:p>
        </p:txBody>
      </p:sp>
      <p:sp>
        <p:nvSpPr>
          <p:cNvPr id="9" name="TextBox 8">
            <a:extLst>
              <a:ext uri="{FF2B5EF4-FFF2-40B4-BE49-F238E27FC236}">
                <a16:creationId xmlns:a16="http://schemas.microsoft.com/office/drawing/2014/main" id="{675B22E8-0DDF-4D7B-B833-AEBBEC66C7FF}"/>
              </a:ext>
            </a:extLst>
          </p:cNvPr>
          <p:cNvSpPr txBox="1"/>
          <p:nvPr/>
        </p:nvSpPr>
        <p:spPr bwMode="auto">
          <a:xfrm>
            <a:off x="0" y="5943600"/>
            <a:ext cx="6486525" cy="646331"/>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r>
              <a:rPr lang="en-US" dirty="0">
                <a:solidFill>
                  <a:schemeClr val="tx1">
                    <a:lumMod val="75000"/>
                    <a:lumOff val="25000"/>
                  </a:schemeClr>
                </a:solidFill>
                <a:latin typeface="Gill Sans MT" panose="020B0502020104020203" pitchFamily="34" charset="0"/>
                <a:cs typeface="Times New Roman" pitchFamily="18" charset="0"/>
              </a:rPr>
              <a:t>We are going to use this concept of conversion factors to convert (or move) between SI base units…</a:t>
            </a:r>
          </a:p>
        </p:txBody>
      </p:sp>
      <p:sp>
        <p:nvSpPr>
          <p:cNvPr id="17" name="TextBox 16">
            <a:extLst>
              <a:ext uri="{FF2B5EF4-FFF2-40B4-BE49-F238E27FC236}">
                <a16:creationId xmlns:a16="http://schemas.microsoft.com/office/drawing/2014/main" id="{14DF6AC9-5DC6-45C9-991E-ADB6AA123D7C}"/>
              </a:ext>
            </a:extLst>
          </p:cNvPr>
          <p:cNvSpPr txBox="1"/>
          <p:nvPr/>
        </p:nvSpPr>
        <p:spPr bwMode="auto">
          <a:xfrm>
            <a:off x="0" y="4547353"/>
            <a:ext cx="9144000" cy="1200329"/>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r>
              <a:rPr lang="en-US" dirty="0">
                <a:solidFill>
                  <a:schemeClr val="tx1">
                    <a:lumMod val="75000"/>
                    <a:lumOff val="25000"/>
                  </a:schemeClr>
                </a:solidFill>
                <a:latin typeface="Gill Sans MT" panose="020B0502020104020203" pitchFamily="34" charset="0"/>
                <a:cs typeface="Times New Roman" pitchFamily="18" charset="0"/>
              </a:rPr>
              <a:t>Divide one side of the equality statement by the other side of the equality statement and you have one of the two conversion factors…. They mean the same thing!! Both are saying there is 1 hour in 60 minutes, meaning either fraction is correct because both came from the equality statement.</a:t>
            </a:r>
          </a:p>
        </p:txBody>
      </p:sp>
      <p:sp>
        <p:nvSpPr>
          <p:cNvPr id="11" name="TextBox 10">
            <a:extLst>
              <a:ext uri="{FF2B5EF4-FFF2-40B4-BE49-F238E27FC236}">
                <a16:creationId xmlns:a16="http://schemas.microsoft.com/office/drawing/2014/main" id="{CB1FD60B-0877-4B64-8649-6C0050236269}"/>
              </a:ext>
            </a:extLst>
          </p:cNvPr>
          <p:cNvSpPr txBox="1"/>
          <p:nvPr/>
        </p:nvSpPr>
        <p:spPr bwMode="auto">
          <a:xfrm>
            <a:off x="1506292" y="3351335"/>
            <a:ext cx="2675587" cy="369332"/>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r>
              <a:rPr lang="en-US" dirty="0">
                <a:solidFill>
                  <a:schemeClr val="tx1">
                    <a:lumMod val="75000"/>
                    <a:lumOff val="25000"/>
                  </a:schemeClr>
                </a:solidFill>
                <a:latin typeface="Gill Sans MT" panose="020B0502020104020203" pitchFamily="34" charset="0"/>
                <a:cs typeface="Times New Roman" pitchFamily="18" charset="0"/>
              </a:rPr>
              <a:t>1 hour = 60 minutes</a:t>
            </a:r>
          </a:p>
        </p:txBody>
      </p:sp>
      <p:cxnSp>
        <p:nvCxnSpPr>
          <p:cNvPr id="13" name="Straight Arrow Connector 12">
            <a:extLst>
              <a:ext uri="{FF2B5EF4-FFF2-40B4-BE49-F238E27FC236}">
                <a16:creationId xmlns:a16="http://schemas.microsoft.com/office/drawing/2014/main" id="{2D4976C3-B912-4AE7-8EB5-008622802452}"/>
              </a:ext>
            </a:extLst>
          </p:cNvPr>
          <p:cNvCxnSpPr/>
          <p:nvPr/>
        </p:nvCxnSpPr>
        <p:spPr bwMode="auto">
          <a:xfrm flipV="1">
            <a:off x="3666723" y="3024074"/>
            <a:ext cx="1524000" cy="500675"/>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4" name="Straight Arrow Connector 13">
            <a:extLst>
              <a:ext uri="{FF2B5EF4-FFF2-40B4-BE49-F238E27FC236}">
                <a16:creationId xmlns:a16="http://schemas.microsoft.com/office/drawing/2014/main" id="{C68A4C70-007F-487B-B576-2CDC1C561FC6}"/>
              </a:ext>
            </a:extLst>
          </p:cNvPr>
          <p:cNvCxnSpPr/>
          <p:nvPr/>
        </p:nvCxnSpPr>
        <p:spPr bwMode="auto">
          <a:xfrm>
            <a:off x="3666723" y="3647528"/>
            <a:ext cx="1524000" cy="346364"/>
          </a:xfrm>
          <a:prstGeom prst="straightConnector1">
            <a:avLst/>
          </a:prstGeom>
          <a:solidFill>
            <a:srgbClr val="00B8FF"/>
          </a:solidFill>
          <a:ln w="9525"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ABDE95E-51B2-4470-8308-E6B7CC29FB35}"/>
                  </a:ext>
                </a:extLst>
              </p:cNvPr>
              <p:cNvSpPr txBox="1"/>
              <p:nvPr/>
            </p:nvSpPr>
            <p:spPr bwMode="auto">
              <a:xfrm>
                <a:off x="5343124" y="2573381"/>
                <a:ext cx="1401281" cy="618311"/>
              </a:xfrm>
              <a:prstGeom prst="rect">
                <a:avLst/>
              </a:prstGeom>
              <a:noFill/>
              <a:ln w="9525">
                <a:noFill/>
                <a:miter lim="800000"/>
                <a:headEnd/>
                <a:tailEnd/>
              </a:ln>
            </p:spPr>
            <p:txBody>
              <a:bodyPr wrap="non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centerGroup"/>
                    </m:oMathParaPr>
                    <m:oMath xmlns:m="http://schemas.openxmlformats.org/officeDocument/2006/math">
                      <m:f>
                        <m:fPr>
                          <m:ctrlPr>
                            <a:rPr lang="en-US" i="1" smtClean="0">
                              <a:solidFill>
                                <a:schemeClr val="tx1">
                                  <a:lumMod val="75000"/>
                                  <a:lumOff val="25000"/>
                                </a:schemeClr>
                              </a:solidFill>
                              <a:latin typeface="Cambria Math" panose="02040503050406030204" pitchFamily="18" charset="0"/>
                              <a:cs typeface="Times New Roman" pitchFamily="18" charset="0"/>
                            </a:rPr>
                          </m:ctrlPr>
                        </m:fPr>
                        <m:num>
                          <m:r>
                            <a:rPr lang="en-US" b="0" i="0" smtClean="0">
                              <a:solidFill>
                                <a:schemeClr val="tx1">
                                  <a:lumMod val="75000"/>
                                  <a:lumOff val="25000"/>
                                </a:schemeClr>
                              </a:solidFill>
                              <a:latin typeface="Cambria Math"/>
                              <a:cs typeface="Times New Roman" pitchFamily="18" charset="0"/>
                            </a:rPr>
                            <m:t>1 </m:t>
                          </m:r>
                          <m:r>
                            <m:rPr>
                              <m:sty m:val="p"/>
                            </m:rPr>
                            <a:rPr lang="en-US" b="0" i="0" smtClean="0">
                              <a:solidFill>
                                <a:schemeClr val="tx1">
                                  <a:lumMod val="75000"/>
                                  <a:lumOff val="25000"/>
                                </a:schemeClr>
                              </a:solidFill>
                              <a:latin typeface="Cambria Math"/>
                              <a:cs typeface="Times New Roman" pitchFamily="18" charset="0"/>
                            </a:rPr>
                            <m:t>hour</m:t>
                          </m:r>
                        </m:num>
                        <m:den>
                          <m:r>
                            <a:rPr lang="en-US" b="0" i="0" smtClean="0">
                              <a:solidFill>
                                <a:schemeClr val="tx1">
                                  <a:lumMod val="75000"/>
                                  <a:lumOff val="25000"/>
                                </a:schemeClr>
                              </a:solidFill>
                              <a:latin typeface="Cambria Math"/>
                              <a:cs typeface="Times New Roman" pitchFamily="18" charset="0"/>
                            </a:rPr>
                            <m:t>60 </m:t>
                          </m:r>
                          <m:r>
                            <m:rPr>
                              <m:sty m:val="p"/>
                            </m:rPr>
                            <a:rPr lang="en-US" b="0" i="0" smtClean="0">
                              <a:solidFill>
                                <a:schemeClr val="tx1">
                                  <a:lumMod val="75000"/>
                                  <a:lumOff val="25000"/>
                                </a:schemeClr>
                              </a:solidFill>
                              <a:latin typeface="Cambria Math"/>
                              <a:cs typeface="Times New Roman" pitchFamily="18" charset="0"/>
                            </a:rPr>
                            <m:t>minutes</m:t>
                          </m:r>
                        </m:den>
                      </m:f>
                    </m:oMath>
                  </m:oMathPara>
                </a14:m>
                <a:endParaRPr lang="en-US"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15" name="TextBox 14">
                <a:extLst>
                  <a:ext uri="{FF2B5EF4-FFF2-40B4-BE49-F238E27FC236}">
                    <a16:creationId xmlns:a16="http://schemas.microsoft.com/office/drawing/2014/main" id="{EABDE95E-51B2-4470-8308-E6B7CC29FB35}"/>
                  </a:ext>
                </a:extLst>
              </p:cNvPr>
              <p:cNvSpPr txBox="1">
                <a:spLocks noRot="1" noChangeAspect="1" noMove="1" noResize="1" noEditPoints="1" noAdjustHandles="1" noChangeArrowheads="1" noChangeShapeType="1" noTextEdit="1"/>
              </p:cNvSpPr>
              <p:nvPr/>
            </p:nvSpPr>
            <p:spPr bwMode="auto">
              <a:xfrm>
                <a:off x="5343124" y="2573381"/>
                <a:ext cx="1401281" cy="618311"/>
              </a:xfrm>
              <a:prstGeom prst="rect">
                <a:avLst/>
              </a:prstGeom>
              <a:blipFill>
                <a:blip r:embed="rId2"/>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8C8784B-77CB-4259-95CB-32432390E185}"/>
                  </a:ext>
                </a:extLst>
              </p:cNvPr>
              <p:cNvSpPr txBox="1"/>
              <p:nvPr/>
            </p:nvSpPr>
            <p:spPr bwMode="auto">
              <a:xfrm>
                <a:off x="5343123" y="3633099"/>
                <a:ext cx="1401281" cy="612796"/>
              </a:xfrm>
              <a:prstGeom prst="rect">
                <a:avLst/>
              </a:prstGeom>
              <a:noFill/>
              <a:ln w="9525">
                <a:noFill/>
                <a:miter lim="800000"/>
                <a:headEnd/>
                <a:tailEnd/>
              </a:ln>
            </p:spPr>
            <p:txBody>
              <a:bodyPr wrap="non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centerGroup"/>
                    </m:oMathParaPr>
                    <m:oMath xmlns:m="http://schemas.openxmlformats.org/officeDocument/2006/math">
                      <m:f>
                        <m:fPr>
                          <m:ctrlPr>
                            <a:rPr lang="en-US" i="1" smtClean="0">
                              <a:solidFill>
                                <a:schemeClr val="tx1">
                                  <a:lumMod val="75000"/>
                                  <a:lumOff val="25000"/>
                                </a:schemeClr>
                              </a:solidFill>
                              <a:latin typeface="Cambria Math" panose="02040503050406030204" pitchFamily="18" charset="0"/>
                              <a:cs typeface="Times New Roman" pitchFamily="18" charset="0"/>
                            </a:rPr>
                          </m:ctrlPr>
                        </m:fPr>
                        <m:num>
                          <m:r>
                            <a:rPr lang="en-US" b="0" i="0" smtClean="0">
                              <a:solidFill>
                                <a:schemeClr val="tx1">
                                  <a:lumMod val="75000"/>
                                  <a:lumOff val="25000"/>
                                </a:schemeClr>
                              </a:solidFill>
                              <a:latin typeface="Cambria Math"/>
                              <a:cs typeface="Times New Roman" pitchFamily="18" charset="0"/>
                            </a:rPr>
                            <m:t>60 </m:t>
                          </m:r>
                          <m:r>
                            <m:rPr>
                              <m:sty m:val="p"/>
                            </m:rPr>
                            <a:rPr lang="en-US" b="0" i="0" smtClean="0">
                              <a:solidFill>
                                <a:schemeClr val="tx1">
                                  <a:lumMod val="75000"/>
                                  <a:lumOff val="25000"/>
                                </a:schemeClr>
                              </a:solidFill>
                              <a:latin typeface="Cambria Math"/>
                              <a:cs typeface="Times New Roman" pitchFamily="18" charset="0"/>
                            </a:rPr>
                            <m:t>minutes</m:t>
                          </m:r>
                        </m:num>
                        <m:den>
                          <m:r>
                            <a:rPr lang="en-US" b="0" i="0" smtClean="0">
                              <a:solidFill>
                                <a:schemeClr val="tx1">
                                  <a:lumMod val="75000"/>
                                  <a:lumOff val="25000"/>
                                </a:schemeClr>
                              </a:solidFill>
                              <a:latin typeface="Cambria Math"/>
                              <a:cs typeface="Times New Roman" pitchFamily="18" charset="0"/>
                            </a:rPr>
                            <m:t>1 </m:t>
                          </m:r>
                          <m:r>
                            <m:rPr>
                              <m:sty m:val="p"/>
                            </m:rPr>
                            <a:rPr lang="en-US" b="0" i="0" smtClean="0">
                              <a:solidFill>
                                <a:schemeClr val="tx1">
                                  <a:lumMod val="75000"/>
                                  <a:lumOff val="25000"/>
                                </a:schemeClr>
                              </a:solidFill>
                              <a:latin typeface="Cambria Math"/>
                              <a:cs typeface="Times New Roman" pitchFamily="18" charset="0"/>
                            </a:rPr>
                            <m:t>hour</m:t>
                          </m:r>
                        </m:den>
                      </m:f>
                    </m:oMath>
                  </m:oMathPara>
                </a14:m>
                <a:endParaRPr lang="en-US"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16" name="TextBox 15">
                <a:extLst>
                  <a:ext uri="{FF2B5EF4-FFF2-40B4-BE49-F238E27FC236}">
                    <a16:creationId xmlns:a16="http://schemas.microsoft.com/office/drawing/2014/main" id="{E8C8784B-77CB-4259-95CB-32432390E185}"/>
                  </a:ext>
                </a:extLst>
              </p:cNvPr>
              <p:cNvSpPr txBox="1">
                <a:spLocks noRot="1" noChangeAspect="1" noMove="1" noResize="1" noEditPoints="1" noAdjustHandles="1" noChangeArrowheads="1" noChangeShapeType="1" noTextEdit="1"/>
              </p:cNvSpPr>
              <p:nvPr/>
            </p:nvSpPr>
            <p:spPr bwMode="auto">
              <a:xfrm>
                <a:off x="5343123" y="3633099"/>
                <a:ext cx="1401281" cy="612796"/>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2C67EF9B-A2F9-4BC5-8A6B-ECD93F34462D}"/>
              </a:ext>
            </a:extLst>
          </p:cNvPr>
          <p:cNvSpPr txBox="1"/>
          <p:nvPr/>
        </p:nvSpPr>
        <p:spPr bwMode="auto">
          <a:xfrm>
            <a:off x="4715278" y="2208814"/>
            <a:ext cx="2995948" cy="369332"/>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r>
              <a:rPr lang="en-US" b="1" dirty="0">
                <a:solidFill>
                  <a:srgbClr val="E7788B"/>
                </a:solidFill>
                <a:latin typeface="Gill Sans MT" panose="020B0502020104020203" pitchFamily="34" charset="0"/>
                <a:cs typeface="Times New Roman" pitchFamily="18" charset="0"/>
              </a:rPr>
              <a:t>Conversion Factors</a:t>
            </a:r>
          </a:p>
        </p:txBody>
      </p:sp>
      <p:sp>
        <p:nvSpPr>
          <p:cNvPr id="19" name="TextBox 18">
            <a:extLst>
              <a:ext uri="{FF2B5EF4-FFF2-40B4-BE49-F238E27FC236}">
                <a16:creationId xmlns:a16="http://schemas.microsoft.com/office/drawing/2014/main" id="{B3F316BE-BCB6-433D-A8D9-58BF80280132}"/>
              </a:ext>
            </a:extLst>
          </p:cNvPr>
          <p:cNvSpPr txBox="1"/>
          <p:nvPr/>
        </p:nvSpPr>
        <p:spPr bwMode="auto">
          <a:xfrm>
            <a:off x="1432775" y="3055142"/>
            <a:ext cx="2995948" cy="369332"/>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r>
              <a:rPr lang="en-US" b="1" dirty="0">
                <a:solidFill>
                  <a:srgbClr val="E7788B"/>
                </a:solidFill>
                <a:latin typeface="Gill Sans MT" panose="020B0502020104020203" pitchFamily="34" charset="0"/>
                <a:cs typeface="Times New Roman" pitchFamily="18" charset="0"/>
              </a:rPr>
              <a:t>Equality Statement</a:t>
            </a:r>
          </a:p>
        </p:txBody>
      </p:sp>
      <p:sp>
        <p:nvSpPr>
          <p:cNvPr id="20" name="Rectangle 2">
            <a:extLst>
              <a:ext uri="{FF2B5EF4-FFF2-40B4-BE49-F238E27FC236}">
                <a16:creationId xmlns:a16="http://schemas.microsoft.com/office/drawing/2014/main" id="{C04C0FA1-0D70-4FB8-8C84-7DE239C9B593}"/>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Conversion Factors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94424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1" grpId="0"/>
      <p:bldP spid="15" grpId="0"/>
      <p:bldP spid="16"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8E8ADE71-88FC-44F5-BF17-6E9F0C03C11D}"/>
              </a:ext>
            </a:extLst>
          </p:cNvPr>
          <p:cNvGraphicFramePr>
            <a:graphicFrameLocks noGrp="1"/>
          </p:cNvGraphicFramePr>
          <p:nvPr>
            <p:extLst>
              <p:ext uri="{D42A27DB-BD31-4B8C-83A1-F6EECF244321}">
                <p14:modId xmlns:p14="http://schemas.microsoft.com/office/powerpoint/2010/main" val="904762903"/>
              </p:ext>
            </p:extLst>
          </p:nvPr>
        </p:nvGraphicFramePr>
        <p:xfrm>
          <a:off x="1144" y="1316154"/>
          <a:ext cx="3298870" cy="4358640"/>
        </p:xfrm>
        <a:graphic>
          <a:graphicData uri="http://schemas.openxmlformats.org/drawingml/2006/table">
            <a:tbl>
              <a:tblPr firstRow="1" bandRow="1">
                <a:tableStyleId>{5C22544A-7EE6-4342-B048-85BDC9FD1C3A}</a:tableStyleId>
              </a:tblPr>
              <a:tblGrid>
                <a:gridCol w="3298870">
                  <a:extLst>
                    <a:ext uri="{9D8B030D-6E8A-4147-A177-3AD203B41FA5}">
                      <a16:colId xmlns:a16="http://schemas.microsoft.com/office/drawing/2014/main" val="3511473175"/>
                    </a:ext>
                  </a:extLst>
                </a:gridCol>
              </a:tblGrid>
              <a:tr h="274320">
                <a:tc>
                  <a:txBody>
                    <a:bodyPr/>
                    <a:lstStyle/>
                    <a:p>
                      <a:pPr algn="ctr"/>
                      <a:r>
                        <a:rPr lang="en-US" sz="1600" b="0" dirty="0">
                          <a:solidFill>
                            <a:schemeClr val="tx1">
                              <a:lumMod val="75000"/>
                              <a:lumOff val="25000"/>
                            </a:schemeClr>
                          </a:solidFill>
                          <a:latin typeface="Gill Sans MT" panose="020B0502020104020203" pitchFamily="34" charset="0"/>
                        </a:rPr>
                        <a:t>1 T(base unit) = 1 x 10</a:t>
                      </a:r>
                      <a:r>
                        <a:rPr lang="en-US" sz="1600" b="0" baseline="30000" dirty="0">
                          <a:solidFill>
                            <a:schemeClr val="tx1">
                              <a:lumMod val="75000"/>
                              <a:lumOff val="25000"/>
                            </a:schemeClr>
                          </a:solidFill>
                          <a:latin typeface="Gill Sans MT" panose="020B0502020104020203" pitchFamily="34" charset="0"/>
                        </a:rPr>
                        <a:t>12</a:t>
                      </a:r>
                      <a:r>
                        <a:rPr lang="en-US" sz="1600" b="0" baseline="0" dirty="0">
                          <a:solidFill>
                            <a:schemeClr val="tx1">
                              <a:lumMod val="75000"/>
                              <a:lumOff val="25000"/>
                            </a:schemeClr>
                          </a:solidFill>
                          <a:latin typeface="Gill Sans MT" panose="020B0502020104020203" pitchFamily="34" charset="0"/>
                        </a:rPr>
                        <a:t> (base unit)</a:t>
                      </a:r>
                      <a:endParaRPr lang="en-US" sz="1600" b="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3349410"/>
                  </a:ext>
                </a:extLst>
              </a:tr>
              <a:tr h="274320">
                <a:tc>
                  <a:txBody>
                    <a:bodyPr/>
                    <a:lstStyle/>
                    <a:p>
                      <a:pPr algn="ctr"/>
                      <a:r>
                        <a:rPr lang="en-US" sz="1600" dirty="0">
                          <a:solidFill>
                            <a:schemeClr val="tx1">
                              <a:lumMod val="75000"/>
                              <a:lumOff val="25000"/>
                            </a:schemeClr>
                          </a:solidFill>
                          <a:latin typeface="Gill Sans MT" panose="020B0502020104020203" pitchFamily="34" charset="0"/>
                        </a:rPr>
                        <a:t>1 G(base unit) = 1 x 10</a:t>
                      </a:r>
                      <a:r>
                        <a:rPr lang="en-US" sz="1600" baseline="30000" dirty="0">
                          <a:solidFill>
                            <a:schemeClr val="tx1">
                              <a:lumMod val="75000"/>
                              <a:lumOff val="25000"/>
                            </a:schemeClr>
                          </a:solidFill>
                          <a:latin typeface="Gill Sans MT" panose="020B0502020104020203" pitchFamily="34" charset="0"/>
                        </a:rPr>
                        <a:t>9</a:t>
                      </a:r>
                      <a:r>
                        <a:rPr lang="en-US" sz="1600" baseline="0" dirty="0">
                          <a:solidFill>
                            <a:schemeClr val="tx1">
                              <a:lumMod val="75000"/>
                              <a:lumOff val="25000"/>
                            </a:schemeClr>
                          </a:solidFill>
                          <a:latin typeface="Gill Sans MT" panose="020B0502020104020203" pitchFamily="34" charset="0"/>
                        </a:rPr>
                        <a:t> (base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1769691"/>
                  </a:ext>
                </a:extLst>
              </a:tr>
              <a:tr h="274320">
                <a:tc>
                  <a:txBody>
                    <a:bodyPr/>
                    <a:lstStyle/>
                    <a:p>
                      <a:pPr algn="ctr"/>
                      <a:r>
                        <a:rPr lang="en-US" sz="1600" dirty="0">
                          <a:solidFill>
                            <a:schemeClr val="tx1">
                              <a:lumMod val="75000"/>
                              <a:lumOff val="25000"/>
                            </a:schemeClr>
                          </a:solidFill>
                          <a:latin typeface="Gill Sans MT" panose="020B0502020104020203" pitchFamily="34" charset="0"/>
                        </a:rPr>
                        <a:t>1 M(base unit) = 1 x 10</a:t>
                      </a:r>
                      <a:r>
                        <a:rPr lang="en-US" sz="1600" baseline="30000" dirty="0">
                          <a:solidFill>
                            <a:schemeClr val="tx1">
                              <a:lumMod val="75000"/>
                              <a:lumOff val="25000"/>
                            </a:schemeClr>
                          </a:solidFill>
                          <a:latin typeface="Gill Sans MT" panose="020B0502020104020203" pitchFamily="34" charset="0"/>
                        </a:rPr>
                        <a:t>6 </a:t>
                      </a:r>
                      <a:r>
                        <a:rPr lang="en-US" sz="1600" baseline="0" dirty="0">
                          <a:solidFill>
                            <a:schemeClr val="tx1">
                              <a:lumMod val="75000"/>
                              <a:lumOff val="25000"/>
                            </a:schemeClr>
                          </a:solidFill>
                          <a:latin typeface="Gill Sans MT" panose="020B0502020104020203" pitchFamily="34" charset="0"/>
                        </a:rPr>
                        <a:t>(base unit)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3891088"/>
                  </a:ext>
                </a:extLst>
              </a:tr>
              <a:tr h="274320">
                <a:tc>
                  <a:txBody>
                    <a:bodyPr/>
                    <a:lstStyle/>
                    <a:p>
                      <a:pPr algn="ctr"/>
                      <a:r>
                        <a:rPr lang="en-US" sz="1600" dirty="0">
                          <a:solidFill>
                            <a:schemeClr val="tx1">
                              <a:lumMod val="75000"/>
                              <a:lumOff val="25000"/>
                            </a:schemeClr>
                          </a:solidFill>
                          <a:latin typeface="Gill Sans MT" panose="020B0502020104020203" pitchFamily="34" charset="0"/>
                        </a:rPr>
                        <a:t>1 k(base unit) = 1 x 10</a:t>
                      </a:r>
                      <a:r>
                        <a:rPr lang="en-US" sz="1600" baseline="30000" dirty="0">
                          <a:solidFill>
                            <a:schemeClr val="tx1">
                              <a:lumMod val="75000"/>
                              <a:lumOff val="25000"/>
                            </a:schemeClr>
                          </a:solidFill>
                          <a:latin typeface="Gill Sans MT" panose="020B0502020104020203" pitchFamily="34" charset="0"/>
                        </a:rPr>
                        <a:t>3 </a:t>
                      </a:r>
                      <a:r>
                        <a:rPr lang="en-US" sz="1600" baseline="0" dirty="0">
                          <a:solidFill>
                            <a:schemeClr val="tx1">
                              <a:lumMod val="75000"/>
                              <a:lumOff val="25000"/>
                            </a:schemeClr>
                          </a:solidFill>
                          <a:latin typeface="Gill Sans MT" panose="020B0502020104020203" pitchFamily="34" charset="0"/>
                        </a:rPr>
                        <a:t>(base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2818288"/>
                  </a:ext>
                </a:extLst>
              </a:tr>
              <a:tr h="274320">
                <a:tc>
                  <a:txBody>
                    <a:bodyPr/>
                    <a:lstStyle/>
                    <a:p>
                      <a:pPr algn="ctr"/>
                      <a:r>
                        <a:rPr lang="en-US" sz="1600" dirty="0">
                          <a:solidFill>
                            <a:schemeClr val="tx1">
                              <a:lumMod val="75000"/>
                              <a:lumOff val="25000"/>
                            </a:schemeClr>
                          </a:solidFill>
                          <a:latin typeface="Gill Sans MT" panose="020B0502020104020203" pitchFamily="34" charset="0"/>
                        </a:rPr>
                        <a:t>1 h(base unit) = 1 x 10</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(base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615880"/>
                  </a:ext>
                </a:extLst>
              </a:tr>
              <a:tr h="274320">
                <a:tc>
                  <a:txBody>
                    <a:bodyPr/>
                    <a:lstStyle/>
                    <a:p>
                      <a:pPr algn="ctr"/>
                      <a:r>
                        <a:rPr lang="en-US" sz="1600" dirty="0">
                          <a:solidFill>
                            <a:schemeClr val="tx1">
                              <a:lumMod val="75000"/>
                              <a:lumOff val="25000"/>
                            </a:schemeClr>
                          </a:solidFill>
                          <a:latin typeface="Gill Sans MT" panose="020B0502020104020203" pitchFamily="34" charset="0"/>
                        </a:rPr>
                        <a:t>1 da(base unit) = 1 x 10</a:t>
                      </a:r>
                      <a:r>
                        <a:rPr lang="en-US" sz="1600" baseline="30000" dirty="0">
                          <a:solidFill>
                            <a:schemeClr val="tx1">
                              <a:lumMod val="75000"/>
                              <a:lumOff val="25000"/>
                            </a:schemeClr>
                          </a:solidFill>
                          <a:latin typeface="Gill Sans MT" panose="020B0502020104020203" pitchFamily="34" charset="0"/>
                        </a:rPr>
                        <a:t>1</a:t>
                      </a:r>
                      <a:r>
                        <a:rPr lang="en-US" sz="1600" baseline="0" dirty="0">
                          <a:solidFill>
                            <a:schemeClr val="tx1">
                              <a:lumMod val="75000"/>
                              <a:lumOff val="25000"/>
                            </a:schemeClr>
                          </a:solidFill>
                          <a:latin typeface="Gill Sans MT" panose="020B0502020104020203" pitchFamily="34" charset="0"/>
                        </a:rPr>
                        <a:t> (base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6297235"/>
                  </a:ext>
                </a:extLst>
              </a:tr>
              <a:tr h="274320">
                <a:tc>
                  <a:txBody>
                    <a:bodyPr/>
                    <a:lstStyle/>
                    <a:p>
                      <a:pPr algn="ctr"/>
                      <a:r>
                        <a:rPr lang="en-US" sz="1600" b="1" dirty="0">
                          <a:solidFill>
                            <a:schemeClr val="tx1">
                              <a:lumMod val="75000"/>
                              <a:lumOff val="25000"/>
                            </a:schemeClr>
                          </a:solidFill>
                          <a:latin typeface="Gill Sans MT" panose="020B0502020104020203" pitchFamily="34" charset="0"/>
                        </a:rPr>
                        <a:t>1 (base unit) = 1 (base unit)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975738"/>
                  </a:ext>
                </a:extLst>
              </a:tr>
              <a:tr h="274320">
                <a:tc>
                  <a:txBody>
                    <a:bodyPr/>
                    <a:lstStyle/>
                    <a:p>
                      <a:pPr algn="ctr"/>
                      <a:r>
                        <a:rPr lang="en-US" sz="1600" dirty="0">
                          <a:solidFill>
                            <a:schemeClr val="tx1">
                              <a:lumMod val="75000"/>
                              <a:lumOff val="25000"/>
                            </a:schemeClr>
                          </a:solidFill>
                          <a:latin typeface="Gill Sans MT" panose="020B0502020104020203" pitchFamily="34" charset="0"/>
                        </a:rPr>
                        <a:t>1 d(base unit) = 1 x 10</a:t>
                      </a:r>
                      <a:r>
                        <a:rPr lang="en-US" sz="1600" baseline="30000" dirty="0">
                          <a:solidFill>
                            <a:schemeClr val="tx1">
                              <a:lumMod val="75000"/>
                              <a:lumOff val="25000"/>
                            </a:schemeClr>
                          </a:solidFill>
                          <a:latin typeface="Gill Sans MT" panose="020B0502020104020203" pitchFamily="34" charset="0"/>
                        </a:rPr>
                        <a:t>–1</a:t>
                      </a:r>
                      <a:r>
                        <a:rPr lang="en-US" sz="1600" baseline="0" dirty="0">
                          <a:solidFill>
                            <a:schemeClr val="tx1">
                              <a:lumMod val="75000"/>
                              <a:lumOff val="25000"/>
                            </a:schemeClr>
                          </a:solidFill>
                          <a:latin typeface="Gill Sans MT" panose="020B0502020104020203" pitchFamily="34" charset="0"/>
                        </a:rPr>
                        <a:t> (base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1483740"/>
                  </a:ext>
                </a:extLst>
              </a:tr>
              <a:tr h="274320">
                <a:tc>
                  <a:txBody>
                    <a:bodyPr/>
                    <a:lstStyle/>
                    <a:p>
                      <a:pPr algn="ctr"/>
                      <a:r>
                        <a:rPr lang="en-US" sz="1600" dirty="0">
                          <a:solidFill>
                            <a:schemeClr val="tx1">
                              <a:lumMod val="75000"/>
                              <a:lumOff val="25000"/>
                            </a:schemeClr>
                          </a:solidFill>
                          <a:latin typeface="Gill Sans MT" panose="020B0502020104020203" pitchFamily="34" charset="0"/>
                        </a:rPr>
                        <a:t>1 c(base unit) = 1 x 10</a:t>
                      </a:r>
                      <a:r>
                        <a:rPr lang="en-US" sz="1600" baseline="30000" dirty="0">
                          <a:solidFill>
                            <a:schemeClr val="tx1">
                              <a:lumMod val="75000"/>
                              <a:lumOff val="25000"/>
                            </a:schemeClr>
                          </a:solidFill>
                          <a:latin typeface="Gill Sans MT" panose="020B0502020104020203" pitchFamily="34" charset="0"/>
                        </a:rPr>
                        <a:t>–2</a:t>
                      </a:r>
                      <a:r>
                        <a:rPr lang="en-US" sz="1600" baseline="0" dirty="0">
                          <a:solidFill>
                            <a:schemeClr val="tx1">
                              <a:lumMod val="75000"/>
                              <a:lumOff val="25000"/>
                            </a:schemeClr>
                          </a:solidFill>
                          <a:latin typeface="Gill Sans MT" panose="020B0502020104020203" pitchFamily="34" charset="0"/>
                        </a:rPr>
                        <a:t> (base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7839942"/>
                  </a:ext>
                </a:extLst>
              </a:tr>
              <a:tr h="274320">
                <a:tc>
                  <a:txBody>
                    <a:bodyPr/>
                    <a:lstStyle/>
                    <a:p>
                      <a:pPr algn="ctr"/>
                      <a:r>
                        <a:rPr lang="en-US" sz="1600" dirty="0">
                          <a:solidFill>
                            <a:schemeClr val="tx1">
                              <a:lumMod val="75000"/>
                              <a:lumOff val="25000"/>
                            </a:schemeClr>
                          </a:solidFill>
                          <a:latin typeface="Gill Sans MT" panose="020B0502020104020203" pitchFamily="34" charset="0"/>
                        </a:rPr>
                        <a:t>1 m(base unit) = 1 x 10</a:t>
                      </a:r>
                      <a:r>
                        <a:rPr lang="en-US" sz="1600" baseline="30000" dirty="0">
                          <a:solidFill>
                            <a:schemeClr val="tx1">
                              <a:lumMod val="75000"/>
                              <a:lumOff val="25000"/>
                            </a:schemeClr>
                          </a:solidFill>
                          <a:latin typeface="Gill Sans MT" panose="020B0502020104020203" pitchFamily="34" charset="0"/>
                        </a:rPr>
                        <a:t>–3</a:t>
                      </a:r>
                      <a:r>
                        <a:rPr lang="en-US" sz="1600" baseline="0" dirty="0">
                          <a:solidFill>
                            <a:schemeClr val="tx1">
                              <a:lumMod val="75000"/>
                              <a:lumOff val="25000"/>
                            </a:schemeClr>
                          </a:solidFill>
                          <a:latin typeface="Gill Sans MT" panose="020B0502020104020203" pitchFamily="34" charset="0"/>
                        </a:rPr>
                        <a:t> (base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1025447"/>
                  </a:ext>
                </a:extLst>
              </a:tr>
              <a:tr h="274320">
                <a:tc>
                  <a:txBody>
                    <a:bodyPr/>
                    <a:lstStyle/>
                    <a:p>
                      <a:pPr algn="ctr"/>
                      <a:r>
                        <a:rPr lang="en-US" sz="1600" dirty="0">
                          <a:solidFill>
                            <a:schemeClr val="tx1">
                              <a:lumMod val="75000"/>
                              <a:lumOff val="25000"/>
                            </a:schemeClr>
                          </a:solidFill>
                          <a:latin typeface="Gill Sans MT" panose="020B0502020104020203" pitchFamily="34" charset="0"/>
                        </a:rPr>
                        <a:t>1 </a:t>
                      </a:r>
                      <a:r>
                        <a:rPr lang="el-GR" sz="1600" dirty="0">
                          <a:solidFill>
                            <a:schemeClr val="tx1">
                              <a:lumMod val="75000"/>
                              <a:lumOff val="25000"/>
                            </a:schemeClr>
                          </a:solidFill>
                        </a:rPr>
                        <a:t>μ</a:t>
                      </a:r>
                      <a:r>
                        <a:rPr lang="en-US" sz="1600" dirty="0">
                          <a:solidFill>
                            <a:schemeClr val="tx1">
                              <a:lumMod val="75000"/>
                              <a:lumOff val="25000"/>
                            </a:schemeClr>
                          </a:solidFill>
                          <a:latin typeface="Gill Sans MT" panose="020B0502020104020203" pitchFamily="34" charset="0"/>
                        </a:rPr>
                        <a:t>(base unit) = 1 x 10</a:t>
                      </a:r>
                      <a:r>
                        <a:rPr lang="en-US" sz="1600" baseline="30000" dirty="0">
                          <a:solidFill>
                            <a:schemeClr val="tx1">
                              <a:lumMod val="75000"/>
                              <a:lumOff val="25000"/>
                            </a:schemeClr>
                          </a:solidFill>
                          <a:latin typeface="Gill Sans MT" panose="020B0502020104020203" pitchFamily="34" charset="0"/>
                        </a:rPr>
                        <a:t>–6</a:t>
                      </a:r>
                      <a:r>
                        <a:rPr lang="en-US" sz="1600" baseline="0" dirty="0">
                          <a:solidFill>
                            <a:schemeClr val="tx1">
                              <a:lumMod val="75000"/>
                              <a:lumOff val="25000"/>
                            </a:schemeClr>
                          </a:solidFill>
                          <a:latin typeface="Gill Sans MT" panose="020B0502020104020203" pitchFamily="34" charset="0"/>
                        </a:rPr>
                        <a:t> (base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2680737"/>
                  </a:ext>
                </a:extLst>
              </a:tr>
              <a:tr h="274320">
                <a:tc>
                  <a:txBody>
                    <a:bodyPr/>
                    <a:lstStyle/>
                    <a:p>
                      <a:pPr algn="ctr"/>
                      <a:r>
                        <a:rPr lang="en-US" sz="1600" dirty="0">
                          <a:solidFill>
                            <a:schemeClr val="tx1">
                              <a:lumMod val="75000"/>
                              <a:lumOff val="25000"/>
                            </a:schemeClr>
                          </a:solidFill>
                          <a:latin typeface="Gill Sans MT" panose="020B0502020104020203" pitchFamily="34" charset="0"/>
                        </a:rPr>
                        <a:t>1 n(base unit) = 1 x 10</a:t>
                      </a:r>
                      <a:r>
                        <a:rPr lang="en-US" sz="1600" baseline="30000" dirty="0">
                          <a:solidFill>
                            <a:schemeClr val="tx1">
                              <a:lumMod val="75000"/>
                              <a:lumOff val="25000"/>
                            </a:schemeClr>
                          </a:solidFill>
                          <a:latin typeface="Gill Sans MT" panose="020B0502020104020203" pitchFamily="34" charset="0"/>
                        </a:rPr>
                        <a:t>–9</a:t>
                      </a:r>
                      <a:r>
                        <a:rPr lang="en-US" sz="1600" baseline="0" dirty="0">
                          <a:solidFill>
                            <a:schemeClr val="tx1">
                              <a:lumMod val="75000"/>
                              <a:lumOff val="25000"/>
                            </a:schemeClr>
                          </a:solidFill>
                          <a:latin typeface="Gill Sans MT" panose="020B0502020104020203" pitchFamily="34" charset="0"/>
                        </a:rPr>
                        <a:t> (base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5945610"/>
                  </a:ext>
                </a:extLst>
              </a:tr>
              <a:tr h="274320">
                <a:tc>
                  <a:txBody>
                    <a:bodyPr/>
                    <a:lstStyle/>
                    <a:p>
                      <a:pPr algn="ctr"/>
                      <a:r>
                        <a:rPr lang="en-US" sz="1600" dirty="0">
                          <a:solidFill>
                            <a:schemeClr val="tx1">
                              <a:lumMod val="75000"/>
                              <a:lumOff val="25000"/>
                            </a:schemeClr>
                          </a:solidFill>
                          <a:latin typeface="Gill Sans MT" panose="020B0502020104020203" pitchFamily="34" charset="0"/>
                        </a:rPr>
                        <a:t>1 p(base unit) = 1 x 10</a:t>
                      </a:r>
                      <a:r>
                        <a:rPr lang="en-US" sz="1600" baseline="30000" dirty="0">
                          <a:solidFill>
                            <a:schemeClr val="tx1">
                              <a:lumMod val="75000"/>
                              <a:lumOff val="25000"/>
                            </a:schemeClr>
                          </a:solidFill>
                          <a:latin typeface="Gill Sans MT" panose="020B0502020104020203" pitchFamily="34" charset="0"/>
                        </a:rPr>
                        <a:t>–12</a:t>
                      </a:r>
                      <a:r>
                        <a:rPr lang="en-US" sz="1600" baseline="0" dirty="0">
                          <a:solidFill>
                            <a:schemeClr val="tx1">
                              <a:lumMod val="75000"/>
                              <a:lumOff val="25000"/>
                            </a:schemeClr>
                          </a:solidFill>
                          <a:latin typeface="Gill Sans MT" panose="020B0502020104020203" pitchFamily="34" charset="0"/>
                        </a:rPr>
                        <a:t> (base unit)</a:t>
                      </a:r>
                      <a:endParaRPr lang="en-US" sz="1600" dirty="0">
                        <a:solidFill>
                          <a:schemeClr val="tx1">
                            <a:lumMod val="75000"/>
                            <a:lumOff val="25000"/>
                          </a:schemeClr>
                        </a:solidFill>
                        <a:latin typeface="Gill Sans MT" panose="020B05020201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58112"/>
                  </a:ext>
                </a:extLst>
              </a:tr>
            </a:tbl>
          </a:graphicData>
        </a:graphic>
      </p:graphicFrame>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15</a:t>
            </a:fld>
            <a:endParaRPr lang="en-US" dirty="0">
              <a:solidFill>
                <a:schemeClr val="bg1"/>
              </a:solidFill>
            </a:endParaRPr>
          </a:p>
        </p:txBody>
      </p:sp>
      <p:sp>
        <p:nvSpPr>
          <p:cNvPr id="9" name="Rectangle 8">
            <a:extLst>
              <a:ext uri="{FF2B5EF4-FFF2-40B4-BE49-F238E27FC236}">
                <a16:creationId xmlns:a16="http://schemas.microsoft.com/office/drawing/2014/main" id="{BD134972-1B31-4ECC-85C6-12B5A2432C26}"/>
              </a:ext>
            </a:extLst>
          </p:cNvPr>
          <p:cNvSpPr/>
          <p:nvPr/>
        </p:nvSpPr>
        <p:spPr bwMode="auto">
          <a:xfrm>
            <a:off x="151130" y="2358916"/>
            <a:ext cx="3003550" cy="295875"/>
          </a:xfrm>
          <a:prstGeom prst="rect">
            <a:avLst/>
          </a:prstGeom>
          <a:noFill/>
          <a:ln w="57150" cap="flat" cmpd="sng" algn="ctr">
            <a:solidFill>
              <a:srgbClr val="E7788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pPr>
            <a:endParaRPr kumimoji="0" lang="en-US" sz="2400" b="0" i="0" u="none" strike="noStrike" cap="none" normalizeH="0" baseline="0">
              <a:ln>
                <a:noFill/>
              </a:ln>
              <a:solidFill>
                <a:schemeClr val="bg1"/>
              </a:solidFill>
              <a:effectLst/>
              <a:latin typeface="Arial" charset="0"/>
            </a:endParaRPr>
          </a:p>
        </p:txBody>
      </p:sp>
      <p:cxnSp>
        <p:nvCxnSpPr>
          <p:cNvPr id="10" name="Straight Arrow Connector 9">
            <a:extLst>
              <a:ext uri="{FF2B5EF4-FFF2-40B4-BE49-F238E27FC236}">
                <a16:creationId xmlns:a16="http://schemas.microsoft.com/office/drawing/2014/main" id="{49521B1A-619A-4F04-9151-56AD4BEFE361}"/>
              </a:ext>
            </a:extLst>
          </p:cNvPr>
          <p:cNvCxnSpPr>
            <a:cxnSpLocks/>
          </p:cNvCxnSpPr>
          <p:nvPr/>
        </p:nvCxnSpPr>
        <p:spPr bwMode="auto">
          <a:xfrm flipV="1">
            <a:off x="3146026" y="1371600"/>
            <a:ext cx="695393" cy="987316"/>
          </a:xfrm>
          <a:prstGeom prst="straightConnector1">
            <a:avLst/>
          </a:prstGeom>
          <a:solidFill>
            <a:srgbClr val="00B8FF"/>
          </a:solidFill>
          <a:ln w="38100" cap="flat" cmpd="sng" algn="ctr">
            <a:solidFill>
              <a:srgbClr val="E7788B"/>
            </a:solidFill>
            <a:prstDash val="solid"/>
            <a:round/>
            <a:headEnd type="none" w="med" len="med"/>
            <a:tailEnd type="arrow"/>
          </a:ln>
          <a:effectLst/>
        </p:spPr>
      </p:cxnSp>
      <p:sp>
        <p:nvSpPr>
          <p:cNvPr id="11" name="TextBox 10">
            <a:extLst>
              <a:ext uri="{FF2B5EF4-FFF2-40B4-BE49-F238E27FC236}">
                <a16:creationId xmlns:a16="http://schemas.microsoft.com/office/drawing/2014/main" id="{F2606099-CAA6-40E0-8DDA-58553562CDC1}"/>
              </a:ext>
            </a:extLst>
          </p:cNvPr>
          <p:cNvSpPr txBox="1"/>
          <p:nvPr/>
        </p:nvSpPr>
        <p:spPr bwMode="auto">
          <a:xfrm>
            <a:off x="3905853" y="1131488"/>
            <a:ext cx="1416377" cy="369332"/>
          </a:xfrm>
          <a:prstGeom prst="rect">
            <a:avLst/>
          </a:prstGeom>
          <a:noFill/>
          <a:ln w="57150">
            <a:solidFill>
              <a:srgbClr val="E7788B"/>
            </a:solidFill>
            <a:miter lim="800000"/>
            <a:headEnd/>
            <a:tailEnd/>
          </a:ln>
        </p:spPr>
        <p:txBody>
          <a:bodyPr wrap="square" rtlCol="0">
            <a:spAutoFit/>
          </a:bodyPr>
          <a:lstStyle/>
          <a:p>
            <a:pPr algn="ctr" eaLnBrk="0" hangingPunct="0">
              <a:buClr>
                <a:srgbClr val="000000"/>
              </a:buClr>
              <a:buSzPct val="100000"/>
              <a:buFont typeface="Arial" charset="0"/>
              <a:buNone/>
              <a:tabLst>
                <a:tab pos="914400" algn="l"/>
              </a:tabLst>
            </a:pPr>
            <a:r>
              <a:rPr lang="en-US" dirty="0">
                <a:solidFill>
                  <a:schemeClr val="tx1">
                    <a:lumMod val="75000"/>
                    <a:lumOff val="25000"/>
                  </a:schemeClr>
                </a:solidFill>
                <a:latin typeface="Gill Sans MT" panose="020B0502020104020203" pitchFamily="34" charset="0"/>
                <a:cs typeface="Times New Roman" pitchFamily="18" charset="0"/>
              </a:rPr>
              <a:t>1 kg = 10</a:t>
            </a:r>
            <a:r>
              <a:rPr lang="en-US" baseline="30000" dirty="0">
                <a:solidFill>
                  <a:schemeClr val="tx1">
                    <a:lumMod val="75000"/>
                    <a:lumOff val="25000"/>
                  </a:schemeClr>
                </a:solidFill>
                <a:latin typeface="Gill Sans MT" panose="020B0502020104020203" pitchFamily="34" charset="0"/>
                <a:cs typeface="Times New Roman" pitchFamily="18" charset="0"/>
              </a:rPr>
              <a:t>3</a:t>
            </a:r>
            <a:r>
              <a:rPr lang="en-US" dirty="0">
                <a:solidFill>
                  <a:schemeClr val="tx1">
                    <a:lumMod val="75000"/>
                    <a:lumOff val="25000"/>
                  </a:schemeClr>
                </a:solidFill>
                <a:latin typeface="Gill Sans MT" panose="020B0502020104020203" pitchFamily="34" charset="0"/>
                <a:cs typeface="Times New Roman" pitchFamily="18" charset="0"/>
              </a:rPr>
              <a:t>g</a:t>
            </a:r>
          </a:p>
        </p:txBody>
      </p:sp>
      <p:sp>
        <p:nvSpPr>
          <p:cNvPr id="13" name="TextBox 12">
            <a:extLst>
              <a:ext uri="{FF2B5EF4-FFF2-40B4-BE49-F238E27FC236}">
                <a16:creationId xmlns:a16="http://schemas.microsoft.com/office/drawing/2014/main" id="{8FCDEB59-74C3-4F4D-9743-7CBA01252BEE}"/>
              </a:ext>
            </a:extLst>
          </p:cNvPr>
          <p:cNvSpPr txBox="1"/>
          <p:nvPr/>
        </p:nvSpPr>
        <p:spPr bwMode="auto">
          <a:xfrm>
            <a:off x="3841419" y="1564728"/>
            <a:ext cx="5282211" cy="584775"/>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r>
              <a:rPr lang="en-US" sz="1600" dirty="0">
                <a:solidFill>
                  <a:schemeClr val="tx1">
                    <a:lumMod val="75000"/>
                    <a:lumOff val="25000"/>
                  </a:schemeClr>
                </a:solidFill>
                <a:latin typeface="Gill Sans MT" panose="020B0502020104020203" pitchFamily="34" charset="0"/>
                <a:cs typeface="Times New Roman" pitchFamily="18" charset="0"/>
              </a:rPr>
              <a:t>Equality Statement….We can make conversion factors. Think of conversion factors as the roads to the next unit…. </a:t>
            </a:r>
          </a:p>
        </p:txBody>
      </p:sp>
      <p:sp>
        <p:nvSpPr>
          <p:cNvPr id="14" name="TextBox 13">
            <a:extLst>
              <a:ext uri="{FF2B5EF4-FFF2-40B4-BE49-F238E27FC236}">
                <a16:creationId xmlns:a16="http://schemas.microsoft.com/office/drawing/2014/main" id="{68B1693F-8DBF-4BC2-8722-A79D0B4E35AB}"/>
              </a:ext>
            </a:extLst>
          </p:cNvPr>
          <p:cNvSpPr txBox="1"/>
          <p:nvPr/>
        </p:nvSpPr>
        <p:spPr bwMode="auto">
          <a:xfrm>
            <a:off x="3841419" y="2426831"/>
            <a:ext cx="5282211" cy="584775"/>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r>
              <a:rPr lang="en-US" sz="1600" b="1" dirty="0">
                <a:solidFill>
                  <a:srgbClr val="67AEB6"/>
                </a:solidFill>
                <a:latin typeface="Gill Sans MT" panose="020B0502020104020203" pitchFamily="34" charset="0"/>
                <a:cs typeface="Times New Roman" pitchFamily="18" charset="0"/>
              </a:rPr>
              <a:t>What are the two possible conversion factors from the equality statement?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D2B66A0-CEC2-4729-A004-517E364CC0A2}"/>
                  </a:ext>
                </a:extLst>
              </p:cNvPr>
              <p:cNvSpPr txBox="1"/>
              <p:nvPr/>
            </p:nvSpPr>
            <p:spPr bwMode="auto">
              <a:xfrm>
                <a:off x="5875332" y="2944632"/>
                <a:ext cx="726417" cy="666914"/>
              </a:xfrm>
              <a:prstGeom prst="rect">
                <a:avLst/>
              </a:prstGeom>
              <a:noFill/>
              <a:ln w="9525">
                <a:noFill/>
                <a:miter lim="800000"/>
                <a:headEnd/>
                <a:tailEnd/>
              </a:ln>
            </p:spPr>
            <p:txBody>
              <a:bodyPr wrap="non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centerGroup"/>
                    </m:oMathParaPr>
                    <m:oMath xmlns:m="http://schemas.openxmlformats.org/officeDocument/2006/math">
                      <m:f>
                        <m:fPr>
                          <m:ctrlPr>
                            <a:rPr lang="en-US" i="1" smtClean="0">
                              <a:solidFill>
                                <a:schemeClr val="tx1">
                                  <a:lumMod val="75000"/>
                                  <a:lumOff val="25000"/>
                                </a:schemeClr>
                              </a:solidFill>
                              <a:latin typeface="Cambria Math" panose="02040503050406030204" pitchFamily="18" charset="0"/>
                              <a:cs typeface="Times New Roman" pitchFamily="18" charset="0"/>
                            </a:rPr>
                          </m:ctrlPr>
                        </m:fPr>
                        <m:num>
                          <m:r>
                            <a:rPr lang="en-US" b="0" i="0" smtClean="0">
                              <a:solidFill>
                                <a:schemeClr val="tx1">
                                  <a:lumMod val="75000"/>
                                  <a:lumOff val="25000"/>
                                </a:schemeClr>
                              </a:solidFill>
                              <a:latin typeface="Cambria Math"/>
                              <a:cs typeface="Times New Roman" pitchFamily="18" charset="0"/>
                            </a:rPr>
                            <m:t>1 </m:t>
                          </m:r>
                          <m:r>
                            <m:rPr>
                              <m:sty m:val="p"/>
                            </m:rPr>
                            <a:rPr lang="en-US" b="0" i="0" smtClean="0">
                              <a:solidFill>
                                <a:schemeClr val="tx1">
                                  <a:lumMod val="75000"/>
                                  <a:lumOff val="25000"/>
                                </a:schemeClr>
                              </a:solidFill>
                              <a:latin typeface="Cambria Math"/>
                              <a:cs typeface="Times New Roman" pitchFamily="18" charset="0"/>
                            </a:rPr>
                            <m:t>kg</m:t>
                          </m:r>
                        </m:num>
                        <m:den>
                          <m:sSup>
                            <m:sSupPr>
                              <m:ctrlPr>
                                <a:rPr lang="en-US" i="1" smtClean="0">
                                  <a:solidFill>
                                    <a:schemeClr val="tx1">
                                      <a:lumMod val="75000"/>
                                      <a:lumOff val="25000"/>
                                    </a:schemeClr>
                                  </a:solidFill>
                                  <a:latin typeface="Cambria Math" panose="02040503050406030204" pitchFamily="18" charset="0"/>
                                  <a:cs typeface="Times New Roman" pitchFamily="18" charset="0"/>
                                </a:rPr>
                              </m:ctrlPr>
                            </m:sSupPr>
                            <m:e>
                              <m:r>
                                <a:rPr lang="en-US" b="0" i="0" smtClean="0">
                                  <a:solidFill>
                                    <a:schemeClr val="tx1">
                                      <a:lumMod val="75000"/>
                                      <a:lumOff val="25000"/>
                                    </a:schemeClr>
                                  </a:solidFill>
                                  <a:latin typeface="Cambria Math"/>
                                  <a:cs typeface="Times New Roman" pitchFamily="18" charset="0"/>
                                </a:rPr>
                                <m:t>10</m:t>
                              </m:r>
                            </m:e>
                            <m:sup>
                              <m:r>
                                <a:rPr lang="en-US" b="0" i="0" smtClean="0">
                                  <a:solidFill>
                                    <a:schemeClr val="tx1">
                                      <a:lumMod val="75000"/>
                                      <a:lumOff val="25000"/>
                                    </a:schemeClr>
                                  </a:solidFill>
                                  <a:latin typeface="Cambria Math"/>
                                  <a:cs typeface="Times New Roman" pitchFamily="18" charset="0"/>
                                </a:rPr>
                                <m:t>3</m:t>
                              </m:r>
                            </m:sup>
                          </m:sSup>
                          <m:r>
                            <m:rPr>
                              <m:sty m:val="p"/>
                            </m:rPr>
                            <a:rPr lang="en-US" b="0" i="0" smtClean="0">
                              <a:solidFill>
                                <a:schemeClr val="tx1">
                                  <a:lumMod val="75000"/>
                                  <a:lumOff val="25000"/>
                                </a:schemeClr>
                              </a:solidFill>
                              <a:latin typeface="Cambria Math"/>
                              <a:cs typeface="Times New Roman" pitchFamily="18" charset="0"/>
                            </a:rPr>
                            <m:t>g</m:t>
                          </m:r>
                        </m:den>
                      </m:f>
                    </m:oMath>
                  </m:oMathPara>
                </a14:m>
                <a:endParaRPr lang="en-US"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15" name="TextBox 14">
                <a:extLst>
                  <a:ext uri="{FF2B5EF4-FFF2-40B4-BE49-F238E27FC236}">
                    <a16:creationId xmlns:a16="http://schemas.microsoft.com/office/drawing/2014/main" id="{3D2B66A0-CEC2-4729-A004-517E364CC0A2}"/>
                  </a:ext>
                </a:extLst>
              </p:cNvPr>
              <p:cNvSpPr txBox="1">
                <a:spLocks noRot="1" noChangeAspect="1" noMove="1" noResize="1" noEditPoints="1" noAdjustHandles="1" noChangeArrowheads="1" noChangeShapeType="1" noTextEdit="1"/>
              </p:cNvSpPr>
              <p:nvPr/>
            </p:nvSpPr>
            <p:spPr bwMode="auto">
              <a:xfrm>
                <a:off x="5875332" y="2944632"/>
                <a:ext cx="726417" cy="666914"/>
              </a:xfrm>
              <a:prstGeom prst="rect">
                <a:avLst/>
              </a:prstGeom>
              <a:blipFill>
                <a:blip r:embed="rId2"/>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8F39394-C9A7-4F78-8A8F-0B9D047BEB2B}"/>
                  </a:ext>
                </a:extLst>
              </p:cNvPr>
              <p:cNvSpPr txBox="1"/>
              <p:nvPr/>
            </p:nvSpPr>
            <p:spPr bwMode="auto">
              <a:xfrm>
                <a:off x="7023486" y="2925483"/>
                <a:ext cx="726417" cy="696729"/>
              </a:xfrm>
              <a:prstGeom prst="rect">
                <a:avLst/>
              </a:prstGeom>
              <a:noFill/>
              <a:ln w="9525">
                <a:noFill/>
                <a:miter lim="800000"/>
                <a:headEnd/>
                <a:tailEnd/>
              </a:ln>
            </p:spPr>
            <p:txBody>
              <a:bodyPr wrap="non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centerGroup"/>
                    </m:oMathParaPr>
                    <m:oMath xmlns:m="http://schemas.openxmlformats.org/officeDocument/2006/math">
                      <m:f>
                        <m:fPr>
                          <m:ctrlPr>
                            <a:rPr lang="en-US" i="1" smtClean="0">
                              <a:solidFill>
                                <a:schemeClr val="tx1">
                                  <a:lumMod val="75000"/>
                                  <a:lumOff val="25000"/>
                                </a:schemeClr>
                              </a:solidFill>
                              <a:latin typeface="Cambria Math" panose="02040503050406030204" pitchFamily="18" charset="0"/>
                              <a:cs typeface="Times New Roman" pitchFamily="18" charset="0"/>
                            </a:rPr>
                          </m:ctrlPr>
                        </m:fPr>
                        <m:num>
                          <m:sSup>
                            <m:sSupPr>
                              <m:ctrlPr>
                                <a:rPr lang="en-US" i="1" smtClean="0">
                                  <a:solidFill>
                                    <a:schemeClr val="tx1">
                                      <a:lumMod val="75000"/>
                                      <a:lumOff val="25000"/>
                                    </a:schemeClr>
                                  </a:solidFill>
                                  <a:latin typeface="Cambria Math" panose="02040503050406030204" pitchFamily="18" charset="0"/>
                                  <a:cs typeface="Times New Roman" pitchFamily="18" charset="0"/>
                                </a:rPr>
                              </m:ctrlPr>
                            </m:sSupPr>
                            <m:e>
                              <m:r>
                                <a:rPr lang="en-US" b="0" i="0" smtClean="0">
                                  <a:solidFill>
                                    <a:schemeClr val="tx1">
                                      <a:lumMod val="75000"/>
                                      <a:lumOff val="25000"/>
                                    </a:schemeClr>
                                  </a:solidFill>
                                  <a:latin typeface="Cambria Math"/>
                                  <a:cs typeface="Times New Roman" pitchFamily="18" charset="0"/>
                                </a:rPr>
                                <m:t>10</m:t>
                              </m:r>
                            </m:e>
                            <m:sup>
                              <m:r>
                                <a:rPr lang="en-US" b="0" i="0" smtClean="0">
                                  <a:solidFill>
                                    <a:schemeClr val="tx1">
                                      <a:lumMod val="75000"/>
                                      <a:lumOff val="25000"/>
                                    </a:schemeClr>
                                  </a:solidFill>
                                  <a:latin typeface="Cambria Math"/>
                                  <a:cs typeface="Times New Roman" pitchFamily="18" charset="0"/>
                                </a:rPr>
                                <m:t>3</m:t>
                              </m:r>
                            </m:sup>
                          </m:sSup>
                          <m:r>
                            <m:rPr>
                              <m:sty m:val="p"/>
                            </m:rPr>
                            <a:rPr lang="en-US" b="0" i="0" smtClean="0">
                              <a:solidFill>
                                <a:schemeClr val="tx1">
                                  <a:lumMod val="75000"/>
                                  <a:lumOff val="25000"/>
                                </a:schemeClr>
                              </a:solidFill>
                              <a:latin typeface="Cambria Math"/>
                              <a:cs typeface="Times New Roman" pitchFamily="18" charset="0"/>
                            </a:rPr>
                            <m:t>g</m:t>
                          </m:r>
                        </m:num>
                        <m:den>
                          <m:r>
                            <a:rPr lang="en-US" b="0" i="0" smtClean="0">
                              <a:solidFill>
                                <a:schemeClr val="tx1">
                                  <a:lumMod val="75000"/>
                                  <a:lumOff val="25000"/>
                                </a:schemeClr>
                              </a:solidFill>
                              <a:latin typeface="Cambria Math"/>
                              <a:cs typeface="Times New Roman" pitchFamily="18" charset="0"/>
                            </a:rPr>
                            <m:t>1 </m:t>
                          </m:r>
                          <m:r>
                            <m:rPr>
                              <m:sty m:val="p"/>
                            </m:rPr>
                            <a:rPr lang="en-US" b="0" i="0" smtClean="0">
                              <a:solidFill>
                                <a:schemeClr val="tx1">
                                  <a:lumMod val="75000"/>
                                  <a:lumOff val="25000"/>
                                </a:schemeClr>
                              </a:solidFill>
                              <a:latin typeface="Cambria Math"/>
                              <a:cs typeface="Times New Roman" pitchFamily="18" charset="0"/>
                            </a:rPr>
                            <m:t>kg</m:t>
                          </m:r>
                        </m:den>
                      </m:f>
                    </m:oMath>
                  </m:oMathPara>
                </a14:m>
                <a:endParaRPr lang="en-US" dirty="0">
                  <a:solidFill>
                    <a:schemeClr val="tx1">
                      <a:lumMod val="75000"/>
                      <a:lumOff val="25000"/>
                    </a:schemeClr>
                  </a:solidFill>
                  <a:latin typeface="Gill Sans MT" panose="020B0502020104020203" pitchFamily="34" charset="0"/>
                  <a:cs typeface="Times New Roman" pitchFamily="18" charset="0"/>
                </a:endParaRPr>
              </a:p>
            </p:txBody>
          </p:sp>
        </mc:Choice>
        <mc:Fallback xmlns="">
          <p:sp>
            <p:nvSpPr>
              <p:cNvPr id="16" name="TextBox 15">
                <a:extLst>
                  <a:ext uri="{FF2B5EF4-FFF2-40B4-BE49-F238E27FC236}">
                    <a16:creationId xmlns:a16="http://schemas.microsoft.com/office/drawing/2014/main" id="{28F39394-C9A7-4F78-8A8F-0B9D047BEB2B}"/>
                  </a:ext>
                </a:extLst>
              </p:cNvPr>
              <p:cNvSpPr txBox="1">
                <a:spLocks noRot="1" noChangeAspect="1" noMove="1" noResize="1" noEditPoints="1" noAdjustHandles="1" noChangeArrowheads="1" noChangeShapeType="1" noTextEdit="1"/>
              </p:cNvSpPr>
              <p:nvPr/>
            </p:nvSpPr>
            <p:spPr bwMode="auto">
              <a:xfrm>
                <a:off x="7023486" y="2925483"/>
                <a:ext cx="726417" cy="696729"/>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p:sp>
        <p:nvSpPr>
          <p:cNvPr id="17" name="TextBox 16">
            <a:extLst>
              <a:ext uri="{FF2B5EF4-FFF2-40B4-BE49-F238E27FC236}">
                <a16:creationId xmlns:a16="http://schemas.microsoft.com/office/drawing/2014/main" id="{44F44F87-F2B8-4D1D-AAF6-11CB3F43D4DB}"/>
              </a:ext>
            </a:extLst>
          </p:cNvPr>
          <p:cNvSpPr txBox="1"/>
          <p:nvPr/>
        </p:nvSpPr>
        <p:spPr bwMode="auto">
          <a:xfrm>
            <a:off x="6565738" y="3088826"/>
            <a:ext cx="590550" cy="369332"/>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r>
              <a:rPr lang="en-US" dirty="0">
                <a:solidFill>
                  <a:schemeClr val="tx1">
                    <a:lumMod val="75000"/>
                    <a:lumOff val="25000"/>
                  </a:schemeClr>
                </a:solidFill>
                <a:latin typeface="Gill Sans MT" panose="020B0502020104020203" pitchFamily="34" charset="0"/>
                <a:cs typeface="Times New Roman" pitchFamily="18" charset="0"/>
              </a:rPr>
              <a:t>and</a:t>
            </a:r>
          </a:p>
        </p:txBody>
      </p:sp>
      <p:sp>
        <p:nvSpPr>
          <p:cNvPr id="18" name="TextBox 17">
            <a:extLst>
              <a:ext uri="{FF2B5EF4-FFF2-40B4-BE49-F238E27FC236}">
                <a16:creationId xmlns:a16="http://schemas.microsoft.com/office/drawing/2014/main" id="{F584A604-79CA-47DF-A0E8-B30DDADA44D9}"/>
              </a:ext>
            </a:extLst>
          </p:cNvPr>
          <p:cNvSpPr txBox="1"/>
          <p:nvPr/>
        </p:nvSpPr>
        <p:spPr bwMode="auto">
          <a:xfrm>
            <a:off x="3861788" y="3635452"/>
            <a:ext cx="5275306" cy="830997"/>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r>
              <a:rPr lang="en-US" sz="1600" b="1" dirty="0">
                <a:solidFill>
                  <a:srgbClr val="67AEB6"/>
                </a:solidFill>
                <a:latin typeface="Gill Sans MT" panose="020B0502020104020203" pitchFamily="34" charset="0"/>
                <a:cs typeface="Times New Roman" pitchFamily="18" charset="0"/>
              </a:rPr>
              <a:t>Which is the correct one to use? We let the units tell us. Write down what is given in the problem and those units will need to be crossed out….</a:t>
            </a:r>
          </a:p>
        </p:txBody>
      </p:sp>
      <p:sp>
        <p:nvSpPr>
          <p:cNvPr id="19" name="Title 1">
            <a:extLst>
              <a:ext uri="{FF2B5EF4-FFF2-40B4-BE49-F238E27FC236}">
                <a16:creationId xmlns:a16="http://schemas.microsoft.com/office/drawing/2014/main" id="{34D3454F-B7AC-45AE-8D32-F50D77CBFDB4}"/>
              </a:ext>
            </a:extLst>
          </p:cNvPr>
          <p:cNvSpPr txBox="1">
            <a:spLocks/>
          </p:cNvSpPr>
          <p:nvPr/>
        </p:nvSpPr>
        <p:spPr>
          <a:xfrm>
            <a:off x="0" y="463550"/>
            <a:ext cx="8453438" cy="1430338"/>
          </a:xfrm>
          <a:prstGeom prst="rect">
            <a:avLst/>
          </a:prstGeom>
        </p:spPr>
        <p:txBody>
          <a:bodyPr/>
          <a:lstStyle>
            <a:lvl1pPr algn="ctr" defTabSz="457200" rtl="0" eaLnBrk="0" fontAlgn="base" hangingPunct="0">
              <a:lnSpc>
                <a:spcPct val="81000"/>
              </a:lnSpc>
              <a:spcBef>
                <a:spcPct val="0"/>
              </a:spcBef>
              <a:spcAft>
                <a:spcPct val="0"/>
              </a:spcAft>
              <a:buClr>
                <a:srgbClr val="000000"/>
              </a:buClr>
              <a:buSzPct val="100000"/>
              <a:buFont typeface="Arial" pitchFamily="34" charset="0"/>
              <a:defRPr sz="4400">
                <a:solidFill>
                  <a:srgbClr val="000000"/>
                </a:solidFill>
                <a:latin typeface="Times New Roman" pitchFamily="18" charset="0"/>
                <a:ea typeface="+mj-ea"/>
                <a:cs typeface="Times New Roman" pitchFamily="18" charset="0"/>
              </a:defRPr>
            </a:lvl1pPr>
            <a:lvl2pPr algn="ctr" defTabSz="457200" rtl="0" eaLnBrk="0" fontAlgn="base" hangingPunct="0">
              <a:lnSpc>
                <a:spcPct val="81000"/>
              </a:lnSpc>
              <a:spcBef>
                <a:spcPct val="0"/>
              </a:spcBef>
              <a:spcAft>
                <a:spcPct val="0"/>
              </a:spcAft>
              <a:buClr>
                <a:srgbClr val="000000"/>
              </a:buClr>
              <a:buSzPct val="100000"/>
              <a:buFont typeface="Arial" pitchFamily="34" charset="0"/>
              <a:defRPr sz="4400">
                <a:solidFill>
                  <a:srgbClr val="000000"/>
                </a:solidFill>
                <a:latin typeface="Times New Roman" pitchFamily="18" charset="0"/>
                <a:cs typeface="Times New Roman" pitchFamily="18" charset="0"/>
              </a:defRPr>
            </a:lvl2pPr>
            <a:lvl3pPr algn="ctr" defTabSz="457200" rtl="0" eaLnBrk="0" fontAlgn="base" hangingPunct="0">
              <a:lnSpc>
                <a:spcPct val="81000"/>
              </a:lnSpc>
              <a:spcBef>
                <a:spcPct val="0"/>
              </a:spcBef>
              <a:spcAft>
                <a:spcPct val="0"/>
              </a:spcAft>
              <a:buClr>
                <a:srgbClr val="000000"/>
              </a:buClr>
              <a:buSzPct val="100000"/>
              <a:buFont typeface="Arial" pitchFamily="34" charset="0"/>
              <a:defRPr sz="4400">
                <a:solidFill>
                  <a:srgbClr val="000000"/>
                </a:solidFill>
                <a:latin typeface="Times New Roman" pitchFamily="18" charset="0"/>
                <a:cs typeface="Times New Roman" pitchFamily="18" charset="0"/>
              </a:defRPr>
            </a:lvl3pPr>
            <a:lvl4pPr algn="ctr" defTabSz="457200" rtl="0" eaLnBrk="0" fontAlgn="base" hangingPunct="0">
              <a:lnSpc>
                <a:spcPct val="81000"/>
              </a:lnSpc>
              <a:spcBef>
                <a:spcPct val="0"/>
              </a:spcBef>
              <a:spcAft>
                <a:spcPct val="0"/>
              </a:spcAft>
              <a:buClr>
                <a:srgbClr val="000000"/>
              </a:buClr>
              <a:buSzPct val="100000"/>
              <a:buFont typeface="Arial" pitchFamily="34" charset="0"/>
              <a:defRPr sz="4400">
                <a:solidFill>
                  <a:srgbClr val="000000"/>
                </a:solidFill>
                <a:latin typeface="Times New Roman" pitchFamily="18" charset="0"/>
                <a:cs typeface="Times New Roman" pitchFamily="18" charset="0"/>
              </a:defRPr>
            </a:lvl4pPr>
            <a:lvl5pPr algn="ctr" defTabSz="457200" rtl="0" eaLnBrk="0" fontAlgn="base" hangingPunct="0">
              <a:lnSpc>
                <a:spcPct val="81000"/>
              </a:lnSpc>
              <a:spcBef>
                <a:spcPct val="0"/>
              </a:spcBef>
              <a:spcAft>
                <a:spcPct val="0"/>
              </a:spcAft>
              <a:buClr>
                <a:srgbClr val="000000"/>
              </a:buClr>
              <a:buSzPct val="100000"/>
              <a:buFont typeface="Arial" pitchFamily="34" charset="0"/>
              <a:defRPr sz="4400">
                <a:solidFill>
                  <a:srgbClr val="000000"/>
                </a:solidFill>
                <a:latin typeface="Times New Roman" pitchFamily="18" charset="0"/>
                <a:cs typeface="Times New Roman" pitchFamily="18" charset="0"/>
              </a:defRPr>
            </a:lvl5pPr>
            <a:lvl6pPr marL="4572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6pPr>
            <a:lvl7pPr marL="9144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7pPr>
            <a:lvl8pPr marL="13716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8pPr>
            <a:lvl9pPr marL="18288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9pPr>
          </a:lstStyle>
          <a:p>
            <a:pPr algn="l"/>
            <a:r>
              <a:rPr lang="en-US" kern="0" dirty="0">
                <a:latin typeface="Gill Sans MT" panose="020B0502020104020203" pitchFamily="34" charset="0"/>
              </a:rPr>
              <a:t>How many kg are in 3.6 g?</a:t>
            </a:r>
          </a:p>
        </p:txBody>
      </p:sp>
      <p:sp>
        <p:nvSpPr>
          <p:cNvPr id="20" name="TextBox 19">
            <a:extLst>
              <a:ext uri="{FF2B5EF4-FFF2-40B4-BE49-F238E27FC236}">
                <a16:creationId xmlns:a16="http://schemas.microsoft.com/office/drawing/2014/main" id="{8D6567A6-D81F-4444-A0D6-828CC1A5256C}"/>
              </a:ext>
            </a:extLst>
          </p:cNvPr>
          <p:cNvSpPr txBox="1"/>
          <p:nvPr/>
        </p:nvSpPr>
        <p:spPr bwMode="auto">
          <a:xfrm>
            <a:off x="3905853" y="4640560"/>
            <a:ext cx="5217777" cy="1077218"/>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r>
              <a:rPr lang="en-US" sz="1600" dirty="0">
                <a:solidFill>
                  <a:schemeClr val="tx1">
                    <a:lumMod val="75000"/>
                    <a:lumOff val="25000"/>
                  </a:schemeClr>
                </a:solidFill>
                <a:latin typeface="Gill Sans MT" panose="020B0502020104020203" pitchFamily="34" charset="0"/>
                <a:cs typeface="Times New Roman" pitchFamily="18" charset="0"/>
              </a:rPr>
              <a:t>We were given 3.6 g and asked to convert it to kg. So the first thing we write down is 3.6 g. Then we will use the conversion factor that allows us to cancel the grams so that we are left with kg. </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E09D250-2C60-4DBA-885D-384C381429AB}"/>
                  </a:ext>
                </a:extLst>
              </p:cNvPr>
              <p:cNvSpPr txBox="1"/>
              <p:nvPr/>
            </p:nvSpPr>
            <p:spPr>
              <a:xfrm>
                <a:off x="4063968" y="5767276"/>
                <a:ext cx="1071447"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1" i="1" smtClean="0">
                              <a:solidFill>
                                <a:srgbClr val="E7788B"/>
                              </a:solidFill>
                              <a:latin typeface="Cambria Math" panose="02040503050406030204" pitchFamily="18" charset="0"/>
                            </a:rPr>
                          </m:ctrlPr>
                        </m:dPr>
                        <m:e>
                          <m:f>
                            <m:fPr>
                              <m:ctrlPr>
                                <a:rPr lang="en-US" b="1" i="1" smtClean="0">
                                  <a:solidFill>
                                    <a:srgbClr val="E7788B"/>
                                  </a:solidFill>
                                  <a:latin typeface="Cambria Math" panose="02040503050406030204" pitchFamily="18" charset="0"/>
                                </a:rPr>
                              </m:ctrlPr>
                            </m:fPr>
                            <m:num>
                              <m:r>
                                <a:rPr lang="en-US" b="1" i="0" smtClean="0">
                                  <a:solidFill>
                                    <a:srgbClr val="E7788B"/>
                                  </a:solidFill>
                                  <a:latin typeface="Cambria Math" panose="02040503050406030204" pitchFamily="18" charset="0"/>
                                </a:rPr>
                                <m:t>𝟑</m:t>
                              </m:r>
                              <m:r>
                                <a:rPr lang="en-US" b="1" i="0" smtClean="0">
                                  <a:solidFill>
                                    <a:srgbClr val="E7788B"/>
                                  </a:solidFill>
                                  <a:latin typeface="Cambria Math" panose="02040503050406030204" pitchFamily="18" charset="0"/>
                                </a:rPr>
                                <m:t>.</m:t>
                              </m:r>
                              <m:r>
                                <a:rPr lang="en-US" b="1" i="0" smtClean="0">
                                  <a:solidFill>
                                    <a:srgbClr val="E7788B"/>
                                  </a:solidFill>
                                  <a:latin typeface="Cambria Math" panose="02040503050406030204" pitchFamily="18" charset="0"/>
                                </a:rPr>
                                <m:t>𝟔</m:t>
                              </m:r>
                              <m:r>
                                <a:rPr lang="en-US" b="1" i="0" smtClean="0">
                                  <a:solidFill>
                                    <a:srgbClr val="E7788B"/>
                                  </a:solidFill>
                                  <a:latin typeface="Cambria Math" panose="02040503050406030204" pitchFamily="18" charset="0"/>
                                </a:rPr>
                                <m:t> </m:t>
                              </m:r>
                              <m:r>
                                <a:rPr lang="en-US" b="1" i="0" smtClean="0">
                                  <a:solidFill>
                                    <a:srgbClr val="E7788B"/>
                                  </a:solidFill>
                                  <a:latin typeface="Cambria Math" panose="02040503050406030204" pitchFamily="18" charset="0"/>
                                </a:rPr>
                                <m:t>𝐠</m:t>
                              </m:r>
                            </m:num>
                            <m:den/>
                          </m:f>
                        </m:e>
                      </m:d>
                    </m:oMath>
                  </m:oMathPara>
                </a14:m>
                <a:endParaRPr lang="en-US" b="1" dirty="0">
                  <a:solidFill>
                    <a:srgbClr val="E7788B"/>
                  </a:solidFill>
                  <a:latin typeface="Gill Sans MT" panose="020B0502020104020203" pitchFamily="34" charset="0"/>
                </a:endParaRPr>
              </a:p>
            </p:txBody>
          </p:sp>
        </mc:Choice>
        <mc:Fallback xmlns="">
          <p:sp>
            <p:nvSpPr>
              <p:cNvPr id="38" name="TextBox 37">
                <a:extLst>
                  <a:ext uri="{FF2B5EF4-FFF2-40B4-BE49-F238E27FC236}">
                    <a16:creationId xmlns:a16="http://schemas.microsoft.com/office/drawing/2014/main" id="{EE09D250-2C60-4DBA-885D-384C381429AB}"/>
                  </a:ext>
                </a:extLst>
              </p:cNvPr>
              <p:cNvSpPr txBox="1">
                <a:spLocks noRot="1" noChangeAspect="1" noMove="1" noResize="1" noEditPoints="1" noAdjustHandles="1" noChangeArrowheads="1" noChangeShapeType="1" noTextEdit="1"/>
              </p:cNvSpPr>
              <p:nvPr/>
            </p:nvSpPr>
            <p:spPr>
              <a:xfrm>
                <a:off x="4063968" y="5767276"/>
                <a:ext cx="1071447" cy="714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11B9ECF2-6FB2-4CBD-A3CF-EFD41A74BFA6}"/>
                  </a:ext>
                </a:extLst>
              </p:cNvPr>
              <p:cNvSpPr/>
              <p:nvPr/>
            </p:nvSpPr>
            <p:spPr>
              <a:xfrm>
                <a:off x="4837452" y="5767275"/>
                <a:ext cx="104413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b="1" i="1" smtClean="0">
                              <a:solidFill>
                                <a:srgbClr val="E7788B"/>
                              </a:solidFill>
                              <a:latin typeface="Cambria Math" panose="02040503050406030204" pitchFamily="18" charset="0"/>
                            </a:rPr>
                          </m:ctrlPr>
                        </m:dPr>
                        <m:e>
                          <m:f>
                            <m:fPr>
                              <m:ctrlPr>
                                <a:rPr lang="en-US" b="1" i="1">
                                  <a:solidFill>
                                    <a:srgbClr val="E7788B"/>
                                  </a:solidFill>
                                  <a:latin typeface="Cambria Math" panose="02040503050406030204" pitchFamily="18" charset="0"/>
                                </a:rPr>
                              </m:ctrlPr>
                            </m:fPr>
                            <m:num>
                              <m:r>
                                <a:rPr lang="en-US" b="1" i="0" smtClean="0">
                                  <a:solidFill>
                                    <a:srgbClr val="E7788B"/>
                                  </a:solidFill>
                                  <a:latin typeface="Cambria Math" panose="02040503050406030204" pitchFamily="18" charset="0"/>
                                </a:rPr>
                                <m:t>𝟏</m:t>
                              </m:r>
                              <m:r>
                                <a:rPr lang="en-US" b="1" i="0" smtClean="0">
                                  <a:solidFill>
                                    <a:srgbClr val="E7788B"/>
                                  </a:solidFill>
                                  <a:latin typeface="Cambria Math" panose="02040503050406030204" pitchFamily="18" charset="0"/>
                                </a:rPr>
                                <m:t> </m:t>
                              </m:r>
                              <m:r>
                                <a:rPr lang="en-US" b="1" i="0" smtClean="0">
                                  <a:solidFill>
                                    <a:srgbClr val="E7788B"/>
                                  </a:solidFill>
                                  <a:latin typeface="Cambria Math" panose="02040503050406030204" pitchFamily="18" charset="0"/>
                                </a:rPr>
                                <m:t>𝐤𝐠</m:t>
                              </m:r>
                            </m:num>
                            <m:den>
                              <m:sSup>
                                <m:sSupPr>
                                  <m:ctrlPr>
                                    <a:rPr lang="en-US" b="1" i="1">
                                      <a:solidFill>
                                        <a:srgbClr val="E7788B"/>
                                      </a:solidFill>
                                      <a:latin typeface="Cambria Math" panose="02040503050406030204" pitchFamily="18" charset="0"/>
                                    </a:rPr>
                                  </m:ctrlPr>
                                </m:sSupPr>
                                <m:e>
                                  <m:r>
                                    <a:rPr lang="en-US" b="1" i="0" smtClean="0">
                                      <a:solidFill>
                                        <a:srgbClr val="E7788B"/>
                                      </a:solidFill>
                                      <a:latin typeface="Cambria Math" panose="02040503050406030204" pitchFamily="18" charset="0"/>
                                    </a:rPr>
                                    <m:t>𝟏𝟎</m:t>
                                  </m:r>
                                </m:e>
                                <m:sup>
                                  <m:r>
                                    <a:rPr lang="en-US" b="1" i="0" smtClean="0">
                                      <a:solidFill>
                                        <a:srgbClr val="E7788B"/>
                                      </a:solidFill>
                                      <a:latin typeface="Cambria Math" panose="02040503050406030204" pitchFamily="18" charset="0"/>
                                    </a:rPr>
                                    <m:t>𝟑</m:t>
                                  </m:r>
                                </m:sup>
                              </m:sSup>
                              <m:r>
                                <a:rPr lang="en-US" b="1" i="0" smtClean="0">
                                  <a:solidFill>
                                    <a:srgbClr val="E7788B"/>
                                  </a:solidFill>
                                  <a:latin typeface="Cambria Math" panose="02040503050406030204" pitchFamily="18" charset="0"/>
                                </a:rPr>
                                <m:t>𝐠</m:t>
                              </m:r>
                            </m:den>
                          </m:f>
                        </m:e>
                      </m:d>
                    </m:oMath>
                  </m:oMathPara>
                </a14:m>
                <a:endParaRPr lang="en-US" b="1" dirty="0">
                  <a:solidFill>
                    <a:srgbClr val="E7788B"/>
                  </a:solidFill>
                  <a:latin typeface="Gill Sans MT" panose="020B0502020104020203" pitchFamily="34" charset="0"/>
                </a:endParaRPr>
              </a:p>
            </p:txBody>
          </p:sp>
        </mc:Choice>
        <mc:Fallback xmlns="">
          <p:sp>
            <p:nvSpPr>
              <p:cNvPr id="39" name="Rectangle 38">
                <a:extLst>
                  <a:ext uri="{FF2B5EF4-FFF2-40B4-BE49-F238E27FC236}">
                    <a16:creationId xmlns:a16="http://schemas.microsoft.com/office/drawing/2014/main" id="{11B9ECF2-6FB2-4CBD-A3CF-EFD41A74BFA6}"/>
                  </a:ext>
                </a:extLst>
              </p:cNvPr>
              <p:cNvSpPr>
                <a:spLocks noRot="1" noChangeAspect="1" noMove="1" noResize="1" noEditPoints="1" noAdjustHandles="1" noChangeArrowheads="1" noChangeShapeType="1" noTextEdit="1"/>
              </p:cNvSpPr>
              <p:nvPr/>
            </p:nvSpPr>
            <p:spPr>
              <a:xfrm>
                <a:off x="4837452" y="5767275"/>
                <a:ext cx="1044132" cy="714683"/>
              </a:xfrm>
              <a:prstGeom prst="rect">
                <a:avLst/>
              </a:prstGeom>
              <a:blipFill>
                <a:blip r:embed="rId5"/>
                <a:stretch>
                  <a:fillRect/>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7B224072-3C01-40BB-810C-50AB42EF477D}"/>
              </a:ext>
            </a:extLst>
          </p:cNvPr>
          <p:cNvSpPr txBox="1"/>
          <p:nvPr/>
        </p:nvSpPr>
        <p:spPr>
          <a:xfrm>
            <a:off x="5737122" y="5939950"/>
            <a:ext cx="1394934" cy="369332"/>
          </a:xfrm>
          <a:prstGeom prst="rect">
            <a:avLst/>
          </a:prstGeom>
          <a:noFill/>
        </p:spPr>
        <p:txBody>
          <a:bodyPr wrap="none" rtlCol="0">
            <a:spAutoFit/>
          </a:bodyPr>
          <a:lstStyle/>
          <a:p>
            <a:r>
              <a:rPr lang="en-US" b="1" dirty="0">
                <a:solidFill>
                  <a:srgbClr val="E7788B"/>
                </a:solidFill>
                <a:latin typeface="Gill Sans MT" panose="020B0502020104020203" pitchFamily="34" charset="0"/>
              </a:rPr>
              <a:t>= </a:t>
            </a:r>
            <a:r>
              <a:rPr lang="en-US" b="1">
                <a:solidFill>
                  <a:srgbClr val="E7788B"/>
                </a:solidFill>
                <a:latin typeface="Gill Sans MT" panose="020B0502020104020203" pitchFamily="34" charset="0"/>
              </a:rPr>
              <a:t>0.0036 kg</a:t>
            </a:r>
            <a:endParaRPr lang="en-US" b="1" dirty="0">
              <a:solidFill>
                <a:srgbClr val="E7788B"/>
              </a:solidFill>
              <a:latin typeface="Gill Sans MT" panose="020B0502020104020203" pitchFamily="34" charset="0"/>
            </a:endParaRPr>
          </a:p>
        </p:txBody>
      </p:sp>
      <p:cxnSp>
        <p:nvCxnSpPr>
          <p:cNvPr id="42" name="Straight Connector 41">
            <a:extLst>
              <a:ext uri="{FF2B5EF4-FFF2-40B4-BE49-F238E27FC236}">
                <a16:creationId xmlns:a16="http://schemas.microsoft.com/office/drawing/2014/main" id="{D23618EB-A34E-4403-84A4-E6050A258FD3}"/>
              </a:ext>
            </a:extLst>
          </p:cNvPr>
          <p:cNvCxnSpPr/>
          <p:nvPr/>
        </p:nvCxnSpPr>
        <p:spPr>
          <a:xfrm flipV="1">
            <a:off x="4732476" y="5888529"/>
            <a:ext cx="182058" cy="194571"/>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56FA20-9038-4B8D-8132-F8962EEB814B}"/>
              </a:ext>
            </a:extLst>
          </p:cNvPr>
          <p:cNvCxnSpPr/>
          <p:nvPr/>
        </p:nvCxnSpPr>
        <p:spPr>
          <a:xfrm flipV="1">
            <a:off x="5465094" y="6223479"/>
            <a:ext cx="182058" cy="194571"/>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38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p:bldP spid="14" grpId="0"/>
      <p:bldP spid="15" grpId="0"/>
      <p:bldP spid="16" grpId="0"/>
      <p:bldP spid="17" grpId="0"/>
      <p:bldP spid="18" grpId="0"/>
      <p:bldP spid="20" grpId="0"/>
      <p:bldP spid="38" grpId="0"/>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16</a:t>
            </a:fld>
            <a:endParaRPr lang="en-US" dirty="0">
              <a:solidFill>
                <a:schemeClr val="bg1"/>
              </a:solidFill>
            </a:endParaRPr>
          </a:p>
        </p:txBody>
      </p:sp>
      <p:sp>
        <p:nvSpPr>
          <p:cNvPr id="8" name="Title 1">
            <a:extLst>
              <a:ext uri="{FF2B5EF4-FFF2-40B4-BE49-F238E27FC236}">
                <a16:creationId xmlns:a16="http://schemas.microsoft.com/office/drawing/2014/main" id="{20D23C3A-70F9-4B2A-A3AC-415B4510598A}"/>
              </a:ext>
            </a:extLst>
          </p:cNvPr>
          <p:cNvSpPr txBox="1">
            <a:spLocks/>
          </p:cNvSpPr>
          <p:nvPr>
            <p:custDataLst>
              <p:tags r:id="rId1"/>
            </p:custDataLst>
          </p:nvPr>
        </p:nvSpPr>
        <p:spPr>
          <a:xfrm>
            <a:off x="0" y="1092200"/>
            <a:ext cx="7767638" cy="5486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800" dirty="0">
                <a:solidFill>
                  <a:schemeClr val="tx1">
                    <a:lumMod val="75000"/>
                    <a:lumOff val="25000"/>
                  </a:schemeClr>
                </a:solidFill>
                <a:latin typeface="Gill Sans MT" panose="020B0502020104020203" pitchFamily="34" charset="0"/>
              </a:rPr>
              <a:t>Calculate the number of kg that are found in 1.3 g?</a:t>
            </a:r>
          </a:p>
        </p:txBody>
      </p:sp>
      <p:sp>
        <p:nvSpPr>
          <p:cNvPr id="7" name="Rectangle 6">
            <a:extLst>
              <a:ext uri="{FF2B5EF4-FFF2-40B4-BE49-F238E27FC236}">
                <a16:creationId xmlns:a16="http://schemas.microsoft.com/office/drawing/2014/main" id="{237459E3-0E42-4608-8F7F-2AC27F37B0E3}"/>
              </a:ext>
            </a:extLst>
          </p:cNvPr>
          <p:cNvSpPr/>
          <p:nvPr/>
        </p:nvSpPr>
        <p:spPr>
          <a:xfrm>
            <a:off x="0" y="2831683"/>
            <a:ext cx="3095527" cy="369332"/>
          </a:xfrm>
          <a:prstGeom prst="rect">
            <a:avLst/>
          </a:prstGeom>
        </p:spPr>
        <p:txBody>
          <a:bodyPr wrap="none">
            <a:spAutoFit/>
          </a:bodyPr>
          <a:lstStyle/>
          <a:p>
            <a:r>
              <a:rPr lang="en-US" altLang="en-US" dirty="0">
                <a:solidFill>
                  <a:schemeClr val="tx1">
                    <a:lumMod val="75000"/>
                    <a:lumOff val="25000"/>
                  </a:schemeClr>
                </a:solidFill>
                <a:latin typeface="Gill Sans MT" panose="020B0502020104020203" pitchFamily="34" charset="0"/>
              </a:rPr>
              <a:t>How </a:t>
            </a:r>
            <a:r>
              <a:rPr lang="en-US" altLang="en-US">
                <a:solidFill>
                  <a:schemeClr val="tx1">
                    <a:lumMod val="75000"/>
                    <a:lumOff val="25000"/>
                  </a:schemeClr>
                </a:solidFill>
                <a:latin typeface="Gill Sans MT" panose="020B0502020104020203" pitchFamily="34" charset="0"/>
              </a:rPr>
              <a:t>many Mg </a:t>
            </a:r>
            <a:r>
              <a:rPr lang="en-US" altLang="en-US" dirty="0">
                <a:solidFill>
                  <a:schemeClr val="tx1">
                    <a:lumMod val="75000"/>
                    <a:lumOff val="25000"/>
                  </a:schemeClr>
                </a:solidFill>
                <a:latin typeface="Gill Sans MT" panose="020B0502020104020203" pitchFamily="34" charset="0"/>
              </a:rPr>
              <a:t>are in </a:t>
            </a:r>
            <a:r>
              <a:rPr lang="en-US" altLang="en-US">
                <a:solidFill>
                  <a:schemeClr val="tx1">
                    <a:lumMod val="75000"/>
                    <a:lumOff val="25000"/>
                  </a:schemeClr>
                </a:solidFill>
                <a:latin typeface="Gill Sans MT" panose="020B0502020104020203" pitchFamily="34" charset="0"/>
              </a:rPr>
              <a:t>43.7 mg? </a:t>
            </a:r>
            <a:endParaRPr lang="en-US" dirty="0">
              <a:solidFill>
                <a:schemeClr val="tx1">
                  <a:lumMod val="75000"/>
                  <a:lumOff val="25000"/>
                </a:schemeClr>
              </a:solidFill>
              <a:latin typeface="Gill Sans MT" panose="020B0502020104020203" pitchFamily="34" charset="0"/>
            </a:endParaRPr>
          </a:p>
        </p:txBody>
      </p:sp>
      <p:sp>
        <p:nvSpPr>
          <p:cNvPr id="9" name="TextBox 8">
            <a:extLst>
              <a:ext uri="{FF2B5EF4-FFF2-40B4-BE49-F238E27FC236}">
                <a16:creationId xmlns:a16="http://schemas.microsoft.com/office/drawing/2014/main" id="{CEFD49D5-3178-42EB-BB50-4598156C0D51}"/>
              </a:ext>
            </a:extLst>
          </p:cNvPr>
          <p:cNvSpPr txBox="1"/>
          <p:nvPr/>
        </p:nvSpPr>
        <p:spPr>
          <a:xfrm>
            <a:off x="507999" y="1456174"/>
            <a:ext cx="1305165" cy="369332"/>
          </a:xfrm>
          <a:prstGeom prst="rect">
            <a:avLst/>
          </a:prstGeom>
          <a:noFill/>
        </p:spPr>
        <p:txBody>
          <a:bodyPr wrap="none" rtlCol="0">
            <a:spAutoFit/>
          </a:bodyPr>
          <a:lstStyle/>
          <a:p>
            <a:r>
              <a:rPr lang="en-US" dirty="0">
                <a:solidFill>
                  <a:srgbClr val="E7788B"/>
                </a:solidFill>
                <a:latin typeface="Gill Sans MT" panose="020B0502020104020203" pitchFamily="34" charset="0"/>
              </a:rPr>
              <a:t>1 kg = 10</a:t>
            </a:r>
            <a:r>
              <a:rPr lang="en-US" baseline="30000" dirty="0">
                <a:solidFill>
                  <a:srgbClr val="E7788B"/>
                </a:solidFill>
                <a:latin typeface="Gill Sans MT" panose="020B0502020104020203" pitchFamily="34" charset="0"/>
              </a:rPr>
              <a:t>3</a:t>
            </a:r>
            <a:r>
              <a:rPr lang="en-US" dirty="0">
                <a:solidFill>
                  <a:srgbClr val="E7788B"/>
                </a:solidFill>
                <a:latin typeface="Gill Sans MT" panose="020B0502020104020203" pitchFamily="34" charset="0"/>
              </a:rPr>
              <a:t> g</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C233ABB-ADA1-411D-A4A6-778E29B5BAF7}"/>
                  </a:ext>
                </a:extLst>
              </p:cNvPr>
              <p:cNvSpPr txBox="1"/>
              <p:nvPr/>
            </p:nvSpPr>
            <p:spPr>
              <a:xfrm>
                <a:off x="442878" y="1825506"/>
                <a:ext cx="983281"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rPr>
                          </m:ctrlPr>
                        </m:dPr>
                        <m:e>
                          <m:f>
                            <m:fPr>
                              <m:ctrlPr>
                                <a:rPr lang="en-US" i="1" smtClean="0">
                                  <a:solidFill>
                                    <a:srgbClr val="E7788B"/>
                                  </a:solidFill>
                                  <a:latin typeface="Cambria Math" panose="02040503050406030204" pitchFamily="18" charset="0"/>
                                </a:rPr>
                              </m:ctrlPr>
                            </m:fPr>
                            <m:num>
                              <m:r>
                                <a:rPr lang="en-US" b="0" i="0" smtClean="0">
                                  <a:solidFill>
                                    <a:srgbClr val="E7788B"/>
                                  </a:solidFill>
                                  <a:latin typeface="Cambria Math" panose="02040503050406030204" pitchFamily="18" charset="0"/>
                                </a:rPr>
                                <m:t>1</m:t>
                              </m:r>
                              <m:r>
                                <a:rPr lang="en-US" b="0" i="1" smtClean="0">
                                  <a:solidFill>
                                    <a:srgbClr val="E7788B"/>
                                  </a:solidFill>
                                  <a:latin typeface="Cambria Math" panose="02040503050406030204" pitchFamily="18" charset="0"/>
                                </a:rPr>
                                <m:t>.3 </m:t>
                              </m:r>
                              <m:r>
                                <m:rPr>
                                  <m:sty m:val="p"/>
                                </m:rPr>
                                <a:rPr lang="en-US" b="0" i="0" smtClean="0">
                                  <a:solidFill>
                                    <a:srgbClr val="E7788B"/>
                                  </a:solidFill>
                                  <a:latin typeface="Cambria Math" panose="02040503050406030204" pitchFamily="18" charset="0"/>
                                </a:rPr>
                                <m:t>g</m:t>
                              </m:r>
                            </m:num>
                            <m:den/>
                          </m:f>
                        </m:e>
                      </m:d>
                    </m:oMath>
                  </m:oMathPara>
                </a14:m>
                <a:endParaRPr lang="en-US" dirty="0">
                  <a:solidFill>
                    <a:srgbClr val="E7788B"/>
                  </a:solidFill>
                  <a:latin typeface="Gill Sans MT" panose="020B0502020104020203" pitchFamily="34" charset="0"/>
                </a:endParaRPr>
              </a:p>
            </p:txBody>
          </p:sp>
        </mc:Choice>
        <mc:Fallback xmlns="">
          <p:sp>
            <p:nvSpPr>
              <p:cNvPr id="10" name="TextBox 9">
                <a:extLst>
                  <a:ext uri="{FF2B5EF4-FFF2-40B4-BE49-F238E27FC236}">
                    <a16:creationId xmlns:a16="http://schemas.microsoft.com/office/drawing/2014/main" id="{EC233ABB-ADA1-411D-A4A6-778E29B5BAF7}"/>
                  </a:ext>
                </a:extLst>
              </p:cNvPr>
              <p:cNvSpPr txBox="1">
                <a:spLocks noRot="1" noChangeAspect="1" noMove="1" noResize="1" noEditPoints="1" noAdjustHandles="1" noChangeArrowheads="1" noChangeShapeType="1" noTextEdit="1"/>
              </p:cNvSpPr>
              <p:nvPr/>
            </p:nvSpPr>
            <p:spPr>
              <a:xfrm>
                <a:off x="442878" y="1825506"/>
                <a:ext cx="983281" cy="71468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8BA9C1F-B3F1-413A-9982-7CA549B9CF10}"/>
                  </a:ext>
                </a:extLst>
              </p:cNvPr>
              <p:cNvSpPr/>
              <p:nvPr/>
            </p:nvSpPr>
            <p:spPr>
              <a:xfrm>
                <a:off x="1178258" y="1825505"/>
                <a:ext cx="99123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rPr>
                          </m:ctrlPr>
                        </m:dPr>
                        <m:e>
                          <m:f>
                            <m:fPr>
                              <m:ctrlPr>
                                <a:rPr lang="en-US" i="1">
                                  <a:solidFill>
                                    <a:srgbClr val="E7788B"/>
                                  </a:solidFill>
                                  <a:latin typeface="Cambria Math" panose="02040503050406030204" pitchFamily="18" charset="0"/>
                                </a:rPr>
                              </m:ctrlPr>
                            </m:fPr>
                            <m:num>
                              <m:r>
                                <a:rPr lang="en-US" b="0" i="0" smtClean="0">
                                  <a:solidFill>
                                    <a:srgbClr val="E7788B"/>
                                  </a:solidFill>
                                  <a:latin typeface="Cambria Math" panose="02040503050406030204" pitchFamily="18" charset="0"/>
                                </a:rPr>
                                <m:t>1 </m:t>
                              </m:r>
                              <m:r>
                                <m:rPr>
                                  <m:sty m:val="p"/>
                                </m:rPr>
                                <a:rPr lang="en-US" b="0" i="0" smtClean="0">
                                  <a:solidFill>
                                    <a:srgbClr val="E7788B"/>
                                  </a:solidFill>
                                  <a:latin typeface="Cambria Math" panose="02040503050406030204" pitchFamily="18" charset="0"/>
                                </a:rPr>
                                <m:t>kg</m:t>
                              </m:r>
                            </m:num>
                            <m:den>
                              <m:sSup>
                                <m:sSupPr>
                                  <m:ctrlPr>
                                    <a:rPr lang="en-US" i="1">
                                      <a:solidFill>
                                        <a:srgbClr val="E7788B"/>
                                      </a:solidFill>
                                      <a:latin typeface="Cambria Math" panose="02040503050406030204" pitchFamily="18" charset="0"/>
                                    </a:rPr>
                                  </m:ctrlPr>
                                </m:sSupPr>
                                <m:e>
                                  <m:r>
                                    <a:rPr lang="en-US" b="0" i="0" smtClean="0">
                                      <a:solidFill>
                                        <a:srgbClr val="E7788B"/>
                                      </a:solidFill>
                                      <a:latin typeface="Cambria Math" panose="02040503050406030204" pitchFamily="18" charset="0"/>
                                    </a:rPr>
                                    <m:t>10</m:t>
                                  </m:r>
                                </m:e>
                                <m:sup>
                                  <m:r>
                                    <a:rPr lang="en-US" b="0" i="0" smtClean="0">
                                      <a:solidFill>
                                        <a:srgbClr val="E7788B"/>
                                      </a:solidFill>
                                      <a:latin typeface="Cambria Math" panose="02040503050406030204" pitchFamily="18" charset="0"/>
                                    </a:rPr>
                                    <m:t>3</m:t>
                                  </m:r>
                                </m:sup>
                              </m:sSup>
                              <m:r>
                                <m:rPr>
                                  <m:sty m:val="p"/>
                                </m:rPr>
                                <a:rPr lang="en-US" b="0" i="0" smtClean="0">
                                  <a:solidFill>
                                    <a:srgbClr val="E7788B"/>
                                  </a:solidFill>
                                  <a:latin typeface="Cambria Math" panose="02040503050406030204" pitchFamily="18" charset="0"/>
                                </a:rPr>
                                <m:t>g</m:t>
                              </m:r>
                            </m:den>
                          </m:f>
                        </m:e>
                      </m:d>
                    </m:oMath>
                  </m:oMathPara>
                </a14:m>
                <a:endParaRPr lang="en-US" dirty="0">
                  <a:solidFill>
                    <a:srgbClr val="E7788B"/>
                  </a:solidFill>
                  <a:latin typeface="Gill Sans MT" panose="020B0502020104020203" pitchFamily="34" charset="0"/>
                </a:endParaRPr>
              </a:p>
            </p:txBody>
          </p:sp>
        </mc:Choice>
        <mc:Fallback xmlns="">
          <p:sp>
            <p:nvSpPr>
              <p:cNvPr id="11" name="Rectangle 10">
                <a:extLst>
                  <a:ext uri="{FF2B5EF4-FFF2-40B4-BE49-F238E27FC236}">
                    <a16:creationId xmlns:a16="http://schemas.microsoft.com/office/drawing/2014/main" id="{48BA9C1F-B3F1-413A-9982-7CA549B9CF10}"/>
                  </a:ext>
                </a:extLst>
              </p:cNvPr>
              <p:cNvSpPr>
                <a:spLocks noRot="1" noChangeAspect="1" noMove="1" noResize="1" noEditPoints="1" noAdjustHandles="1" noChangeArrowheads="1" noChangeShapeType="1" noTextEdit="1"/>
              </p:cNvSpPr>
              <p:nvPr/>
            </p:nvSpPr>
            <p:spPr>
              <a:xfrm>
                <a:off x="1178258" y="1825505"/>
                <a:ext cx="991232" cy="714683"/>
              </a:xfrm>
              <a:prstGeom prst="rect">
                <a:avLst/>
              </a:prstGeom>
              <a:blipFill>
                <a:blip r:embed="rId4"/>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77A06DD8-B014-4955-9E90-3076CB3E5AAF}"/>
              </a:ext>
            </a:extLst>
          </p:cNvPr>
          <p:cNvSpPr txBox="1"/>
          <p:nvPr/>
        </p:nvSpPr>
        <p:spPr>
          <a:xfrm>
            <a:off x="2077928" y="1998180"/>
            <a:ext cx="1284326" cy="369332"/>
          </a:xfrm>
          <a:prstGeom prst="rect">
            <a:avLst/>
          </a:prstGeom>
          <a:noFill/>
        </p:spPr>
        <p:txBody>
          <a:bodyPr wrap="none" rtlCol="0">
            <a:spAutoFit/>
          </a:bodyPr>
          <a:lstStyle/>
          <a:p>
            <a:r>
              <a:rPr lang="en-US" dirty="0">
                <a:solidFill>
                  <a:srgbClr val="E7788B"/>
                </a:solidFill>
                <a:latin typeface="Gill Sans MT" panose="020B0502020104020203" pitchFamily="34" charset="0"/>
              </a:rPr>
              <a:t>= </a:t>
            </a:r>
            <a:r>
              <a:rPr lang="en-US">
                <a:solidFill>
                  <a:srgbClr val="E7788B"/>
                </a:solidFill>
                <a:latin typeface="Gill Sans MT" panose="020B0502020104020203" pitchFamily="34" charset="0"/>
              </a:rPr>
              <a:t>0.0013 kg</a:t>
            </a:r>
            <a:endParaRPr lang="en-US" dirty="0">
              <a:solidFill>
                <a:srgbClr val="E7788B"/>
              </a:solidFill>
              <a:latin typeface="Gill Sans MT" panose="020B0502020104020203" pitchFamily="34" charset="0"/>
            </a:endParaRPr>
          </a:p>
        </p:txBody>
      </p:sp>
      <p:sp>
        <p:nvSpPr>
          <p:cNvPr id="14" name="TextBox 13">
            <a:extLst>
              <a:ext uri="{FF2B5EF4-FFF2-40B4-BE49-F238E27FC236}">
                <a16:creationId xmlns:a16="http://schemas.microsoft.com/office/drawing/2014/main" id="{29673210-3B7C-4D92-BFBF-D41B3E8FA3DC}"/>
              </a:ext>
            </a:extLst>
          </p:cNvPr>
          <p:cNvSpPr txBox="1"/>
          <p:nvPr/>
        </p:nvSpPr>
        <p:spPr>
          <a:xfrm>
            <a:off x="532087" y="3149600"/>
            <a:ext cx="1374094" cy="369332"/>
          </a:xfrm>
          <a:prstGeom prst="rect">
            <a:avLst/>
          </a:prstGeom>
          <a:noFill/>
        </p:spPr>
        <p:txBody>
          <a:bodyPr wrap="none" rtlCol="0">
            <a:spAutoFit/>
          </a:bodyPr>
          <a:lstStyle/>
          <a:p>
            <a:r>
              <a:rPr lang="en-US">
                <a:solidFill>
                  <a:srgbClr val="E7788B"/>
                </a:solidFill>
                <a:latin typeface="Gill Sans MT" panose="020B0502020104020203" pitchFamily="34" charset="0"/>
              </a:rPr>
              <a:t>1 Mg </a:t>
            </a:r>
            <a:r>
              <a:rPr lang="en-US" dirty="0">
                <a:solidFill>
                  <a:srgbClr val="E7788B"/>
                </a:solidFill>
                <a:latin typeface="Gill Sans MT" panose="020B0502020104020203" pitchFamily="34" charset="0"/>
              </a:rPr>
              <a:t>= </a:t>
            </a:r>
            <a:r>
              <a:rPr lang="en-US">
                <a:solidFill>
                  <a:srgbClr val="E7788B"/>
                </a:solidFill>
                <a:latin typeface="Gill Sans MT" panose="020B0502020104020203" pitchFamily="34" charset="0"/>
              </a:rPr>
              <a:t>10</a:t>
            </a:r>
            <a:r>
              <a:rPr lang="en-US" baseline="30000">
                <a:solidFill>
                  <a:srgbClr val="E7788B"/>
                </a:solidFill>
                <a:latin typeface="Gill Sans MT" panose="020B0502020104020203" pitchFamily="34" charset="0"/>
              </a:rPr>
              <a:t>6</a:t>
            </a:r>
            <a:r>
              <a:rPr lang="en-US">
                <a:solidFill>
                  <a:srgbClr val="E7788B"/>
                </a:solidFill>
                <a:latin typeface="Gill Sans MT" panose="020B0502020104020203" pitchFamily="34" charset="0"/>
              </a:rPr>
              <a:t> g</a:t>
            </a:r>
            <a:endParaRPr lang="en-US" dirty="0">
              <a:solidFill>
                <a:srgbClr val="E7788B"/>
              </a:solidFill>
              <a:latin typeface="Gill Sans MT" panose="020B0502020104020203" pitchFamily="34" charset="0"/>
            </a:endParaRPr>
          </a:p>
        </p:txBody>
      </p:sp>
      <p:sp>
        <p:nvSpPr>
          <p:cNvPr id="15" name="TextBox 14">
            <a:extLst>
              <a:ext uri="{FF2B5EF4-FFF2-40B4-BE49-F238E27FC236}">
                <a16:creationId xmlns:a16="http://schemas.microsoft.com/office/drawing/2014/main" id="{7F245F5C-A586-4B46-867E-D74DAAB8F5CE}"/>
              </a:ext>
            </a:extLst>
          </p:cNvPr>
          <p:cNvSpPr txBox="1"/>
          <p:nvPr/>
        </p:nvSpPr>
        <p:spPr>
          <a:xfrm>
            <a:off x="532087" y="3518932"/>
            <a:ext cx="1449436" cy="369332"/>
          </a:xfrm>
          <a:prstGeom prst="rect">
            <a:avLst/>
          </a:prstGeom>
          <a:noFill/>
        </p:spPr>
        <p:txBody>
          <a:bodyPr wrap="none" rtlCol="0">
            <a:spAutoFit/>
          </a:bodyPr>
          <a:lstStyle/>
          <a:p>
            <a:r>
              <a:rPr lang="en-US">
                <a:solidFill>
                  <a:srgbClr val="E7788B"/>
                </a:solidFill>
                <a:latin typeface="Gill Sans MT" panose="020B0502020104020203" pitchFamily="34" charset="0"/>
              </a:rPr>
              <a:t>1 mg </a:t>
            </a:r>
            <a:r>
              <a:rPr lang="en-US" dirty="0">
                <a:solidFill>
                  <a:srgbClr val="E7788B"/>
                </a:solidFill>
                <a:latin typeface="Gill Sans MT" panose="020B0502020104020203" pitchFamily="34" charset="0"/>
              </a:rPr>
              <a:t>= </a:t>
            </a:r>
            <a:r>
              <a:rPr lang="en-US">
                <a:solidFill>
                  <a:srgbClr val="E7788B"/>
                </a:solidFill>
                <a:latin typeface="Gill Sans MT" panose="020B0502020104020203" pitchFamily="34" charset="0"/>
              </a:rPr>
              <a:t>10</a:t>
            </a:r>
            <a:r>
              <a:rPr lang="en-US" baseline="30000">
                <a:solidFill>
                  <a:srgbClr val="E7788B"/>
                </a:solidFill>
                <a:latin typeface="Gill Sans MT" panose="020B0502020104020203" pitchFamily="34" charset="0"/>
              </a:rPr>
              <a:t>–3</a:t>
            </a:r>
            <a:r>
              <a:rPr lang="en-US">
                <a:solidFill>
                  <a:srgbClr val="E7788B"/>
                </a:solidFill>
                <a:latin typeface="Gill Sans MT" panose="020B0502020104020203" pitchFamily="34" charset="0"/>
              </a:rPr>
              <a:t> g</a:t>
            </a:r>
            <a:endParaRPr lang="en-US" dirty="0">
              <a:solidFill>
                <a:srgbClr val="E7788B"/>
              </a:solidFill>
              <a:latin typeface="Gill Sans MT" panose="020B0502020104020203"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18DF025-544F-42D9-BB4E-36E42638B1C3}"/>
                  </a:ext>
                </a:extLst>
              </p:cNvPr>
              <p:cNvSpPr txBox="1"/>
              <p:nvPr/>
            </p:nvSpPr>
            <p:spPr>
              <a:xfrm>
                <a:off x="96630" y="4033505"/>
                <a:ext cx="1292662"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rPr>
                          </m:ctrlPr>
                        </m:dPr>
                        <m:e>
                          <m:f>
                            <m:fPr>
                              <m:ctrlPr>
                                <a:rPr lang="en-US" i="1" smtClean="0">
                                  <a:solidFill>
                                    <a:srgbClr val="E7788B"/>
                                  </a:solidFill>
                                  <a:latin typeface="Cambria Math" panose="02040503050406030204" pitchFamily="18" charset="0"/>
                                </a:rPr>
                              </m:ctrlPr>
                            </m:fPr>
                            <m:num>
                              <m:r>
                                <a:rPr lang="en-US" b="0" i="1" smtClean="0">
                                  <a:solidFill>
                                    <a:srgbClr val="E7788B"/>
                                  </a:solidFill>
                                  <a:latin typeface="Cambria Math" panose="02040503050406030204" pitchFamily="18" charset="0"/>
                                </a:rPr>
                                <m:t>43.7 </m:t>
                              </m:r>
                              <m:r>
                                <m:rPr>
                                  <m:sty m:val="p"/>
                                </m:rPr>
                                <a:rPr lang="en-US" b="0" i="0" smtClean="0">
                                  <a:solidFill>
                                    <a:srgbClr val="E7788B"/>
                                  </a:solidFill>
                                  <a:latin typeface="Cambria Math" panose="02040503050406030204" pitchFamily="18" charset="0"/>
                                </a:rPr>
                                <m:t>mg</m:t>
                              </m:r>
                            </m:num>
                            <m:den/>
                          </m:f>
                        </m:e>
                      </m:d>
                    </m:oMath>
                  </m:oMathPara>
                </a14:m>
                <a:endParaRPr lang="en-US" dirty="0">
                  <a:solidFill>
                    <a:srgbClr val="E7788B"/>
                  </a:solidFill>
                  <a:latin typeface="Gill Sans MT" panose="020B0502020104020203" pitchFamily="34" charset="0"/>
                </a:endParaRPr>
              </a:p>
            </p:txBody>
          </p:sp>
        </mc:Choice>
        <mc:Fallback xmlns="">
          <p:sp>
            <p:nvSpPr>
              <p:cNvPr id="16" name="TextBox 15">
                <a:extLst>
                  <a:ext uri="{FF2B5EF4-FFF2-40B4-BE49-F238E27FC236}">
                    <a16:creationId xmlns:a16="http://schemas.microsoft.com/office/drawing/2014/main" id="{618DF025-544F-42D9-BB4E-36E42638B1C3}"/>
                  </a:ext>
                </a:extLst>
              </p:cNvPr>
              <p:cNvSpPr txBox="1">
                <a:spLocks noRot="1" noChangeAspect="1" noMove="1" noResize="1" noEditPoints="1" noAdjustHandles="1" noChangeArrowheads="1" noChangeShapeType="1" noTextEdit="1"/>
              </p:cNvSpPr>
              <p:nvPr/>
            </p:nvSpPr>
            <p:spPr>
              <a:xfrm>
                <a:off x="96630" y="4033505"/>
                <a:ext cx="1292662"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97BE02E-6CE2-4BB2-A86C-1D30489689C3}"/>
                  </a:ext>
                </a:extLst>
              </p:cNvPr>
              <p:cNvSpPr/>
              <p:nvPr/>
            </p:nvSpPr>
            <p:spPr>
              <a:xfrm>
                <a:off x="1178258" y="4033506"/>
                <a:ext cx="1186800" cy="7273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rPr>
                          </m:ctrlPr>
                        </m:dPr>
                        <m:e>
                          <m:f>
                            <m:fPr>
                              <m:ctrlPr>
                                <a:rPr lang="en-US" i="1">
                                  <a:solidFill>
                                    <a:srgbClr val="E7788B"/>
                                  </a:solidFill>
                                  <a:latin typeface="Cambria Math" panose="02040503050406030204" pitchFamily="18" charset="0"/>
                                </a:rPr>
                              </m:ctrlPr>
                            </m:fPr>
                            <m:num>
                              <m:r>
                                <a:rPr lang="en-US" b="0" i="1" smtClean="0">
                                  <a:solidFill>
                                    <a:srgbClr val="E7788B"/>
                                  </a:solidFill>
                                  <a:latin typeface="Cambria Math" panose="02040503050406030204" pitchFamily="18" charset="0"/>
                                </a:rPr>
                                <m:t>1</m:t>
                              </m:r>
                              <m:sSup>
                                <m:sSupPr>
                                  <m:ctrlPr>
                                    <a:rPr lang="en-US" i="1" smtClean="0">
                                      <a:solidFill>
                                        <a:srgbClr val="E7788B"/>
                                      </a:solidFill>
                                      <a:latin typeface="Cambria Math" panose="02040503050406030204" pitchFamily="18" charset="0"/>
                                    </a:rPr>
                                  </m:ctrlPr>
                                </m:sSupPr>
                                <m:e>
                                  <m:r>
                                    <a:rPr lang="en-US" b="0" i="1" smtClean="0">
                                      <a:solidFill>
                                        <a:srgbClr val="E7788B"/>
                                      </a:solidFill>
                                      <a:latin typeface="Cambria Math" panose="02040503050406030204" pitchFamily="18" charset="0"/>
                                    </a:rPr>
                                    <m:t>0</m:t>
                                  </m:r>
                                </m:e>
                                <m:sup>
                                  <m:r>
                                    <a:rPr lang="en-US" b="0" i="1" smtClean="0">
                                      <a:solidFill>
                                        <a:srgbClr val="E7788B"/>
                                      </a:solidFill>
                                      <a:latin typeface="Cambria Math" panose="02040503050406030204" pitchFamily="18" charset="0"/>
                                    </a:rPr>
                                    <m:t>−3</m:t>
                                  </m:r>
                                </m:sup>
                              </m:sSup>
                              <m:r>
                                <a:rPr lang="en-US" b="0" i="1" smtClean="0">
                                  <a:solidFill>
                                    <a:srgbClr val="E7788B"/>
                                  </a:solidFill>
                                  <a:latin typeface="Cambria Math" panose="02040503050406030204" pitchFamily="18" charset="0"/>
                                </a:rPr>
                                <m:t> </m:t>
                              </m:r>
                              <m:r>
                                <m:rPr>
                                  <m:sty m:val="p"/>
                                </m:rPr>
                                <a:rPr lang="en-US" b="0" i="0" smtClean="0">
                                  <a:solidFill>
                                    <a:srgbClr val="E7788B"/>
                                  </a:solidFill>
                                  <a:latin typeface="Cambria Math" panose="02040503050406030204" pitchFamily="18" charset="0"/>
                                </a:rPr>
                                <m:t>g</m:t>
                              </m:r>
                            </m:num>
                            <m:den>
                              <m:r>
                                <a:rPr lang="en-US" b="0" i="1" smtClean="0">
                                  <a:solidFill>
                                    <a:srgbClr val="E7788B"/>
                                  </a:solidFill>
                                  <a:latin typeface="Cambria Math" panose="02040503050406030204" pitchFamily="18" charset="0"/>
                                </a:rPr>
                                <m:t>1 </m:t>
                              </m:r>
                              <m:r>
                                <m:rPr>
                                  <m:sty m:val="p"/>
                                </m:rPr>
                                <a:rPr lang="en-US" b="0" i="0" smtClean="0">
                                  <a:solidFill>
                                    <a:srgbClr val="E7788B"/>
                                  </a:solidFill>
                                  <a:latin typeface="Cambria Math" panose="02040503050406030204" pitchFamily="18" charset="0"/>
                                </a:rPr>
                                <m:t>mg</m:t>
                              </m:r>
                            </m:den>
                          </m:f>
                        </m:e>
                      </m:d>
                    </m:oMath>
                  </m:oMathPara>
                </a14:m>
                <a:endParaRPr lang="en-US" dirty="0">
                  <a:solidFill>
                    <a:srgbClr val="E7788B"/>
                  </a:solidFill>
                  <a:latin typeface="Gill Sans MT" panose="020B0502020104020203" pitchFamily="34" charset="0"/>
                </a:endParaRPr>
              </a:p>
            </p:txBody>
          </p:sp>
        </mc:Choice>
        <mc:Fallback xmlns="">
          <p:sp>
            <p:nvSpPr>
              <p:cNvPr id="17" name="Rectangle 16">
                <a:extLst>
                  <a:ext uri="{FF2B5EF4-FFF2-40B4-BE49-F238E27FC236}">
                    <a16:creationId xmlns:a16="http://schemas.microsoft.com/office/drawing/2014/main" id="{097BE02E-6CE2-4BB2-A86C-1D30489689C3}"/>
                  </a:ext>
                </a:extLst>
              </p:cNvPr>
              <p:cNvSpPr>
                <a:spLocks noRot="1" noChangeAspect="1" noMove="1" noResize="1" noEditPoints="1" noAdjustHandles="1" noChangeArrowheads="1" noChangeShapeType="1" noTextEdit="1"/>
              </p:cNvSpPr>
              <p:nvPr/>
            </p:nvSpPr>
            <p:spPr>
              <a:xfrm>
                <a:off x="1178258" y="4033506"/>
                <a:ext cx="1186800" cy="727379"/>
              </a:xfrm>
              <a:prstGeom prst="rect">
                <a:avLst/>
              </a:prstGeom>
              <a:blipFill>
                <a:blip r:embed="rId6"/>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AA70A27D-E063-465F-9B54-55848223DDDC}"/>
              </a:ext>
            </a:extLst>
          </p:cNvPr>
          <p:cNvSpPr txBox="1"/>
          <p:nvPr/>
        </p:nvSpPr>
        <p:spPr>
          <a:xfrm>
            <a:off x="3045050" y="4206180"/>
            <a:ext cx="1750800" cy="369332"/>
          </a:xfrm>
          <a:prstGeom prst="rect">
            <a:avLst/>
          </a:prstGeom>
          <a:noFill/>
        </p:spPr>
        <p:txBody>
          <a:bodyPr wrap="none" rtlCol="0">
            <a:spAutoFit/>
          </a:bodyPr>
          <a:lstStyle/>
          <a:p>
            <a:r>
              <a:rPr lang="en-US" dirty="0">
                <a:solidFill>
                  <a:srgbClr val="E7788B"/>
                </a:solidFill>
                <a:latin typeface="Gill Sans MT" panose="020B0502020104020203" pitchFamily="34" charset="0"/>
              </a:rPr>
              <a:t>= 4.37 x </a:t>
            </a:r>
            <a:r>
              <a:rPr lang="en-US">
                <a:solidFill>
                  <a:srgbClr val="E7788B"/>
                </a:solidFill>
                <a:latin typeface="Gill Sans MT" panose="020B0502020104020203" pitchFamily="34" charset="0"/>
              </a:rPr>
              <a:t>10</a:t>
            </a:r>
            <a:r>
              <a:rPr lang="en-US" baseline="30000">
                <a:solidFill>
                  <a:srgbClr val="E7788B"/>
                </a:solidFill>
                <a:latin typeface="Gill Sans MT" panose="020B0502020104020203" pitchFamily="34" charset="0"/>
              </a:rPr>
              <a:t>–8</a:t>
            </a:r>
            <a:r>
              <a:rPr lang="en-US">
                <a:solidFill>
                  <a:srgbClr val="E7788B"/>
                </a:solidFill>
                <a:latin typeface="Gill Sans MT" panose="020B0502020104020203" pitchFamily="34" charset="0"/>
              </a:rPr>
              <a:t> Mg</a:t>
            </a:r>
            <a:endParaRPr lang="en-US" dirty="0">
              <a:solidFill>
                <a:srgbClr val="E7788B"/>
              </a:solidFill>
              <a:latin typeface="Gill Sans MT" panose="020B0502020104020203" pitchFamily="34" charset="0"/>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6A7DA9A-310B-4A7C-9C9B-D6798DFA0C76}"/>
                  </a:ext>
                </a:extLst>
              </p:cNvPr>
              <p:cNvSpPr/>
              <p:nvPr/>
            </p:nvSpPr>
            <p:spPr>
              <a:xfrm>
                <a:off x="2072863" y="4033505"/>
                <a:ext cx="99450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rPr>
                          </m:ctrlPr>
                        </m:dPr>
                        <m:e>
                          <m:f>
                            <m:fPr>
                              <m:ctrlPr>
                                <a:rPr lang="en-US" i="1">
                                  <a:solidFill>
                                    <a:srgbClr val="E7788B"/>
                                  </a:solidFill>
                                  <a:latin typeface="Cambria Math" panose="02040503050406030204" pitchFamily="18" charset="0"/>
                                </a:rPr>
                              </m:ctrlPr>
                            </m:fPr>
                            <m:num>
                              <m:r>
                                <a:rPr lang="en-US" b="0" i="0" smtClean="0">
                                  <a:solidFill>
                                    <a:srgbClr val="E7788B"/>
                                  </a:solidFill>
                                  <a:latin typeface="Cambria Math" panose="02040503050406030204" pitchFamily="18" charset="0"/>
                                </a:rPr>
                                <m:t>1 </m:t>
                              </m:r>
                              <m:r>
                                <m:rPr>
                                  <m:sty m:val="p"/>
                                </m:rPr>
                                <a:rPr lang="en-US" b="0" i="0" smtClean="0">
                                  <a:solidFill>
                                    <a:srgbClr val="E7788B"/>
                                  </a:solidFill>
                                  <a:latin typeface="Cambria Math" panose="02040503050406030204" pitchFamily="18" charset="0"/>
                                </a:rPr>
                                <m:t>Mg</m:t>
                              </m:r>
                            </m:num>
                            <m:den>
                              <m:sSup>
                                <m:sSupPr>
                                  <m:ctrlPr>
                                    <a:rPr lang="en-US" i="1">
                                      <a:solidFill>
                                        <a:srgbClr val="E7788B"/>
                                      </a:solidFill>
                                      <a:latin typeface="Cambria Math" panose="02040503050406030204" pitchFamily="18" charset="0"/>
                                    </a:rPr>
                                  </m:ctrlPr>
                                </m:sSupPr>
                                <m:e>
                                  <m:r>
                                    <a:rPr lang="en-US" b="0" i="0" smtClean="0">
                                      <a:solidFill>
                                        <a:srgbClr val="E7788B"/>
                                      </a:solidFill>
                                      <a:latin typeface="Cambria Math" panose="02040503050406030204" pitchFamily="18" charset="0"/>
                                    </a:rPr>
                                    <m:t>10</m:t>
                                  </m:r>
                                </m:e>
                                <m:sup>
                                  <m:r>
                                    <a:rPr lang="en-US" b="0" i="0" smtClean="0">
                                      <a:solidFill>
                                        <a:srgbClr val="E7788B"/>
                                      </a:solidFill>
                                      <a:latin typeface="Cambria Math" panose="02040503050406030204" pitchFamily="18" charset="0"/>
                                    </a:rPr>
                                    <m:t>6</m:t>
                                  </m:r>
                                </m:sup>
                              </m:sSup>
                              <m:r>
                                <m:rPr>
                                  <m:sty m:val="p"/>
                                </m:rPr>
                                <a:rPr lang="en-US" b="0" i="0" smtClean="0">
                                  <a:solidFill>
                                    <a:srgbClr val="E7788B"/>
                                  </a:solidFill>
                                  <a:latin typeface="Cambria Math" panose="02040503050406030204" pitchFamily="18" charset="0"/>
                                </a:rPr>
                                <m:t>g</m:t>
                              </m:r>
                            </m:den>
                          </m:f>
                        </m:e>
                      </m:d>
                    </m:oMath>
                  </m:oMathPara>
                </a14:m>
                <a:endParaRPr lang="en-US" dirty="0">
                  <a:solidFill>
                    <a:srgbClr val="E7788B"/>
                  </a:solidFill>
                  <a:latin typeface="Gill Sans MT" panose="020B0502020104020203" pitchFamily="34" charset="0"/>
                </a:endParaRPr>
              </a:p>
            </p:txBody>
          </p:sp>
        </mc:Choice>
        <mc:Fallback xmlns="">
          <p:sp>
            <p:nvSpPr>
              <p:cNvPr id="19" name="Rectangle 18">
                <a:extLst>
                  <a:ext uri="{FF2B5EF4-FFF2-40B4-BE49-F238E27FC236}">
                    <a16:creationId xmlns:a16="http://schemas.microsoft.com/office/drawing/2014/main" id="{56A7DA9A-310B-4A7C-9C9B-D6798DFA0C76}"/>
                  </a:ext>
                </a:extLst>
              </p:cNvPr>
              <p:cNvSpPr>
                <a:spLocks noRot="1" noChangeAspect="1" noMove="1" noResize="1" noEditPoints="1" noAdjustHandles="1" noChangeArrowheads="1" noChangeShapeType="1" noTextEdit="1"/>
              </p:cNvSpPr>
              <p:nvPr/>
            </p:nvSpPr>
            <p:spPr>
              <a:xfrm>
                <a:off x="2072863" y="4033505"/>
                <a:ext cx="994503" cy="714683"/>
              </a:xfrm>
              <a:prstGeom prst="rect">
                <a:avLst/>
              </a:prstGeom>
              <a:blipFill>
                <a:blip r:embed="rId7"/>
                <a:stretch>
                  <a:fillRect/>
                </a:stretch>
              </a:blipFill>
            </p:spPr>
            <p:txBody>
              <a:bodyPr/>
              <a:lstStyle/>
              <a:p>
                <a:r>
                  <a:rPr lang="en-US">
                    <a:noFill/>
                  </a:rPr>
                  <a:t> </a:t>
                </a:r>
              </a:p>
            </p:txBody>
          </p:sp>
        </mc:Fallback>
      </mc:AlternateContent>
      <p:sp>
        <p:nvSpPr>
          <p:cNvPr id="20" name="Rectangle 2">
            <a:extLst>
              <a:ext uri="{FF2B5EF4-FFF2-40B4-BE49-F238E27FC236}">
                <a16:creationId xmlns:a16="http://schemas.microsoft.com/office/drawing/2014/main" id="{BF43D697-76DA-4D31-97AC-E38A9AE9B312}"/>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Conversion 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cxnSp>
        <p:nvCxnSpPr>
          <p:cNvPr id="21" name="Straight Connector 20">
            <a:extLst>
              <a:ext uri="{FF2B5EF4-FFF2-40B4-BE49-F238E27FC236}">
                <a16:creationId xmlns:a16="http://schemas.microsoft.com/office/drawing/2014/main" id="{70E61534-0020-4A3C-A52C-F4F942944235}"/>
              </a:ext>
            </a:extLst>
          </p:cNvPr>
          <p:cNvCxnSpPr/>
          <p:nvPr/>
        </p:nvCxnSpPr>
        <p:spPr>
          <a:xfrm flipV="1">
            <a:off x="973873" y="1974280"/>
            <a:ext cx="182058" cy="194571"/>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05F67FA-E5B0-4285-9166-D8147D4819CD}"/>
              </a:ext>
            </a:extLst>
          </p:cNvPr>
          <p:cNvCxnSpPr/>
          <p:nvPr/>
        </p:nvCxnSpPr>
        <p:spPr>
          <a:xfrm flipV="1">
            <a:off x="1725377" y="2267780"/>
            <a:ext cx="182058" cy="194571"/>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C147D4B-8F33-4E49-9476-1CD4D996401C}"/>
              </a:ext>
            </a:extLst>
          </p:cNvPr>
          <p:cNvCxnSpPr/>
          <p:nvPr/>
        </p:nvCxnSpPr>
        <p:spPr>
          <a:xfrm flipV="1">
            <a:off x="882844" y="4126064"/>
            <a:ext cx="182058" cy="194571"/>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1BFAE23-6593-4D56-8BA3-69004F138B1C}"/>
              </a:ext>
            </a:extLst>
          </p:cNvPr>
          <p:cNvCxnSpPr/>
          <p:nvPr/>
        </p:nvCxnSpPr>
        <p:spPr>
          <a:xfrm flipV="1">
            <a:off x="1771486" y="4478226"/>
            <a:ext cx="182058" cy="194571"/>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79862C4-BDB8-47FF-83FB-413E8868FD05}"/>
              </a:ext>
            </a:extLst>
          </p:cNvPr>
          <p:cNvCxnSpPr/>
          <p:nvPr/>
        </p:nvCxnSpPr>
        <p:spPr>
          <a:xfrm flipV="1">
            <a:off x="1938533" y="4197809"/>
            <a:ext cx="182058" cy="194571"/>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17C4D41-E3E9-4917-8DF0-2DE0DEE14138}"/>
              </a:ext>
            </a:extLst>
          </p:cNvPr>
          <p:cNvCxnSpPr/>
          <p:nvPr/>
        </p:nvCxnSpPr>
        <p:spPr>
          <a:xfrm flipV="1">
            <a:off x="2633536" y="4510443"/>
            <a:ext cx="182058" cy="194571"/>
          </a:xfrm>
          <a:prstGeom prst="line">
            <a:avLst/>
          </a:prstGeom>
          <a:ln w="38100">
            <a:solidFill>
              <a:srgbClr val="67AE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3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3B6D6B-9362-5B29-69F8-85076BA04577}"/>
              </a:ext>
            </a:extLst>
          </p:cNvPr>
          <p:cNvSpPr txBox="1"/>
          <p:nvPr/>
        </p:nvSpPr>
        <p:spPr>
          <a:xfrm>
            <a:off x="0" y="2228672"/>
            <a:ext cx="9144000" cy="1631216"/>
          </a:xfrm>
          <a:prstGeom prst="rect">
            <a:avLst/>
          </a:prstGeom>
          <a:noFill/>
        </p:spPr>
        <p:txBody>
          <a:bodyPr wrap="square" rtlCol="0">
            <a:spAutoFit/>
          </a:bodyPr>
          <a:lstStyle/>
          <a:p>
            <a:r>
              <a:rPr lang="en-US" sz="5000" b="1" i="0" dirty="0">
                <a:solidFill>
                  <a:srgbClr val="353945"/>
                </a:solidFill>
                <a:effectLst/>
                <a:latin typeface="Inter"/>
              </a:rPr>
              <a:t>(Ch. 1-Slide 17) How many ng are in 40 kg?</a:t>
            </a:r>
            <a:endParaRPr lang="en-US" sz="5000" dirty="0"/>
          </a:p>
        </p:txBody>
      </p:sp>
      <p:sp>
        <p:nvSpPr>
          <p:cNvPr id="3" name="Oval 2">
            <a:extLst>
              <a:ext uri="{FF2B5EF4-FFF2-40B4-BE49-F238E27FC236}">
                <a16:creationId xmlns:a16="http://schemas.microsoft.com/office/drawing/2014/main" id="{11E40B03-D42B-7A54-EC45-32F5ED4F2502}"/>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BDCDA15-DE48-3F13-7D02-547994407C9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40C5160-1077-E9D8-5DC9-2056C2FBF42D}"/>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68496FC-ED4F-0870-E0C5-B318F974267F}"/>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7">
            <a:extLst>
              <a:ext uri="{FF2B5EF4-FFF2-40B4-BE49-F238E27FC236}">
                <a16:creationId xmlns:a16="http://schemas.microsoft.com/office/drawing/2014/main" id="{8B8D7C08-E9F4-A6A6-68C3-CF9B31685F25}"/>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56DB7593-D1D7-98A8-E57C-2E768DDB18B0}"/>
              </a:ext>
            </a:extLst>
          </p:cNvPr>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17</a:t>
            </a:fld>
            <a:endParaRPr lang="en-US" dirty="0">
              <a:solidFill>
                <a:schemeClr val="bg1"/>
              </a:solidFill>
            </a:endParaRPr>
          </a:p>
        </p:txBody>
      </p:sp>
      <p:sp>
        <p:nvSpPr>
          <p:cNvPr id="9" name="Rectangle 2">
            <a:extLst>
              <a:ext uri="{FF2B5EF4-FFF2-40B4-BE49-F238E27FC236}">
                <a16:creationId xmlns:a16="http://schemas.microsoft.com/office/drawing/2014/main" id="{81CA4578-D5E6-336B-9A24-724D53D53054}"/>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Poll Question: </a:t>
            </a:r>
            <a:r>
              <a:rPr lang="en-US" sz="3300" b="1" dirty="0" err="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Campusknot</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1176817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18</a:t>
            </a:fld>
            <a:endParaRPr lang="en-US" dirty="0">
              <a:solidFill>
                <a:schemeClr val="bg1"/>
              </a:solidFill>
            </a:endParaRPr>
          </a:p>
        </p:txBody>
      </p:sp>
      <p:sp>
        <p:nvSpPr>
          <p:cNvPr id="8" name="TextBox 7">
            <a:extLst>
              <a:ext uri="{FF2B5EF4-FFF2-40B4-BE49-F238E27FC236}">
                <a16:creationId xmlns:a16="http://schemas.microsoft.com/office/drawing/2014/main" id="{AFA986E1-14CF-4BBF-A6D8-E71DE7F4B155}"/>
              </a:ext>
            </a:extLst>
          </p:cNvPr>
          <p:cNvSpPr txBox="1">
            <a:spLocks noChangeArrowheads="1"/>
          </p:cNvSpPr>
          <p:nvPr/>
        </p:nvSpPr>
        <p:spPr bwMode="auto">
          <a:xfrm>
            <a:off x="-1" y="1039489"/>
            <a:ext cx="9144000" cy="169277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b="1" dirty="0">
                <a:solidFill>
                  <a:srgbClr val="E7788B"/>
                </a:solidFill>
                <a:latin typeface="Gill Sans MT" panose="020B0502020104020203" pitchFamily="34" charset="0"/>
                <a:cs typeface="Times New Roman" pitchFamily="18" charset="0"/>
              </a:rPr>
              <a:t>Mass</a:t>
            </a:r>
            <a:r>
              <a:rPr lang="en-US" altLang="en-US" dirty="0">
                <a:solidFill>
                  <a:schemeClr val="tx1">
                    <a:lumMod val="75000"/>
                    <a:lumOff val="25000"/>
                  </a:schemeClr>
                </a:solidFill>
                <a:latin typeface="Gill Sans MT" panose="020B0502020104020203" pitchFamily="34" charset="0"/>
                <a:cs typeface="Times New Roman" pitchFamily="18" charset="0"/>
              </a:rPr>
              <a:t> is a measure of the amount of matter in an object or sample.</a:t>
            </a:r>
            <a:endParaRPr lang="en-US" altLang="en-US" b="1"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	</a:t>
            </a:r>
            <a:r>
              <a:rPr lang="en-US" altLang="en-US" sz="1600" dirty="0">
                <a:solidFill>
                  <a:schemeClr val="tx1">
                    <a:lumMod val="75000"/>
                    <a:lumOff val="25000"/>
                  </a:schemeClr>
                </a:solidFill>
                <a:latin typeface="Gill Sans MT" panose="020B0502020104020203" pitchFamily="34" charset="0"/>
                <a:cs typeface="Times New Roman" pitchFamily="18" charset="0"/>
              </a:rPr>
              <a:t>Because gravity varies from location to location, the weight of an object varies depending on where it 	is measured.  But mass doesn’t change.</a:t>
            </a:r>
          </a:p>
          <a:p>
            <a:pPr eaLnBrk="0" hangingPunct="0">
              <a:buClr>
                <a:srgbClr val="000000"/>
              </a:buClr>
              <a:buSzPct val="100000"/>
              <a:buFont typeface="Arial" pitchFamily="34" charset="0"/>
              <a:buNone/>
            </a:pPr>
            <a:r>
              <a:rPr lang="en-US" altLang="en-US" sz="1600" dirty="0">
                <a:solidFill>
                  <a:schemeClr val="tx1">
                    <a:lumMod val="75000"/>
                    <a:lumOff val="25000"/>
                  </a:schemeClr>
                </a:solidFill>
                <a:latin typeface="Gill Sans MT" panose="020B0502020104020203" pitchFamily="34" charset="0"/>
                <a:cs typeface="Times New Roman" pitchFamily="18" charset="0"/>
              </a:rPr>
              <a:t>	The SI base unit of mass is the kilogram (kg), but in chemistry the smaller gram (g) is often used.</a:t>
            </a:r>
          </a:p>
          <a:p>
            <a:pPr algn="ctr" eaLnBrk="0" hangingPunct="0">
              <a:buClr>
                <a:srgbClr val="000000"/>
              </a:buClr>
              <a:buSzPct val="100000"/>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algn="ct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1 kg = 1000 g = 1</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dirty="0">
                <a:solidFill>
                  <a:schemeClr val="tx1">
                    <a:lumMod val="75000"/>
                    <a:lumOff val="25000"/>
                  </a:schemeClr>
                </a:solidFill>
                <a:latin typeface="Gill Sans MT" panose="020B0502020104020203" pitchFamily="34" charset="0"/>
                <a:cs typeface="Times New Roman" pitchFamily="18" charset="0"/>
              </a:rPr>
              <a:t>10</a:t>
            </a:r>
            <a:r>
              <a:rPr lang="en-US" altLang="en-US" baseline="30000" dirty="0">
                <a:solidFill>
                  <a:schemeClr val="tx1">
                    <a:lumMod val="75000"/>
                    <a:lumOff val="25000"/>
                  </a:schemeClr>
                </a:solidFill>
                <a:latin typeface="Gill Sans MT" panose="020B0502020104020203" pitchFamily="34" charset="0"/>
                <a:cs typeface="Times New Roman" pitchFamily="18" charset="0"/>
              </a:rPr>
              <a:t>3</a:t>
            </a:r>
            <a:r>
              <a:rPr lang="en-US" altLang="en-US" dirty="0">
                <a:solidFill>
                  <a:schemeClr val="tx1">
                    <a:lumMod val="75000"/>
                    <a:lumOff val="25000"/>
                  </a:schemeClr>
                </a:solidFill>
                <a:latin typeface="Gill Sans MT" panose="020B0502020104020203" pitchFamily="34" charset="0"/>
                <a:cs typeface="Times New Roman" pitchFamily="18" charset="0"/>
              </a:rPr>
              <a:t> g</a:t>
            </a:r>
          </a:p>
        </p:txBody>
      </p:sp>
      <p:sp>
        <p:nvSpPr>
          <p:cNvPr id="9" name="Rectangle 2">
            <a:extLst>
              <a:ext uri="{FF2B5EF4-FFF2-40B4-BE49-F238E27FC236}">
                <a16:creationId xmlns:a16="http://schemas.microsoft.com/office/drawing/2014/main" id="{EFD92CB6-8669-4E4E-A4E0-0BD6F7AC8C2C}"/>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Mass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71E076E7-6DCB-42B0-A5B1-8F7BD404E109}"/>
              </a:ext>
            </a:extLst>
          </p:cNvPr>
          <p:cNvSpPr txBox="1">
            <a:spLocks noChangeArrowheads="1"/>
          </p:cNvSpPr>
          <p:nvPr/>
        </p:nvSpPr>
        <p:spPr bwMode="auto">
          <a:xfrm>
            <a:off x="1" y="4805195"/>
            <a:ext cx="9144000" cy="923330"/>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There are two temperature scales used in chemistry:</a:t>
            </a:r>
          </a:p>
          <a:p>
            <a:pPr eaLnBrk="0" hangingPunct="0">
              <a:buClr>
                <a:srgbClr val="000000"/>
              </a:buClr>
              <a:buSzPct val="100000"/>
              <a:buFont typeface="Arial" pitchFamily="34" charset="0"/>
              <a:buNone/>
            </a:pPr>
            <a:r>
              <a:rPr lang="en-US" altLang="en-US" b="1" dirty="0">
                <a:solidFill>
                  <a:srgbClr val="E7788B"/>
                </a:solidFill>
                <a:latin typeface="Gill Sans MT" panose="020B0502020104020203" pitchFamily="34" charset="0"/>
                <a:cs typeface="Times New Roman" pitchFamily="18" charset="0"/>
              </a:rPr>
              <a:t>The Celsius scale (°C)</a:t>
            </a:r>
            <a:r>
              <a:rPr lang="en-US" altLang="en-US" dirty="0">
                <a:solidFill>
                  <a:schemeClr val="tx1">
                    <a:lumMod val="75000"/>
                    <a:lumOff val="25000"/>
                  </a:schemeClr>
                </a:solidFill>
                <a:latin typeface="Gill Sans MT" panose="020B0502020104020203" pitchFamily="34" charset="0"/>
                <a:cs typeface="Times New Roman" pitchFamily="18" charset="0"/>
              </a:rPr>
              <a:t>:  Freezing point (pure water): 0°C; Boiling point 	(pure water):100°C</a:t>
            </a:r>
          </a:p>
          <a:p>
            <a:pPr eaLnBrk="0" hangingPunct="0">
              <a:buClr>
                <a:srgbClr val="000000"/>
              </a:buClr>
              <a:buSzPct val="100000"/>
              <a:buFont typeface="Arial" pitchFamily="34" charset="0"/>
              <a:buNone/>
            </a:pPr>
            <a:r>
              <a:rPr lang="en-US" altLang="en-US" b="1" dirty="0">
                <a:solidFill>
                  <a:srgbClr val="E7788B"/>
                </a:solidFill>
                <a:latin typeface="Gill Sans MT" panose="020B0502020104020203" pitchFamily="34" charset="0"/>
                <a:cs typeface="Times New Roman" pitchFamily="18" charset="0"/>
              </a:rPr>
              <a:t>The Kelvin scale (K)</a:t>
            </a:r>
            <a:r>
              <a:rPr lang="en-US" altLang="en-US" dirty="0">
                <a:solidFill>
                  <a:schemeClr val="tx1">
                    <a:lumMod val="75000"/>
                    <a:lumOff val="25000"/>
                  </a:schemeClr>
                </a:solidFill>
                <a:latin typeface="Gill Sans MT" panose="020B0502020104020203" pitchFamily="34" charset="0"/>
                <a:cs typeface="Times New Roman" pitchFamily="18" charset="0"/>
              </a:rPr>
              <a:t>: The “absolute” scale; Lowest possible temperature: 0 K (absolute zero)</a:t>
            </a:r>
          </a:p>
        </p:txBody>
      </p:sp>
      <p:sp>
        <p:nvSpPr>
          <p:cNvPr id="11" name="TextBox 7">
            <a:extLst>
              <a:ext uri="{FF2B5EF4-FFF2-40B4-BE49-F238E27FC236}">
                <a16:creationId xmlns:a16="http://schemas.microsoft.com/office/drawing/2014/main" id="{A9990985-BF67-43F8-9B95-3FB135AC6E45}"/>
              </a:ext>
            </a:extLst>
          </p:cNvPr>
          <p:cNvSpPr txBox="1">
            <a:spLocks noChangeArrowheads="1"/>
          </p:cNvSpPr>
          <p:nvPr/>
        </p:nvSpPr>
        <p:spPr bwMode="auto">
          <a:xfrm>
            <a:off x="3290886" y="6074018"/>
            <a:ext cx="2562225" cy="369332"/>
          </a:xfrm>
          <a:prstGeom prst="rect">
            <a:avLst/>
          </a:prstGeom>
          <a:noFill/>
          <a:ln w="38100">
            <a:solidFill>
              <a:srgbClr val="67AEB6"/>
            </a:solidFill>
            <a:miter lim="800000"/>
            <a:headEnd/>
            <a:tailEnd/>
          </a:ln>
        </p:spPr>
        <p:txBody>
          <a:bodyPr>
            <a:spAutoFit/>
          </a:bodyPr>
          <a:lstStyle/>
          <a:p>
            <a:pPr algn="ctr" eaLnBrk="0" hangingPunct="0">
              <a:buClr>
                <a:srgbClr val="000000"/>
              </a:buClr>
              <a:buSzPct val="100000"/>
              <a:defRPr/>
            </a:pPr>
            <a:r>
              <a:rPr lang="en-US" dirty="0">
                <a:solidFill>
                  <a:schemeClr val="tx1">
                    <a:lumMod val="75000"/>
                    <a:lumOff val="25000"/>
                  </a:schemeClr>
                </a:solidFill>
                <a:latin typeface="Gill Sans MT" panose="020B0502020104020203" pitchFamily="34" charset="0"/>
              </a:rPr>
              <a:t>K = °C + 273.15</a:t>
            </a:r>
          </a:p>
        </p:txBody>
      </p:sp>
      <p:sp>
        <p:nvSpPr>
          <p:cNvPr id="13" name="Rectangle 2">
            <a:extLst>
              <a:ext uri="{FF2B5EF4-FFF2-40B4-BE49-F238E27FC236}">
                <a16:creationId xmlns:a16="http://schemas.microsoft.com/office/drawing/2014/main" id="{20750287-11A8-461E-86E9-5AE79811F4A5}"/>
              </a:ext>
            </a:extLst>
          </p:cNvPr>
          <p:cNvSpPr txBox="1">
            <a:spLocks noChangeArrowheads="1"/>
          </p:cNvSpPr>
          <p:nvPr/>
        </p:nvSpPr>
        <p:spPr>
          <a:xfrm>
            <a:off x="0" y="4140766"/>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Temperature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4F8D0A13-FC44-4DCE-B10C-045CE0150673}"/>
              </a:ext>
            </a:extLst>
          </p:cNvPr>
          <p:cNvSpPr/>
          <p:nvPr/>
        </p:nvSpPr>
        <p:spPr>
          <a:xfrm>
            <a:off x="-2" y="3056579"/>
            <a:ext cx="9144000" cy="923330"/>
          </a:xfrm>
          <a:prstGeom prst="rect">
            <a:avLst/>
          </a:prstGeom>
        </p:spPr>
        <p:txBody>
          <a:bodyPr wrap="square">
            <a:spAutoFit/>
          </a:bodyPr>
          <a:lstStyle/>
          <a:p>
            <a:pPr eaLnBrk="0" hangingPunct="0">
              <a:buClr>
                <a:srgbClr val="000000"/>
              </a:buClr>
              <a:buSzPct val="100000"/>
              <a:buFont typeface="Arial" pitchFamily="34" charset="0"/>
              <a:buNone/>
            </a:pPr>
            <a:r>
              <a:rPr lang="en-US" altLang="en-US" b="1" dirty="0">
                <a:solidFill>
                  <a:srgbClr val="E7788B"/>
                </a:solidFill>
                <a:latin typeface="Gill Sans MT" panose="020B0502020104020203" pitchFamily="34" charset="0"/>
                <a:cs typeface="Times New Roman" pitchFamily="18" charset="0"/>
              </a:rPr>
              <a:t>Atomic mass</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7788B"/>
                </a:solidFill>
                <a:latin typeface="Gill Sans MT" panose="020B0502020104020203" pitchFamily="34" charset="0"/>
                <a:cs typeface="Times New Roman" pitchFamily="18" charset="0"/>
              </a:rPr>
              <a:t>unit</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7788B"/>
                </a:solidFill>
                <a:latin typeface="Gill Sans MT" panose="020B0502020104020203" pitchFamily="34" charset="0"/>
                <a:cs typeface="Times New Roman" pitchFamily="18" charset="0"/>
              </a:rPr>
              <a:t>(</a:t>
            </a:r>
            <a:r>
              <a:rPr lang="en-US" altLang="en-US" b="1" dirty="0" err="1">
                <a:solidFill>
                  <a:srgbClr val="E7788B"/>
                </a:solidFill>
                <a:latin typeface="Gill Sans MT" panose="020B0502020104020203" pitchFamily="34" charset="0"/>
                <a:cs typeface="Times New Roman" pitchFamily="18" charset="0"/>
              </a:rPr>
              <a:t>amu</a:t>
            </a:r>
            <a:r>
              <a:rPr lang="en-US" altLang="en-US" b="1" dirty="0">
                <a:solidFill>
                  <a:srgbClr val="E7788B"/>
                </a:solidFill>
                <a:latin typeface="Gill Sans MT" panose="020B0502020104020203" pitchFamily="34" charset="0"/>
                <a:cs typeface="Times New Roman" pitchFamily="18" charset="0"/>
              </a:rPr>
              <a:t>)</a:t>
            </a:r>
            <a:r>
              <a:rPr lang="en-US" altLang="en-US" dirty="0">
                <a:solidFill>
                  <a:srgbClr val="E7788B"/>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is used to express the masses of atoms and other similar sized objects.</a:t>
            </a:r>
            <a:endParaRPr lang="en-US" altLang="en-US" sz="800" dirty="0">
              <a:solidFill>
                <a:schemeClr val="tx1">
                  <a:lumMod val="75000"/>
                  <a:lumOff val="25000"/>
                </a:schemeClr>
              </a:solidFill>
              <a:latin typeface="Gill Sans MT" panose="020B0502020104020203" pitchFamily="34" charset="0"/>
              <a:cs typeface="Times New Roman" pitchFamily="18" charset="0"/>
            </a:endParaRPr>
          </a:p>
          <a:p>
            <a:pPr algn="ct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1 </a:t>
            </a:r>
            <a:r>
              <a:rPr lang="en-US" altLang="en-US" dirty="0" err="1">
                <a:solidFill>
                  <a:schemeClr val="tx1">
                    <a:lumMod val="75000"/>
                    <a:lumOff val="25000"/>
                  </a:schemeClr>
                </a:solidFill>
                <a:latin typeface="Gill Sans MT" panose="020B0502020104020203" pitchFamily="34" charset="0"/>
                <a:cs typeface="Times New Roman" pitchFamily="18" charset="0"/>
              </a:rPr>
              <a:t>amu</a:t>
            </a:r>
            <a:r>
              <a:rPr lang="en-US" altLang="en-US" dirty="0">
                <a:solidFill>
                  <a:schemeClr val="tx1">
                    <a:lumMod val="75000"/>
                    <a:lumOff val="25000"/>
                  </a:schemeClr>
                </a:solidFill>
                <a:latin typeface="Gill Sans MT" panose="020B0502020104020203" pitchFamily="34" charset="0"/>
                <a:cs typeface="Times New Roman" pitchFamily="18" charset="0"/>
              </a:rPr>
              <a:t> = 1.6605378</a:t>
            </a:r>
            <a:r>
              <a:rPr lang="en-US" altLang="en-US" dirty="0">
                <a:solidFill>
                  <a:schemeClr val="tx1">
                    <a:lumMod val="75000"/>
                    <a:lumOff val="25000"/>
                  </a:schemeClr>
                </a:solidFill>
                <a:latin typeface="Gill Sans MT" panose="020B0502020104020203" pitchFamily="34" charset="0"/>
                <a:ea typeface="MS PGothic" pitchFamily="34" charset="-128"/>
              </a:rPr>
              <a:t>×</a:t>
            </a:r>
            <a:r>
              <a:rPr lang="en-US" altLang="en-US" dirty="0">
                <a:solidFill>
                  <a:schemeClr val="tx1">
                    <a:lumMod val="75000"/>
                    <a:lumOff val="25000"/>
                  </a:schemeClr>
                </a:solidFill>
                <a:latin typeface="Gill Sans MT" panose="020B0502020104020203" pitchFamily="34" charset="0"/>
                <a:cs typeface="Times New Roman" pitchFamily="18" charset="0"/>
              </a:rPr>
              <a:t>10</a:t>
            </a:r>
            <a:r>
              <a:rPr lang="en-US" altLang="en-US" baseline="30000" dirty="0">
                <a:solidFill>
                  <a:schemeClr val="tx1">
                    <a:lumMod val="75000"/>
                    <a:lumOff val="25000"/>
                  </a:schemeClr>
                </a:solidFill>
                <a:latin typeface="Gill Sans MT" panose="020B0502020104020203" pitchFamily="34" charset="0"/>
                <a:cs typeface="Times New Roman" pitchFamily="18" charset="0"/>
              </a:rPr>
              <a:t>–24</a:t>
            </a:r>
            <a:r>
              <a:rPr lang="en-US" altLang="en-US" dirty="0">
                <a:solidFill>
                  <a:schemeClr val="tx1">
                    <a:lumMod val="75000"/>
                    <a:lumOff val="25000"/>
                  </a:schemeClr>
                </a:solidFill>
                <a:latin typeface="Gill Sans MT" panose="020B0502020104020203" pitchFamily="34" charset="0"/>
                <a:cs typeface="Times New Roman" pitchFamily="18" charset="0"/>
              </a:rPr>
              <a:t> g</a:t>
            </a:r>
          </a:p>
        </p:txBody>
      </p:sp>
    </p:spTree>
    <p:extLst>
      <p:ext uri="{BB962C8B-B14F-4D97-AF65-F5344CB8AC3E}">
        <p14:creationId xmlns:p14="http://schemas.microsoft.com/office/powerpoint/2010/main" val="299317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19</a:t>
            </a:fld>
            <a:endParaRPr lang="en-US" dirty="0">
              <a:solidFill>
                <a:schemeClr val="bg1"/>
              </a:solidFill>
            </a:endParaRPr>
          </a:p>
        </p:txBody>
      </p:sp>
      <p:sp>
        <p:nvSpPr>
          <p:cNvPr id="8" name="TextBox 4">
            <a:extLst>
              <a:ext uri="{FF2B5EF4-FFF2-40B4-BE49-F238E27FC236}">
                <a16:creationId xmlns:a16="http://schemas.microsoft.com/office/drawing/2014/main" id="{07A940D6-5E4F-43B6-8AC3-C40EC7DBB796}"/>
              </a:ext>
            </a:extLst>
          </p:cNvPr>
          <p:cNvSpPr txBox="1">
            <a:spLocks noChangeArrowheads="1"/>
          </p:cNvSpPr>
          <p:nvPr/>
        </p:nvSpPr>
        <p:spPr bwMode="auto">
          <a:xfrm>
            <a:off x="0" y="850830"/>
            <a:ext cx="9144000" cy="1023422"/>
          </a:xfrm>
          <a:prstGeom prst="rect">
            <a:avLst/>
          </a:prstGeom>
          <a:noFill/>
          <a:ln w="9525">
            <a:noFill/>
            <a:miter lim="800000"/>
            <a:headEnd/>
            <a:tailEnd/>
          </a:ln>
        </p:spPr>
        <p:txBody>
          <a:bodyPr wrap="square">
            <a:spAutoFit/>
          </a:bodyPr>
          <a:lstStyle/>
          <a:p>
            <a:pPr>
              <a:lnSpc>
                <a:spcPct val="115000"/>
              </a:lnSpc>
              <a:spcAft>
                <a:spcPts val="1000"/>
              </a:spcAft>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Normal human body temperature can range over the course of a day from about 36</a:t>
            </a:r>
            <a:r>
              <a:rPr lang="en-US" altLang="en-US" dirty="0">
                <a:solidFill>
                  <a:schemeClr val="tx1">
                    <a:lumMod val="75000"/>
                    <a:lumOff val="25000"/>
                  </a:schemeClr>
                </a:solidFill>
                <a:latin typeface="Gill Sans MT" panose="020B0502020104020203" pitchFamily="34" charset="0"/>
                <a:cs typeface="Times New Roman" pitchFamily="18" charset="0"/>
              </a:rPr>
              <a:t>°</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C in the early morning to about 37</a:t>
            </a:r>
            <a:r>
              <a:rPr lang="en-US" altLang="en-US" dirty="0">
                <a:solidFill>
                  <a:schemeClr val="tx1">
                    <a:lumMod val="75000"/>
                    <a:lumOff val="25000"/>
                  </a:schemeClr>
                </a:solidFill>
                <a:latin typeface="Gill Sans MT" panose="020B0502020104020203" pitchFamily="34" charset="0"/>
                <a:cs typeface="Times New Roman" pitchFamily="18" charset="0"/>
              </a:rPr>
              <a:t>°C in the afternoon. Express these two temperatures and the range that they span using the kelvin scale.</a:t>
            </a:r>
            <a:endPar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endParaRPr>
          </a:p>
        </p:txBody>
      </p:sp>
      <p:sp>
        <p:nvSpPr>
          <p:cNvPr id="9" name="TextBox 4">
            <a:extLst>
              <a:ext uri="{FF2B5EF4-FFF2-40B4-BE49-F238E27FC236}">
                <a16:creationId xmlns:a16="http://schemas.microsoft.com/office/drawing/2014/main" id="{2891D54F-5390-4E37-B708-B8F94AD1C5C9}"/>
              </a:ext>
            </a:extLst>
          </p:cNvPr>
          <p:cNvSpPr txBox="1">
            <a:spLocks noChangeArrowheads="1"/>
          </p:cNvSpPr>
          <p:nvPr/>
        </p:nvSpPr>
        <p:spPr bwMode="auto">
          <a:xfrm>
            <a:off x="438149" y="1935150"/>
            <a:ext cx="3048001" cy="1200329"/>
          </a:xfrm>
          <a:prstGeom prst="rect">
            <a:avLst/>
          </a:prstGeom>
          <a:noFill/>
          <a:ln w="9525">
            <a:noFill/>
            <a:miter lim="800000"/>
            <a:headEnd/>
            <a:tailEnd/>
          </a:ln>
        </p:spPr>
        <p:txBody>
          <a:bodyPr wrap="square">
            <a:spAutoFit/>
          </a:bodyPr>
          <a:lstStyle/>
          <a:p>
            <a:pPr>
              <a:tabLst>
                <a:tab pos="1143000" algn="l"/>
              </a:tabLst>
            </a:pPr>
            <a:r>
              <a:rPr lang="en-US" altLang="en-US" dirty="0">
                <a:solidFill>
                  <a:srgbClr val="E7788B"/>
                </a:solidFill>
                <a:latin typeface="Gill Sans MT" panose="020B0502020104020203" pitchFamily="34" charset="0"/>
                <a:ea typeface="MS PGothic" pitchFamily="34" charset="-128"/>
                <a:cs typeface="Times New Roman" pitchFamily="18" charset="0"/>
              </a:rPr>
              <a:t>36</a:t>
            </a:r>
            <a:r>
              <a:rPr lang="en-US" altLang="en-US" dirty="0">
                <a:solidFill>
                  <a:srgbClr val="E7788B"/>
                </a:solidFill>
                <a:latin typeface="Gill Sans MT" panose="020B0502020104020203" pitchFamily="34" charset="0"/>
                <a:cs typeface="Times New Roman" pitchFamily="18" charset="0"/>
              </a:rPr>
              <a:t>°</a:t>
            </a:r>
            <a:r>
              <a:rPr lang="en-US" altLang="en-US" dirty="0">
                <a:solidFill>
                  <a:srgbClr val="E7788B"/>
                </a:solidFill>
                <a:latin typeface="Gill Sans MT" panose="020B0502020104020203" pitchFamily="34" charset="0"/>
                <a:ea typeface="MS PGothic" pitchFamily="34" charset="-128"/>
                <a:cs typeface="Times New Roman" pitchFamily="18" charset="0"/>
              </a:rPr>
              <a:t>C + 273.15 = 309.15 K</a:t>
            </a:r>
          </a:p>
          <a:p>
            <a:pPr>
              <a:tabLst>
                <a:tab pos="1143000" algn="l"/>
              </a:tabLst>
            </a:pPr>
            <a:r>
              <a:rPr lang="en-US" altLang="en-US" dirty="0">
                <a:solidFill>
                  <a:srgbClr val="E7788B"/>
                </a:solidFill>
                <a:latin typeface="Gill Sans MT" panose="020B0502020104020203" pitchFamily="34" charset="0"/>
                <a:ea typeface="MS PGothic" pitchFamily="34" charset="-128"/>
                <a:cs typeface="Times New Roman" pitchFamily="18" charset="0"/>
              </a:rPr>
              <a:t>37</a:t>
            </a:r>
            <a:r>
              <a:rPr lang="en-US" altLang="en-US" dirty="0">
                <a:solidFill>
                  <a:srgbClr val="E7788B"/>
                </a:solidFill>
                <a:latin typeface="Gill Sans MT" panose="020B0502020104020203" pitchFamily="34" charset="0"/>
                <a:cs typeface="Times New Roman" pitchFamily="18" charset="0"/>
              </a:rPr>
              <a:t>°</a:t>
            </a:r>
            <a:r>
              <a:rPr lang="en-US" altLang="en-US" dirty="0">
                <a:solidFill>
                  <a:srgbClr val="E7788B"/>
                </a:solidFill>
                <a:latin typeface="Gill Sans MT" panose="020B0502020104020203" pitchFamily="34" charset="0"/>
                <a:ea typeface="MS PGothic" pitchFamily="34" charset="-128"/>
                <a:cs typeface="Times New Roman" pitchFamily="18" charset="0"/>
              </a:rPr>
              <a:t>C + 273.15 = 310.15 K</a:t>
            </a:r>
          </a:p>
          <a:p>
            <a:pPr>
              <a:tabLst>
                <a:tab pos="1143000" algn="l"/>
              </a:tabLst>
            </a:pPr>
            <a:r>
              <a:rPr lang="en-US" altLang="en-US" dirty="0">
                <a:solidFill>
                  <a:srgbClr val="E7788B"/>
                </a:solidFill>
                <a:latin typeface="Gill Sans MT" panose="020B0502020104020203" pitchFamily="34" charset="0"/>
                <a:ea typeface="MS PGothic" pitchFamily="34" charset="-128"/>
                <a:cs typeface="Arial" pitchFamily="34" charset="0"/>
              </a:rPr>
              <a:t>What range do they span?</a:t>
            </a:r>
          </a:p>
          <a:p>
            <a:pPr>
              <a:tabLst>
                <a:tab pos="1143000" algn="l"/>
              </a:tabLst>
            </a:pPr>
            <a:r>
              <a:rPr lang="en-US" altLang="en-US" dirty="0">
                <a:solidFill>
                  <a:srgbClr val="E7788B"/>
                </a:solidFill>
                <a:latin typeface="Gill Sans MT" panose="020B0502020104020203" pitchFamily="34" charset="0"/>
                <a:ea typeface="MS PGothic" pitchFamily="34" charset="-128"/>
                <a:cs typeface="Times New Roman" pitchFamily="18" charset="0"/>
              </a:rPr>
              <a:t>310.15 K – 309.15 K= 1K</a:t>
            </a:r>
          </a:p>
        </p:txBody>
      </p:sp>
      <p:sp>
        <p:nvSpPr>
          <p:cNvPr id="10" name="Rectangle 2">
            <a:extLst>
              <a:ext uri="{FF2B5EF4-FFF2-40B4-BE49-F238E27FC236}">
                <a16:creationId xmlns:a16="http://schemas.microsoft.com/office/drawing/2014/main" id="{282AC4F9-92D2-455C-A188-85D3476D7E80}"/>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1" name="TextBox 10">
            <a:extLst>
              <a:ext uri="{FF2B5EF4-FFF2-40B4-BE49-F238E27FC236}">
                <a16:creationId xmlns:a16="http://schemas.microsoft.com/office/drawing/2014/main" id="{BF375F07-D7E9-4A72-85C5-AFC290B7FAB0}"/>
              </a:ext>
            </a:extLst>
          </p:cNvPr>
          <p:cNvSpPr txBox="1">
            <a:spLocks noChangeArrowheads="1"/>
          </p:cNvSpPr>
          <p:nvPr/>
        </p:nvSpPr>
        <p:spPr bwMode="auto">
          <a:xfrm>
            <a:off x="-1" y="3467899"/>
            <a:ext cx="9144001"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 Fahrenheit scale is common in the United States.</a:t>
            </a:r>
          </a:p>
        </p:txBody>
      </p:sp>
      <mc:AlternateContent xmlns:mc="http://schemas.openxmlformats.org/markup-compatibility/2006" xmlns:a14="http://schemas.microsoft.com/office/drawing/2010/main">
        <mc:Choice Requires="a14">
          <p:sp>
            <p:nvSpPr>
              <p:cNvPr id="13" name="TextBox 7">
                <a:extLst>
                  <a:ext uri="{FF2B5EF4-FFF2-40B4-BE49-F238E27FC236}">
                    <a16:creationId xmlns:a16="http://schemas.microsoft.com/office/drawing/2014/main" id="{9BBD9E57-CF08-4052-86B9-C56E7AB96B43}"/>
                  </a:ext>
                </a:extLst>
              </p:cNvPr>
              <p:cNvSpPr txBox="1">
                <a:spLocks noChangeArrowheads="1"/>
              </p:cNvSpPr>
              <p:nvPr/>
            </p:nvSpPr>
            <p:spPr bwMode="auto">
              <a:xfrm>
                <a:off x="1967953" y="5878206"/>
                <a:ext cx="4953000" cy="611258"/>
              </a:xfrm>
              <a:prstGeom prst="rect">
                <a:avLst/>
              </a:prstGeom>
              <a:noFill/>
              <a:ln w="38100">
                <a:solidFill>
                  <a:srgbClr val="67AEB6"/>
                </a:solidFill>
                <a:miter lim="800000"/>
                <a:headEnd/>
                <a:tailEnd/>
              </a:ln>
            </p:spPr>
            <p:txBody>
              <a:bodyPr wrap="square">
                <a:spAutoFit/>
              </a:bodyPr>
              <a:lstStyle/>
              <a:p>
                <a:pPr algn="ctr" eaLnBrk="0" hangingPunct="0">
                  <a:buClr>
                    <a:srgbClr val="000000"/>
                  </a:buClr>
                  <a:buSzPct val="100000"/>
                </a:pPr>
                <a:r>
                  <a:rPr lang="en-US" altLang="en-US" sz="2200" dirty="0">
                    <a:solidFill>
                      <a:schemeClr val="tx1">
                        <a:lumMod val="75000"/>
                        <a:lumOff val="25000"/>
                      </a:schemeClr>
                    </a:solidFill>
                    <a:latin typeface="Gill Sans MT" panose="020B0502020104020203" pitchFamily="34" charset="0"/>
                    <a:cs typeface="Times New Roman" pitchFamily="18" charset="0"/>
                  </a:rPr>
                  <a:t>Temp in °F =</a:t>
                </a:r>
                <a14:m>
                  <m:oMath xmlns:m="http://schemas.openxmlformats.org/officeDocument/2006/math">
                    <m:d>
                      <m:dPr>
                        <m:ctrlPr>
                          <a:rPr lang="en-US" altLang="en-US" sz="2200" i="1" smtClean="0">
                            <a:solidFill>
                              <a:schemeClr val="tx1">
                                <a:lumMod val="75000"/>
                                <a:lumOff val="25000"/>
                              </a:schemeClr>
                            </a:solidFill>
                            <a:latin typeface="Cambria Math" panose="02040503050406030204" pitchFamily="18" charset="0"/>
                            <a:cs typeface="Times New Roman" pitchFamily="18" charset="0"/>
                          </a:rPr>
                        </m:ctrlPr>
                      </m:dPr>
                      <m:e>
                        <m:f>
                          <m:fPr>
                            <m:ctrlPr>
                              <a:rPr lang="en-US" altLang="en-US" sz="2200" i="1" smtClean="0">
                                <a:solidFill>
                                  <a:schemeClr val="tx1">
                                    <a:lumMod val="75000"/>
                                    <a:lumOff val="25000"/>
                                  </a:schemeClr>
                                </a:solidFill>
                                <a:latin typeface="Cambria Math" panose="02040503050406030204" pitchFamily="18" charset="0"/>
                                <a:cs typeface="Times New Roman" pitchFamily="18" charset="0"/>
                              </a:rPr>
                            </m:ctrlPr>
                          </m:fPr>
                          <m:num>
                            <m:r>
                              <a:rPr lang="en-US" altLang="en-US" sz="2200" b="0" i="1" smtClean="0">
                                <a:solidFill>
                                  <a:schemeClr val="tx1">
                                    <a:lumMod val="75000"/>
                                    <a:lumOff val="25000"/>
                                  </a:schemeClr>
                                </a:solidFill>
                                <a:latin typeface="Cambria Math" panose="02040503050406030204" pitchFamily="18" charset="0"/>
                                <a:cs typeface="Times New Roman" pitchFamily="18" charset="0"/>
                              </a:rPr>
                              <m:t>9 </m:t>
                            </m:r>
                            <m:r>
                              <a:rPr lang="en-US" altLang="en-US" sz="2200" b="0"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num>
                          <m:den>
                            <m:r>
                              <a:rPr lang="en-US" altLang="en-US" sz="2200" b="0" i="1" smtClean="0">
                                <a:solidFill>
                                  <a:schemeClr val="tx1">
                                    <a:lumMod val="75000"/>
                                    <a:lumOff val="25000"/>
                                  </a:schemeClr>
                                </a:solidFill>
                                <a:latin typeface="Cambria Math" panose="02040503050406030204" pitchFamily="18" charset="0"/>
                                <a:cs typeface="Times New Roman" pitchFamily="18" charset="0"/>
                              </a:rPr>
                              <m:t>5 </m:t>
                            </m:r>
                            <m:r>
                              <a:rPr lang="en-US" altLang="en-US" sz="2200" b="0"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den>
                        </m:f>
                      </m:e>
                    </m:d>
                    <m:d>
                      <m:dPr>
                        <m:ctrlPr>
                          <a:rPr lang="en-US" altLang="en-US" sz="2200" i="1" smtClean="0">
                            <a:solidFill>
                              <a:schemeClr val="tx1">
                                <a:lumMod val="75000"/>
                                <a:lumOff val="25000"/>
                              </a:schemeClr>
                            </a:solidFill>
                            <a:latin typeface="Cambria Math" panose="02040503050406030204" pitchFamily="18" charset="0"/>
                            <a:cs typeface="Times New Roman" pitchFamily="18" charset="0"/>
                          </a:rPr>
                        </m:ctrlPr>
                      </m:dPr>
                      <m:e>
                        <m:r>
                          <m:rPr>
                            <m:sty m:val="p"/>
                          </m:rPr>
                          <a:rPr lang="en-US" altLang="en-US" sz="2200" b="0" i="0" smtClean="0">
                            <a:solidFill>
                              <a:schemeClr val="tx1">
                                <a:lumMod val="75000"/>
                                <a:lumOff val="25000"/>
                              </a:schemeClr>
                            </a:solidFill>
                            <a:latin typeface="Cambria Math" panose="02040503050406030204" pitchFamily="18" charset="0"/>
                            <a:cs typeface="Times New Roman" pitchFamily="18" charset="0"/>
                          </a:rPr>
                          <m:t>temp</m:t>
                        </m:r>
                        <m:r>
                          <a:rPr lang="en-US" altLang="en-US" sz="2200" b="0" i="0" smtClean="0">
                            <a:solidFill>
                              <a:schemeClr val="tx1">
                                <a:lumMod val="75000"/>
                                <a:lumOff val="25000"/>
                              </a:schemeClr>
                            </a:solidFill>
                            <a:latin typeface="Cambria Math" panose="02040503050406030204" pitchFamily="18" charset="0"/>
                            <a:cs typeface="Times New Roman" pitchFamily="18" charset="0"/>
                          </a:rPr>
                          <m:t> </m:t>
                        </m:r>
                        <m:r>
                          <m:rPr>
                            <m:sty m:val="p"/>
                          </m:rPr>
                          <a:rPr lang="en-US" altLang="en-US" sz="2200" b="0" i="0" smtClean="0">
                            <a:solidFill>
                              <a:schemeClr val="tx1">
                                <a:lumMod val="75000"/>
                                <a:lumOff val="25000"/>
                              </a:schemeClr>
                            </a:solidFill>
                            <a:latin typeface="Cambria Math" panose="02040503050406030204" pitchFamily="18" charset="0"/>
                            <a:cs typeface="Times New Roman" pitchFamily="18" charset="0"/>
                          </a:rPr>
                          <m:t>in</m:t>
                        </m:r>
                        <m:r>
                          <a:rPr lang="en-US" altLang="en-US" sz="2200" b="0" i="0" smtClean="0">
                            <a:solidFill>
                              <a:schemeClr val="tx1">
                                <a:lumMod val="75000"/>
                                <a:lumOff val="25000"/>
                              </a:schemeClr>
                            </a:solidFill>
                            <a:latin typeface="Cambria Math" panose="02040503050406030204" pitchFamily="18" charset="0"/>
                            <a:cs typeface="Times New Roman" pitchFamily="18" charset="0"/>
                          </a:rPr>
                          <m:t> </m:t>
                        </m:r>
                        <m:r>
                          <a:rPr lang="en-US" altLang="en-US" sz="2200" b="0"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e>
                    </m:d>
                    <m:r>
                      <a:rPr lang="en-US" altLang="en-US" sz="2200" b="0" i="1" smtClean="0">
                        <a:solidFill>
                          <a:schemeClr val="tx1">
                            <a:lumMod val="75000"/>
                            <a:lumOff val="25000"/>
                          </a:schemeClr>
                        </a:solidFill>
                        <a:latin typeface="Cambria Math" panose="02040503050406030204" pitchFamily="18" charset="0"/>
                        <a:cs typeface="Times New Roman" pitchFamily="18" charset="0"/>
                      </a:rPr>
                      <m:t>+32 </m:t>
                    </m:r>
                    <m:r>
                      <a:rPr lang="en-US" altLang="en-US" sz="2200" b="0" i="1"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endParaRPr lang="en-US" altLang="en-US" sz="2200" dirty="0">
                  <a:solidFill>
                    <a:schemeClr val="tx1">
                      <a:lumMod val="75000"/>
                      <a:lumOff val="25000"/>
                    </a:schemeClr>
                  </a:solidFill>
                  <a:latin typeface="Gill Sans MT" panose="020B0502020104020203" pitchFamily="34" charset="0"/>
                  <a:ea typeface="MS PGothic" pitchFamily="34" charset="-128"/>
                  <a:cs typeface="Times New Roman" pitchFamily="18" charset="0"/>
                </a:endParaRPr>
              </a:p>
            </p:txBody>
          </p:sp>
        </mc:Choice>
        <mc:Fallback xmlns="">
          <p:sp>
            <p:nvSpPr>
              <p:cNvPr id="13" name="TextBox 7">
                <a:extLst>
                  <a:ext uri="{FF2B5EF4-FFF2-40B4-BE49-F238E27FC236}">
                    <a16:creationId xmlns:a16="http://schemas.microsoft.com/office/drawing/2014/main" id="{9BBD9E57-CF08-4052-86B9-C56E7AB96B43}"/>
                  </a:ext>
                </a:extLst>
              </p:cNvPr>
              <p:cNvSpPr txBox="1">
                <a:spLocks noRot="1" noChangeAspect="1" noMove="1" noResize="1" noEditPoints="1" noAdjustHandles="1" noChangeArrowheads="1" noChangeShapeType="1" noTextEdit="1"/>
              </p:cNvSpPr>
              <p:nvPr/>
            </p:nvSpPr>
            <p:spPr bwMode="auto">
              <a:xfrm>
                <a:off x="1967953" y="5878206"/>
                <a:ext cx="4953000" cy="611258"/>
              </a:xfrm>
              <a:prstGeom prst="rect">
                <a:avLst/>
              </a:prstGeom>
              <a:blipFill>
                <a:blip r:embed="rId2"/>
                <a:stretch>
                  <a:fillRect b="-935"/>
                </a:stretch>
              </a:blipFill>
              <a:ln w="38100">
                <a:solidFill>
                  <a:srgbClr val="67AEB6"/>
                </a:solidFill>
                <a:miter lim="800000"/>
                <a:headEnd/>
                <a:tailEnd/>
              </a:ln>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13440BC0-080B-441D-834F-196F9E494BEC}"/>
              </a:ext>
            </a:extLst>
          </p:cNvPr>
          <p:cNvCxnSpPr/>
          <p:nvPr/>
        </p:nvCxnSpPr>
        <p:spPr>
          <a:xfrm>
            <a:off x="0" y="3429000"/>
            <a:ext cx="9144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le 14">
            <a:extLst>
              <a:ext uri="{FF2B5EF4-FFF2-40B4-BE49-F238E27FC236}">
                <a16:creationId xmlns:a16="http://schemas.microsoft.com/office/drawing/2014/main" id="{26F712A1-FA0A-4B47-B08F-275096500DE8}"/>
              </a:ext>
            </a:extLst>
          </p:cNvPr>
          <p:cNvGraphicFramePr>
            <a:graphicFrameLocks noGrp="1"/>
          </p:cNvGraphicFramePr>
          <p:nvPr>
            <p:extLst>
              <p:ext uri="{D42A27DB-BD31-4B8C-83A1-F6EECF244321}">
                <p14:modId xmlns:p14="http://schemas.microsoft.com/office/powerpoint/2010/main" val="198494731"/>
              </p:ext>
            </p:extLst>
          </p:nvPr>
        </p:nvGraphicFramePr>
        <p:xfrm>
          <a:off x="508917" y="3837231"/>
          <a:ext cx="3948783" cy="731520"/>
        </p:xfrm>
        <a:graphic>
          <a:graphicData uri="http://schemas.openxmlformats.org/drawingml/2006/table">
            <a:tbl>
              <a:tblPr firstRow="1" bandRow="1">
                <a:tableStyleId>{5C22544A-7EE6-4342-B048-85BDC9FD1C3A}</a:tableStyleId>
              </a:tblPr>
              <a:tblGrid>
                <a:gridCol w="3110583">
                  <a:extLst>
                    <a:ext uri="{9D8B030D-6E8A-4147-A177-3AD203B41FA5}">
                      <a16:colId xmlns:a16="http://schemas.microsoft.com/office/drawing/2014/main" val="1941294030"/>
                    </a:ext>
                  </a:extLst>
                </a:gridCol>
                <a:gridCol w="838200">
                  <a:extLst>
                    <a:ext uri="{9D8B030D-6E8A-4147-A177-3AD203B41FA5}">
                      <a16:colId xmlns:a16="http://schemas.microsoft.com/office/drawing/2014/main" val="2215883444"/>
                    </a:ext>
                  </a:extLst>
                </a:gridCol>
              </a:tblGrid>
              <a:tr h="274320">
                <a:tc>
                  <a:txBody>
                    <a:bodyPr/>
                    <a:lstStyle/>
                    <a:p>
                      <a:r>
                        <a:rPr lang="en-US" b="0" dirty="0">
                          <a:solidFill>
                            <a:schemeClr val="tx1">
                              <a:lumMod val="75000"/>
                              <a:lumOff val="25000"/>
                            </a:schemeClr>
                          </a:solidFill>
                        </a:rPr>
                        <a:t>Freezing Point (pure water)</a:t>
                      </a:r>
                    </a:p>
                  </a:txBody>
                  <a:tcPr>
                    <a:noFill/>
                  </a:tcPr>
                </a:tc>
                <a:tc>
                  <a:txBody>
                    <a:bodyPr/>
                    <a:lstStyle/>
                    <a:p>
                      <a:r>
                        <a:rPr lang="en-US" b="0" dirty="0">
                          <a:solidFill>
                            <a:schemeClr val="tx1">
                              <a:lumMod val="75000"/>
                              <a:lumOff val="25000"/>
                            </a:schemeClr>
                          </a:solidFill>
                        </a:rPr>
                        <a:t>32°F</a:t>
                      </a:r>
                    </a:p>
                  </a:txBody>
                  <a:tcPr>
                    <a:noFill/>
                  </a:tcPr>
                </a:tc>
                <a:extLst>
                  <a:ext uri="{0D108BD9-81ED-4DB2-BD59-A6C34878D82A}">
                    <a16:rowId xmlns:a16="http://schemas.microsoft.com/office/drawing/2014/main" val="1958724339"/>
                  </a:ext>
                </a:extLst>
              </a:tr>
              <a:tr h="274320">
                <a:tc>
                  <a:txBody>
                    <a:bodyPr/>
                    <a:lstStyle/>
                    <a:p>
                      <a:r>
                        <a:rPr lang="en-US" b="0" dirty="0">
                          <a:solidFill>
                            <a:schemeClr val="tx1">
                              <a:lumMod val="75000"/>
                              <a:lumOff val="25000"/>
                            </a:schemeClr>
                          </a:solidFill>
                        </a:rPr>
                        <a:t>Boiling Point (pure water)</a:t>
                      </a:r>
                    </a:p>
                  </a:txBody>
                  <a:tcPr>
                    <a:noFill/>
                  </a:tcPr>
                </a:tc>
                <a:tc>
                  <a:txBody>
                    <a:bodyPr/>
                    <a:lstStyle/>
                    <a:p>
                      <a:r>
                        <a:rPr lang="en-US" b="0" dirty="0">
                          <a:solidFill>
                            <a:schemeClr val="tx1">
                              <a:lumMod val="75000"/>
                              <a:lumOff val="25000"/>
                            </a:schemeClr>
                          </a:solidFill>
                        </a:rPr>
                        <a:t>212°F</a:t>
                      </a:r>
                    </a:p>
                  </a:txBody>
                  <a:tcPr>
                    <a:noFill/>
                  </a:tcPr>
                </a:tc>
                <a:extLst>
                  <a:ext uri="{0D108BD9-81ED-4DB2-BD59-A6C34878D82A}">
                    <a16:rowId xmlns:a16="http://schemas.microsoft.com/office/drawing/2014/main" val="765519524"/>
                  </a:ext>
                </a:extLst>
              </a:tr>
            </a:tbl>
          </a:graphicData>
        </a:graphic>
      </p:graphicFrame>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71A411D-0314-463E-849F-DB41318E1540}"/>
                  </a:ext>
                </a:extLst>
              </p:cNvPr>
              <p:cNvSpPr/>
              <p:nvPr/>
            </p:nvSpPr>
            <p:spPr>
              <a:xfrm>
                <a:off x="-2" y="4611190"/>
                <a:ext cx="9144001" cy="1039772"/>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There are 180 degrees between freezing and boiling in Fahrenheit (212°F–32°F) but only 100 degrees in Celsius (100°C–0°C).</a:t>
                </a:r>
              </a:p>
              <a:p>
                <a:pPr lvl="1"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The size of a degree on the Fahrenheit scale is only </a:t>
                </a:r>
                <a14:m>
                  <m:oMath xmlns:m="http://schemas.openxmlformats.org/officeDocument/2006/math">
                    <m:f>
                      <m:fPr>
                        <m:ctrlPr>
                          <a:rPr lang="en-US" altLang="en-US" i="1">
                            <a:solidFill>
                              <a:schemeClr val="tx1">
                                <a:lumMod val="75000"/>
                                <a:lumOff val="25000"/>
                              </a:schemeClr>
                            </a:solidFill>
                            <a:latin typeface="Cambria Math" panose="02040503050406030204" pitchFamily="18" charset="0"/>
                            <a:cs typeface="Times New Roman" pitchFamily="18" charset="0"/>
                          </a:rPr>
                        </m:ctrlPr>
                      </m:fPr>
                      <m:num>
                        <m:r>
                          <a:rPr lang="en-US" altLang="en-US" i="1">
                            <a:solidFill>
                              <a:schemeClr val="tx1">
                                <a:lumMod val="75000"/>
                                <a:lumOff val="25000"/>
                              </a:schemeClr>
                            </a:solidFill>
                            <a:latin typeface="Cambria Math" panose="02040503050406030204" pitchFamily="18" charset="0"/>
                            <a:cs typeface="Times New Roman" pitchFamily="18" charset="0"/>
                          </a:rPr>
                          <m:t>9</m:t>
                        </m:r>
                      </m:num>
                      <m:den>
                        <m:r>
                          <a:rPr lang="en-US" altLang="en-US" i="1">
                            <a:solidFill>
                              <a:schemeClr val="tx1">
                                <a:lumMod val="75000"/>
                                <a:lumOff val="25000"/>
                              </a:schemeClr>
                            </a:solidFill>
                            <a:latin typeface="Cambria Math" panose="02040503050406030204" pitchFamily="18" charset="0"/>
                            <a:cs typeface="Times New Roman" pitchFamily="18" charset="0"/>
                          </a:rPr>
                          <m:t>5</m:t>
                        </m:r>
                      </m:den>
                    </m:f>
                  </m:oMath>
                </a14:m>
                <a:r>
                  <a:rPr lang="en-US" altLang="en-US" dirty="0">
                    <a:solidFill>
                      <a:schemeClr val="tx1">
                        <a:lumMod val="75000"/>
                        <a:lumOff val="25000"/>
                      </a:schemeClr>
                    </a:solidFill>
                    <a:latin typeface="Gill Sans MT" panose="020B0502020104020203" pitchFamily="34" charset="0"/>
                    <a:cs typeface="Times New Roman" pitchFamily="18" charset="0"/>
                  </a:rPr>
                  <a:t> of a degree on the Celsius scale.</a:t>
                </a:r>
              </a:p>
            </p:txBody>
          </p:sp>
        </mc:Choice>
        <mc:Fallback xmlns="">
          <p:sp>
            <p:nvSpPr>
              <p:cNvPr id="16" name="Rectangle 15">
                <a:extLst>
                  <a:ext uri="{FF2B5EF4-FFF2-40B4-BE49-F238E27FC236}">
                    <a16:creationId xmlns:a16="http://schemas.microsoft.com/office/drawing/2014/main" id="{171A411D-0314-463E-849F-DB41318E1540}"/>
                  </a:ext>
                </a:extLst>
              </p:cNvPr>
              <p:cNvSpPr>
                <a:spLocks noRot="1" noChangeAspect="1" noMove="1" noResize="1" noEditPoints="1" noAdjustHandles="1" noChangeArrowheads="1" noChangeShapeType="1" noTextEdit="1"/>
              </p:cNvSpPr>
              <p:nvPr/>
            </p:nvSpPr>
            <p:spPr>
              <a:xfrm>
                <a:off x="-2" y="4611190"/>
                <a:ext cx="9144001" cy="1039772"/>
              </a:xfrm>
              <a:prstGeom prst="rect">
                <a:avLst/>
              </a:prstGeom>
              <a:blipFill>
                <a:blip r:embed="rId3"/>
                <a:stretch>
                  <a:fillRect l="-533" t="-2924" b="-2339"/>
                </a:stretch>
              </a:blipFill>
            </p:spPr>
            <p:txBody>
              <a:bodyPr/>
              <a:lstStyle/>
              <a:p>
                <a:r>
                  <a:rPr lang="en-US">
                    <a:noFill/>
                  </a:rPr>
                  <a:t> </a:t>
                </a:r>
              </a:p>
            </p:txBody>
          </p:sp>
        </mc:Fallback>
      </mc:AlternateContent>
    </p:spTree>
    <p:extLst>
      <p:ext uri="{BB962C8B-B14F-4D97-AF65-F5344CB8AC3E}">
        <p14:creationId xmlns:p14="http://schemas.microsoft.com/office/powerpoint/2010/main" val="20063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2</a:t>
            </a:fld>
            <a:endParaRPr lang="en-US" dirty="0">
              <a:solidFill>
                <a:schemeClr val="bg1"/>
              </a:solidFill>
            </a:endParaRPr>
          </a:p>
        </p:txBody>
      </p:sp>
      <p:sp>
        <p:nvSpPr>
          <p:cNvPr id="8" name="Rectangle 2"/>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The Study of Chemistry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0" name="Rectangle 9"/>
          <p:cNvSpPr/>
          <p:nvPr/>
        </p:nvSpPr>
        <p:spPr>
          <a:xfrm>
            <a:off x="-1546" y="1095845"/>
            <a:ext cx="7324041" cy="646331"/>
          </a:xfrm>
          <a:prstGeom prst="rect">
            <a:avLst/>
          </a:prstGeom>
        </p:spPr>
        <p:txBody>
          <a:bodyPr wrap="square">
            <a:spAutoFit/>
          </a:bodyPr>
          <a:lstStyle/>
          <a:p>
            <a:r>
              <a:rPr lang="en-US" b="1" dirty="0">
                <a:solidFill>
                  <a:srgbClr val="E7788B"/>
                </a:solidFill>
                <a:latin typeface="Gill Sans MT" panose="020B0502020104020203" pitchFamily="34" charset="0"/>
                <a:ea typeface="CMU Sans Serif" panose="02000603000000000000" pitchFamily="2" charset="0"/>
                <a:cs typeface="Arial" panose="020B0604020202020204" pitchFamily="34" charset="0"/>
              </a:rPr>
              <a:t>Chemistry</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is the study of matter and the changes that matter undergoes.</a:t>
            </a:r>
          </a:p>
          <a:p>
            <a:r>
              <a:rPr lang="en-US" b="1" dirty="0">
                <a:solidFill>
                  <a:srgbClr val="E7788B"/>
                </a:solidFill>
                <a:latin typeface="Gill Sans MT" panose="020B0502020104020203" pitchFamily="34" charset="0"/>
                <a:ea typeface="CMU Sans Serif" panose="02000603000000000000" pitchFamily="2" charset="0"/>
                <a:cs typeface="Arial" panose="020B0604020202020204" pitchFamily="34" charset="0"/>
              </a:rPr>
              <a:t>Matter</a:t>
            </a:r>
            <a:r>
              <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is anything that has mass and occupies space.</a:t>
            </a:r>
            <a:endParaRPr lang="en-US" b="1" i="1" dirty="0">
              <a:solidFill>
                <a:srgbClr val="E47588"/>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9" name="Rectangle 18">
            <a:extLst>
              <a:ext uri="{FF2B5EF4-FFF2-40B4-BE49-F238E27FC236}">
                <a16:creationId xmlns:a16="http://schemas.microsoft.com/office/drawing/2014/main" id="{ABBE7503-6888-477D-AE7D-F6AB49F5E008}"/>
              </a:ext>
            </a:extLst>
          </p:cNvPr>
          <p:cNvSpPr/>
          <p:nvPr/>
        </p:nvSpPr>
        <p:spPr>
          <a:xfrm>
            <a:off x="0" y="5112476"/>
            <a:ext cx="9144001" cy="1939826"/>
          </a:xfrm>
          <a:prstGeom prst="rect">
            <a:avLst/>
          </a:prstGeom>
        </p:spPr>
        <p:txBody>
          <a:bodyPr wrap="square">
            <a:spAutoFit/>
          </a:bodyPr>
          <a:lstStyle/>
          <a:p>
            <a:pPr eaLnBrk="0" hangingPunct="0">
              <a:lnSpc>
                <a:spcPct val="81000"/>
              </a:lnSpc>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Scientists follow a set of guidelines known as the </a:t>
            </a:r>
            <a:r>
              <a:rPr lang="en-US" b="1" i="1" dirty="0">
                <a:solidFill>
                  <a:srgbClr val="E7788B"/>
                </a:solidFill>
                <a:latin typeface="Gill Sans MT" panose="020B0502020104020203" pitchFamily="34" charset="0"/>
                <a:cs typeface="Times New Roman" pitchFamily="18" charset="0"/>
              </a:rPr>
              <a:t>scientific</a:t>
            </a:r>
            <a:r>
              <a:rPr lang="en-US" b="1" i="1" dirty="0">
                <a:solidFill>
                  <a:schemeClr val="tx1">
                    <a:lumMod val="75000"/>
                    <a:lumOff val="25000"/>
                  </a:schemeClr>
                </a:solidFill>
                <a:latin typeface="Gill Sans MT" panose="020B0502020104020203" pitchFamily="34" charset="0"/>
                <a:cs typeface="Times New Roman" pitchFamily="18" charset="0"/>
              </a:rPr>
              <a:t> </a:t>
            </a:r>
            <a:r>
              <a:rPr lang="en-US" b="1" i="1" dirty="0">
                <a:solidFill>
                  <a:srgbClr val="E7788B"/>
                </a:solidFill>
                <a:latin typeface="Gill Sans MT" panose="020B0502020104020203" pitchFamily="34" charset="0"/>
                <a:cs typeface="Times New Roman" pitchFamily="18" charset="0"/>
              </a:rPr>
              <a:t>method</a:t>
            </a:r>
            <a:r>
              <a:rPr lang="en-US" i="1" dirty="0">
                <a:solidFill>
                  <a:schemeClr val="tx1">
                    <a:lumMod val="75000"/>
                    <a:lumOff val="25000"/>
                  </a:schemeClr>
                </a:solidFill>
                <a:latin typeface="Gill Sans MT" panose="020B0502020104020203" pitchFamily="34" charset="0"/>
                <a:cs typeface="Times New Roman" pitchFamily="18" charset="0"/>
              </a:rPr>
              <a:t>:</a:t>
            </a:r>
          </a:p>
          <a:p>
            <a:pPr marL="285750" indent="-285750" eaLnBrk="0" hangingPunct="0">
              <a:lnSpc>
                <a:spcPct val="81000"/>
              </a:lnSpc>
              <a:buClr>
                <a:srgbClr val="000000"/>
              </a:buClr>
              <a:buSzPct val="100000"/>
              <a:buFont typeface="Arial" panose="020B0604020202020204" pitchFamily="34" charset="0"/>
              <a:buChar char="•"/>
              <a:defRPr/>
            </a:pPr>
            <a:r>
              <a:rPr lang="en-US" dirty="0">
                <a:solidFill>
                  <a:schemeClr val="tx1">
                    <a:lumMod val="75000"/>
                    <a:lumOff val="25000"/>
                  </a:schemeClr>
                </a:solidFill>
                <a:latin typeface="Gill Sans MT" panose="020B0502020104020203" pitchFamily="34" charset="0"/>
                <a:cs typeface="Times New Roman" pitchFamily="18" charset="0"/>
              </a:rPr>
              <a:t>Make </a:t>
            </a:r>
            <a:r>
              <a:rPr lang="en-US" dirty="0">
                <a:solidFill>
                  <a:srgbClr val="E7788B"/>
                </a:solidFill>
                <a:latin typeface="Gill Sans MT" panose="020B0502020104020203" pitchFamily="34" charset="0"/>
                <a:cs typeface="Times New Roman" pitchFamily="18" charset="0"/>
              </a:rPr>
              <a:t>observations</a:t>
            </a:r>
            <a:endParaRPr lang="en-US" b="1" i="1" dirty="0">
              <a:solidFill>
                <a:srgbClr val="E7788B"/>
              </a:solidFill>
              <a:latin typeface="Gill Sans MT" panose="020B0502020104020203" pitchFamily="34" charset="0"/>
              <a:cs typeface="Times New Roman" pitchFamily="18" charset="0"/>
            </a:endParaRPr>
          </a:p>
          <a:p>
            <a:pPr marL="285750" indent="-285750" eaLnBrk="0" hangingPunct="0">
              <a:lnSpc>
                <a:spcPct val="81000"/>
              </a:lnSpc>
              <a:buClr>
                <a:srgbClr val="000000"/>
              </a:buClr>
              <a:buSzPct val="100000"/>
              <a:buFont typeface="Arial" panose="020B0604020202020204" pitchFamily="34" charset="0"/>
              <a:buChar char="•"/>
              <a:defRPr/>
            </a:pPr>
            <a:r>
              <a:rPr lang="en-US" dirty="0">
                <a:solidFill>
                  <a:schemeClr val="tx1">
                    <a:lumMod val="75000"/>
                    <a:lumOff val="25000"/>
                  </a:schemeClr>
                </a:solidFill>
                <a:latin typeface="Gill Sans MT" panose="020B0502020104020203" pitchFamily="34" charset="0"/>
                <a:cs typeface="Times New Roman" pitchFamily="18" charset="0"/>
              </a:rPr>
              <a:t>Formulate a </a:t>
            </a:r>
            <a:r>
              <a:rPr lang="en-US" dirty="0">
                <a:solidFill>
                  <a:srgbClr val="E7788B"/>
                </a:solidFill>
                <a:latin typeface="Gill Sans MT" panose="020B0502020104020203" pitchFamily="34" charset="0"/>
                <a:cs typeface="Times New Roman" pitchFamily="18" charset="0"/>
              </a:rPr>
              <a:t>hypothesis</a:t>
            </a:r>
          </a:p>
          <a:p>
            <a:pPr marL="285750" indent="-285750" eaLnBrk="0" hangingPunct="0">
              <a:lnSpc>
                <a:spcPct val="81000"/>
              </a:lnSpc>
              <a:buClr>
                <a:srgbClr val="000000"/>
              </a:buClr>
              <a:buSzPct val="100000"/>
              <a:buFont typeface="Arial" panose="020B0604020202020204" pitchFamily="34" charset="0"/>
              <a:buChar char="•"/>
              <a:defRPr/>
            </a:pPr>
            <a:r>
              <a:rPr lang="en-US" dirty="0">
                <a:solidFill>
                  <a:schemeClr val="tx1">
                    <a:lumMod val="75000"/>
                    <a:lumOff val="25000"/>
                  </a:schemeClr>
                </a:solidFill>
                <a:latin typeface="Gill Sans MT" panose="020B0502020104020203" pitchFamily="34" charset="0"/>
                <a:cs typeface="Times New Roman" pitchFamily="18" charset="0"/>
              </a:rPr>
              <a:t>Experiment to test hypothesis</a:t>
            </a:r>
          </a:p>
          <a:p>
            <a:pPr marL="742950" lvl="1" indent="-285750" eaLnBrk="0" hangingPunct="0">
              <a:lnSpc>
                <a:spcPct val="81000"/>
              </a:lnSpc>
              <a:buClr>
                <a:srgbClr val="000000"/>
              </a:buClr>
              <a:buSzPct val="100000"/>
              <a:buFont typeface="Arial" panose="020B0604020202020204" pitchFamily="34" charset="0"/>
              <a:buChar char="•"/>
              <a:defRPr/>
            </a:pPr>
            <a:r>
              <a:rPr lang="en-US" dirty="0">
                <a:solidFill>
                  <a:schemeClr val="tx1">
                    <a:lumMod val="75000"/>
                    <a:lumOff val="25000"/>
                  </a:schemeClr>
                </a:solidFill>
                <a:latin typeface="Gill Sans MT" panose="020B0502020104020203" pitchFamily="34" charset="0"/>
                <a:cs typeface="Times New Roman" pitchFamily="18" charset="0"/>
              </a:rPr>
              <a:t>may evolve into a </a:t>
            </a:r>
            <a:r>
              <a:rPr lang="en-US" b="1" i="1" dirty="0">
                <a:solidFill>
                  <a:srgbClr val="E7788B"/>
                </a:solidFill>
                <a:latin typeface="Gill Sans MT" panose="020B0502020104020203" pitchFamily="34" charset="0"/>
                <a:cs typeface="Times New Roman" pitchFamily="18" charset="0"/>
              </a:rPr>
              <a:t>theory</a:t>
            </a:r>
          </a:p>
          <a:p>
            <a:pPr marL="285750" indent="-285750" eaLnBrk="0" hangingPunct="0">
              <a:lnSpc>
                <a:spcPct val="81000"/>
              </a:lnSpc>
              <a:buClr>
                <a:srgbClr val="000000"/>
              </a:buClr>
              <a:buSzPct val="100000"/>
              <a:buFont typeface="Arial" panose="020B0604020202020204" pitchFamily="34" charset="0"/>
              <a:buChar char="•"/>
              <a:defRPr/>
            </a:pPr>
            <a:r>
              <a:rPr lang="en-US" dirty="0">
                <a:solidFill>
                  <a:schemeClr val="tx1">
                    <a:lumMod val="75000"/>
                    <a:lumOff val="25000"/>
                  </a:schemeClr>
                </a:solidFill>
                <a:latin typeface="Gill Sans MT" panose="020B0502020104020203" pitchFamily="34" charset="0"/>
                <a:cs typeface="Times New Roman" pitchFamily="18" charset="0"/>
              </a:rPr>
              <a:t>Further experimentation to test predictions based on theory</a:t>
            </a:r>
          </a:p>
          <a:p>
            <a:pPr marL="742950" lvl="1" indent="-285750" eaLnBrk="0" hangingPunct="0">
              <a:lnSpc>
                <a:spcPct val="81000"/>
              </a:lnSpc>
              <a:buClr>
                <a:srgbClr val="000000"/>
              </a:buClr>
              <a:buSzPct val="100000"/>
              <a:buFont typeface="Arial" panose="020B0604020202020204" pitchFamily="34" charset="0"/>
              <a:buChar char="•"/>
              <a:defRPr/>
            </a:pPr>
            <a:r>
              <a:rPr lang="en-US" dirty="0">
                <a:solidFill>
                  <a:schemeClr val="tx1">
                    <a:lumMod val="75000"/>
                    <a:lumOff val="25000"/>
                  </a:schemeClr>
                </a:solidFill>
                <a:latin typeface="Gill Sans MT" panose="020B0502020104020203" pitchFamily="34" charset="0"/>
                <a:cs typeface="Times New Roman" pitchFamily="18" charset="0"/>
              </a:rPr>
              <a:t>theory could become a </a:t>
            </a:r>
            <a:r>
              <a:rPr lang="en-US" b="1" i="1" dirty="0">
                <a:solidFill>
                  <a:srgbClr val="E7788B"/>
                </a:solidFill>
                <a:latin typeface="Gill Sans MT" panose="020B0502020104020203" pitchFamily="34" charset="0"/>
                <a:cs typeface="Times New Roman" pitchFamily="18" charset="0"/>
              </a:rPr>
              <a:t>law</a:t>
            </a:r>
            <a:r>
              <a:rPr lang="en-US" b="1" i="1" dirty="0">
                <a:solidFill>
                  <a:schemeClr val="tx1">
                    <a:lumMod val="75000"/>
                    <a:lumOff val="25000"/>
                  </a:schemeClr>
                </a:solidFill>
                <a:latin typeface="Gill Sans MT" panose="020B0502020104020203" pitchFamily="34" charset="0"/>
                <a:cs typeface="Times New Roman" pitchFamily="18" charset="0"/>
              </a:rPr>
              <a:t> </a:t>
            </a:r>
            <a:r>
              <a:rPr lang="en-US" dirty="0">
                <a:solidFill>
                  <a:schemeClr val="tx1">
                    <a:lumMod val="75000"/>
                    <a:lumOff val="25000"/>
                  </a:schemeClr>
                </a:solidFill>
                <a:latin typeface="Gill Sans MT" panose="020B0502020104020203" pitchFamily="34" charset="0"/>
                <a:cs typeface="Times New Roman" pitchFamily="18" charset="0"/>
              </a:rPr>
              <a:t>(if others see same thing)</a:t>
            </a:r>
          </a:p>
          <a:p>
            <a:endParaRPr lang="en-US"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pic>
        <p:nvPicPr>
          <p:cNvPr id="59" name="Picture 58" descr="A picture containing text, screenshot, font, design&#10;&#10;Description automatically generated">
            <a:extLst>
              <a:ext uri="{FF2B5EF4-FFF2-40B4-BE49-F238E27FC236}">
                <a16:creationId xmlns:a16="http://schemas.microsoft.com/office/drawing/2014/main" id="{397C7D86-DB9C-745A-EDA8-EFDFEDDC1508}"/>
              </a:ext>
            </a:extLst>
          </p:cNvPr>
          <p:cNvPicPr>
            <a:picLocks noChangeAspect="1"/>
          </p:cNvPicPr>
          <p:nvPr/>
        </p:nvPicPr>
        <p:blipFill rotWithShape="1">
          <a:blip r:embed="rId2">
            <a:extLst>
              <a:ext uri="{28A0092B-C50C-407E-A947-70E740481C1C}">
                <a14:useLocalDpi xmlns:a14="http://schemas.microsoft.com/office/drawing/2010/main" val="0"/>
              </a:ext>
            </a:extLst>
          </a:blip>
          <a:srcRect r="5102"/>
          <a:stretch/>
        </p:blipFill>
        <p:spPr>
          <a:xfrm>
            <a:off x="-40424" y="1986317"/>
            <a:ext cx="9215954" cy="2619876"/>
          </a:xfrm>
          <a:prstGeom prst="rect">
            <a:avLst/>
          </a:prstGeom>
        </p:spPr>
      </p:pic>
    </p:spTree>
    <p:extLst>
      <p:ext uri="{BB962C8B-B14F-4D97-AF65-F5344CB8AC3E}">
        <p14:creationId xmlns:p14="http://schemas.microsoft.com/office/powerpoint/2010/main" val="2734702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20</a:t>
            </a:fld>
            <a:endParaRPr lang="en-US" dirty="0">
              <a:solidFill>
                <a:schemeClr val="bg1"/>
              </a:solidFill>
            </a:endParaRPr>
          </a:p>
        </p:txBody>
      </p:sp>
      <p:sp>
        <p:nvSpPr>
          <p:cNvPr id="8" name="TextBox 4">
            <a:extLst>
              <a:ext uri="{FF2B5EF4-FFF2-40B4-BE49-F238E27FC236}">
                <a16:creationId xmlns:a16="http://schemas.microsoft.com/office/drawing/2014/main" id="{F3D14196-4677-4731-88B0-69E075487196}"/>
              </a:ext>
            </a:extLst>
          </p:cNvPr>
          <p:cNvSpPr txBox="1">
            <a:spLocks noChangeArrowheads="1"/>
          </p:cNvSpPr>
          <p:nvPr/>
        </p:nvSpPr>
        <p:spPr bwMode="auto">
          <a:xfrm>
            <a:off x="0" y="969583"/>
            <a:ext cx="8534400" cy="704873"/>
          </a:xfrm>
          <a:prstGeom prst="rect">
            <a:avLst/>
          </a:prstGeom>
          <a:noFill/>
          <a:ln w="9525">
            <a:noFill/>
            <a:miter lim="800000"/>
            <a:headEnd/>
            <a:tailEnd/>
          </a:ln>
        </p:spPr>
        <p:txBody>
          <a:bodyPr>
            <a:spAutoFit/>
          </a:bodyPr>
          <a:lstStyle/>
          <a:p>
            <a:pPr>
              <a:lnSpc>
                <a:spcPct val="115000"/>
              </a:lnSpc>
              <a:spcAft>
                <a:spcPts val="1000"/>
              </a:spcAft>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 body temperature above 39</a:t>
            </a:r>
            <a:r>
              <a:rPr lang="en-US" altLang="en-US" dirty="0">
                <a:solidFill>
                  <a:schemeClr val="tx1">
                    <a:lumMod val="75000"/>
                    <a:lumOff val="25000"/>
                  </a:schemeClr>
                </a:solidFill>
                <a:latin typeface="Gill Sans MT" panose="020B0502020104020203" pitchFamily="34" charset="0"/>
                <a:cs typeface="Times New Roman" pitchFamily="18" charset="0"/>
              </a:rPr>
              <a:t>°C constitutes </a:t>
            </a:r>
            <a:r>
              <a:rPr lang="en-US" altLang="en-US">
                <a:solidFill>
                  <a:schemeClr val="tx1">
                    <a:lumMod val="75000"/>
                    <a:lumOff val="25000"/>
                  </a:schemeClr>
                </a:solidFill>
                <a:latin typeface="Gill Sans MT" panose="020B0502020104020203" pitchFamily="34" charset="0"/>
                <a:cs typeface="Times New Roman" pitchFamily="18" charset="0"/>
              </a:rPr>
              <a:t>a high </a:t>
            </a:r>
            <a:r>
              <a:rPr lang="en-US" altLang="en-US" dirty="0">
                <a:solidFill>
                  <a:schemeClr val="tx1">
                    <a:lumMod val="75000"/>
                    <a:lumOff val="25000"/>
                  </a:schemeClr>
                </a:solidFill>
                <a:latin typeface="Gill Sans MT" panose="020B0502020104020203" pitchFamily="34" charset="0"/>
                <a:cs typeface="Times New Roman" pitchFamily="18" charset="0"/>
              </a:rPr>
              <a:t>fever. Convert this temperature to the Fahrenheit scale.</a:t>
            </a:r>
            <a:endPar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endParaRPr>
          </a:p>
        </p:txBody>
      </p:sp>
      <mc:AlternateContent xmlns:mc="http://schemas.openxmlformats.org/markup-compatibility/2006" xmlns:a14="http://schemas.microsoft.com/office/drawing/2010/main">
        <mc:Choice Requires="a14">
          <p:sp>
            <p:nvSpPr>
              <p:cNvPr id="9" name="TextBox 7">
                <a:extLst>
                  <a:ext uri="{FF2B5EF4-FFF2-40B4-BE49-F238E27FC236}">
                    <a16:creationId xmlns:a16="http://schemas.microsoft.com/office/drawing/2014/main" id="{5D1B7E0B-8ACF-4E51-8568-F93290E7C0E5}"/>
                  </a:ext>
                </a:extLst>
              </p:cNvPr>
              <p:cNvSpPr txBox="1">
                <a:spLocks noChangeArrowheads="1"/>
              </p:cNvSpPr>
              <p:nvPr/>
            </p:nvSpPr>
            <p:spPr bwMode="auto">
              <a:xfrm>
                <a:off x="0" y="1683764"/>
                <a:ext cx="6946491" cy="460832"/>
              </a:xfrm>
              <a:prstGeom prst="rect">
                <a:avLst/>
              </a:prstGeom>
              <a:noFill/>
              <a:ln w="38100">
                <a:noFill/>
                <a:miter lim="800000"/>
                <a:headEnd/>
                <a:tailEnd/>
              </a:ln>
            </p:spPr>
            <p:txBody>
              <a:bodyPr wrap="square">
                <a:spAutoFit/>
              </a:bodyPr>
              <a:lstStyle/>
              <a:p>
                <a:pPr eaLnBrk="0" hangingPunct="0">
                  <a:buClr>
                    <a:srgbClr val="000000"/>
                  </a:buClr>
                  <a:buSzPct val="100000"/>
                </a:pPr>
                <a:r>
                  <a:rPr lang="en-US" altLang="en-US" sz="1600" dirty="0">
                    <a:solidFill>
                      <a:srgbClr val="E7788B"/>
                    </a:solidFill>
                    <a:latin typeface="Gill Sans MT" panose="020B0502020104020203" pitchFamily="34" charset="0"/>
                    <a:cs typeface="Times New Roman" pitchFamily="18" charset="0"/>
                  </a:rPr>
                  <a:t>Temp in °F =</a:t>
                </a:r>
                <a14:m>
                  <m:oMath xmlns:m="http://schemas.openxmlformats.org/officeDocument/2006/math">
                    <m:d>
                      <m:dPr>
                        <m:ctrlPr>
                          <a:rPr lang="en-US" altLang="en-US" sz="1600" i="1" smtClean="0">
                            <a:solidFill>
                              <a:srgbClr val="E7788B"/>
                            </a:solidFill>
                            <a:latin typeface="Cambria Math" panose="02040503050406030204" pitchFamily="18" charset="0"/>
                            <a:cs typeface="Times New Roman" pitchFamily="18" charset="0"/>
                          </a:rPr>
                        </m:ctrlPr>
                      </m:dPr>
                      <m:e>
                        <m:f>
                          <m:fPr>
                            <m:ctrlPr>
                              <a:rPr lang="en-US" altLang="en-US" sz="1600" i="1" smtClean="0">
                                <a:solidFill>
                                  <a:srgbClr val="E7788B"/>
                                </a:solidFill>
                                <a:latin typeface="Cambria Math" panose="02040503050406030204" pitchFamily="18" charset="0"/>
                                <a:cs typeface="Times New Roman" pitchFamily="18" charset="0"/>
                              </a:rPr>
                            </m:ctrlPr>
                          </m:fPr>
                          <m:num>
                            <m:r>
                              <a:rPr lang="en-US" altLang="en-US" sz="1600" b="0" i="1" smtClean="0">
                                <a:solidFill>
                                  <a:srgbClr val="E7788B"/>
                                </a:solidFill>
                                <a:latin typeface="Cambria Math" panose="02040503050406030204" pitchFamily="18" charset="0"/>
                                <a:cs typeface="Times New Roman" pitchFamily="18" charset="0"/>
                              </a:rPr>
                              <m:t>9 </m:t>
                            </m:r>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m:t>
                            </m:r>
                          </m:num>
                          <m:den>
                            <m:r>
                              <a:rPr lang="en-US" altLang="en-US" sz="1600" b="0" i="1" smtClean="0">
                                <a:solidFill>
                                  <a:srgbClr val="E7788B"/>
                                </a:solidFill>
                                <a:latin typeface="Cambria Math" panose="02040503050406030204" pitchFamily="18" charset="0"/>
                                <a:cs typeface="Times New Roman" pitchFamily="18" charset="0"/>
                              </a:rPr>
                              <m:t>5 </m:t>
                            </m:r>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m:t>
                            </m:r>
                          </m:den>
                        </m:f>
                      </m:e>
                    </m:d>
                    <m:d>
                      <m:dPr>
                        <m:ctrlPr>
                          <a:rPr lang="en-US" altLang="en-US" sz="1600" i="1" smtClean="0">
                            <a:solidFill>
                              <a:srgbClr val="E7788B"/>
                            </a:solidFill>
                            <a:latin typeface="Cambria Math" panose="02040503050406030204" pitchFamily="18" charset="0"/>
                            <a:cs typeface="Times New Roman" pitchFamily="18" charset="0"/>
                          </a:rPr>
                        </m:ctrlPr>
                      </m:dPr>
                      <m:e>
                        <m:r>
                          <m:rPr>
                            <m:sty m:val="p"/>
                          </m:rPr>
                          <a:rPr lang="en-US" altLang="en-US" sz="1600" b="0" i="0" smtClean="0">
                            <a:solidFill>
                              <a:srgbClr val="E7788B"/>
                            </a:solidFill>
                            <a:latin typeface="Cambria Math" panose="02040503050406030204" pitchFamily="18" charset="0"/>
                            <a:cs typeface="Times New Roman" pitchFamily="18" charset="0"/>
                          </a:rPr>
                          <m:t>temp</m:t>
                        </m:r>
                        <m:r>
                          <a:rPr lang="en-US" altLang="en-US" sz="1600" b="0" i="0" smtClean="0">
                            <a:solidFill>
                              <a:srgbClr val="E7788B"/>
                            </a:solidFill>
                            <a:latin typeface="Cambria Math" panose="02040503050406030204" pitchFamily="18" charset="0"/>
                            <a:cs typeface="Times New Roman" pitchFamily="18" charset="0"/>
                          </a:rPr>
                          <m:t> </m:t>
                        </m:r>
                        <m:r>
                          <m:rPr>
                            <m:sty m:val="p"/>
                          </m:rPr>
                          <a:rPr lang="en-US" altLang="en-US" sz="1600" b="0" i="0" smtClean="0">
                            <a:solidFill>
                              <a:srgbClr val="E7788B"/>
                            </a:solidFill>
                            <a:latin typeface="Cambria Math" panose="02040503050406030204" pitchFamily="18" charset="0"/>
                            <a:cs typeface="Times New Roman" pitchFamily="18" charset="0"/>
                          </a:rPr>
                          <m:t>in</m:t>
                        </m:r>
                        <m:r>
                          <a:rPr lang="en-US" altLang="en-US" sz="1600" b="0" i="0" smtClean="0">
                            <a:solidFill>
                              <a:srgbClr val="E7788B"/>
                            </a:solidFill>
                            <a:latin typeface="Cambria Math" panose="02040503050406030204" pitchFamily="18" charset="0"/>
                            <a:cs typeface="Times New Roman" pitchFamily="18" charset="0"/>
                          </a:rPr>
                          <m:t> </m:t>
                        </m:r>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m:t>
                        </m:r>
                      </m:e>
                    </m:d>
                    <m:r>
                      <a:rPr lang="en-US" altLang="en-US" sz="1600" b="0" i="1" smtClean="0">
                        <a:solidFill>
                          <a:srgbClr val="E7788B"/>
                        </a:solidFill>
                        <a:latin typeface="Cambria Math" panose="02040503050406030204" pitchFamily="18" charset="0"/>
                        <a:cs typeface="Times New Roman" pitchFamily="18" charset="0"/>
                      </a:rPr>
                      <m:t>+32 </m:t>
                    </m:r>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m:t>
                    </m:r>
                  </m:oMath>
                </a14:m>
                <a:endParaRPr lang="en-US" altLang="en-US" sz="1600" dirty="0">
                  <a:solidFill>
                    <a:srgbClr val="E7788B"/>
                  </a:solidFill>
                  <a:latin typeface="Gill Sans MT" panose="020B0502020104020203" pitchFamily="34" charset="0"/>
                  <a:ea typeface="MS PGothic" pitchFamily="34" charset="-128"/>
                  <a:cs typeface="Times New Roman" pitchFamily="18" charset="0"/>
                </a:endParaRPr>
              </a:p>
            </p:txBody>
          </p:sp>
        </mc:Choice>
        <mc:Fallback xmlns="">
          <p:sp>
            <p:nvSpPr>
              <p:cNvPr id="9" name="TextBox 7">
                <a:extLst>
                  <a:ext uri="{FF2B5EF4-FFF2-40B4-BE49-F238E27FC236}">
                    <a16:creationId xmlns:a16="http://schemas.microsoft.com/office/drawing/2014/main" id="{5D1B7E0B-8ACF-4E51-8568-F93290E7C0E5}"/>
                  </a:ext>
                </a:extLst>
              </p:cNvPr>
              <p:cNvSpPr txBox="1">
                <a:spLocks noRot="1" noChangeAspect="1" noMove="1" noResize="1" noEditPoints="1" noAdjustHandles="1" noChangeArrowheads="1" noChangeShapeType="1" noTextEdit="1"/>
              </p:cNvSpPr>
              <p:nvPr/>
            </p:nvSpPr>
            <p:spPr bwMode="auto">
              <a:xfrm>
                <a:off x="0" y="1683764"/>
                <a:ext cx="6946491" cy="460832"/>
              </a:xfrm>
              <a:prstGeom prst="rect">
                <a:avLst/>
              </a:prstGeom>
              <a:blipFill>
                <a:blip r:embed="rId2"/>
                <a:stretch>
                  <a:fillRect l="-439" b="-2632"/>
                </a:stretch>
              </a:blipFill>
              <a:ln w="38100">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7">
                <a:extLst>
                  <a:ext uri="{FF2B5EF4-FFF2-40B4-BE49-F238E27FC236}">
                    <a16:creationId xmlns:a16="http://schemas.microsoft.com/office/drawing/2014/main" id="{2D422663-8101-4D11-99E2-4EAADD648682}"/>
                  </a:ext>
                </a:extLst>
              </p:cNvPr>
              <p:cNvSpPr txBox="1">
                <a:spLocks noChangeArrowheads="1"/>
              </p:cNvSpPr>
              <p:nvPr/>
            </p:nvSpPr>
            <p:spPr bwMode="auto">
              <a:xfrm>
                <a:off x="0" y="2144596"/>
                <a:ext cx="3875138" cy="338554"/>
              </a:xfrm>
              <a:prstGeom prst="rect">
                <a:avLst/>
              </a:prstGeom>
              <a:noFill/>
              <a:ln w="38100">
                <a:noFill/>
                <a:miter lim="800000"/>
                <a:headEnd/>
                <a:tailEnd/>
              </a:ln>
            </p:spPr>
            <p:txBody>
              <a:bodyPr wrap="square">
                <a:spAutoFit/>
              </a:bodyPr>
              <a:lstStyle/>
              <a:p>
                <a:pPr eaLnBrk="0" hangingPunct="0">
                  <a:buClr>
                    <a:srgbClr val="000000"/>
                  </a:buClr>
                  <a:buSzPct val="100000"/>
                </a:pPr>
                <a:r>
                  <a:rPr lang="en-US" altLang="en-US" sz="1600" dirty="0">
                    <a:solidFill>
                      <a:srgbClr val="E7788B"/>
                    </a:solidFill>
                    <a:latin typeface="Gill Sans MT" panose="020B0502020104020203" pitchFamily="34" charset="0"/>
                    <a:cs typeface="Times New Roman" pitchFamily="18" charset="0"/>
                  </a:rPr>
                  <a:t>Temp in °F =</a:t>
                </a:r>
                <a14:m>
                  <m:oMath xmlns:m="http://schemas.openxmlformats.org/officeDocument/2006/math">
                    <m:r>
                      <a:rPr lang="en-US" altLang="en-US" sz="1600" i="1" smtClean="0">
                        <a:solidFill>
                          <a:srgbClr val="E7788B"/>
                        </a:solidFill>
                        <a:latin typeface="Cambria Math" panose="02040503050406030204" pitchFamily="18" charset="0"/>
                        <a:cs typeface="Times New Roman" pitchFamily="18" charset="0"/>
                      </a:rPr>
                      <m:t>1</m:t>
                    </m:r>
                    <m:r>
                      <a:rPr lang="en-US" altLang="en-US" sz="1600" b="0" i="1" smtClean="0">
                        <a:solidFill>
                          <a:srgbClr val="E7788B"/>
                        </a:solidFill>
                        <a:latin typeface="Cambria Math" panose="02040503050406030204" pitchFamily="18" charset="0"/>
                        <a:cs typeface="Times New Roman" pitchFamily="18" charset="0"/>
                      </a:rPr>
                      <m:t>02 </m:t>
                    </m:r>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m:t>
                    </m:r>
                  </m:oMath>
                </a14:m>
                <a:endParaRPr lang="en-US" altLang="en-US" sz="1600" dirty="0">
                  <a:solidFill>
                    <a:srgbClr val="E7788B"/>
                  </a:solidFill>
                  <a:latin typeface="Gill Sans MT" panose="020B0502020104020203" pitchFamily="34" charset="0"/>
                  <a:ea typeface="MS PGothic" pitchFamily="34" charset="-128"/>
                  <a:cs typeface="Times New Roman" pitchFamily="18" charset="0"/>
                </a:endParaRPr>
              </a:p>
            </p:txBody>
          </p:sp>
        </mc:Choice>
        <mc:Fallback xmlns="">
          <p:sp>
            <p:nvSpPr>
              <p:cNvPr id="11" name="TextBox 7">
                <a:extLst>
                  <a:ext uri="{FF2B5EF4-FFF2-40B4-BE49-F238E27FC236}">
                    <a16:creationId xmlns:a16="http://schemas.microsoft.com/office/drawing/2014/main" id="{2D422663-8101-4D11-99E2-4EAADD648682}"/>
                  </a:ext>
                </a:extLst>
              </p:cNvPr>
              <p:cNvSpPr txBox="1">
                <a:spLocks noRot="1" noChangeAspect="1" noMove="1" noResize="1" noEditPoints="1" noAdjustHandles="1" noChangeArrowheads="1" noChangeShapeType="1" noTextEdit="1"/>
              </p:cNvSpPr>
              <p:nvPr/>
            </p:nvSpPr>
            <p:spPr bwMode="auto">
              <a:xfrm>
                <a:off x="0" y="2144596"/>
                <a:ext cx="3875138" cy="338554"/>
              </a:xfrm>
              <a:prstGeom prst="rect">
                <a:avLst/>
              </a:prstGeom>
              <a:blipFill>
                <a:blip r:embed="rId3"/>
                <a:stretch>
                  <a:fillRect l="-786" t="-5455" b="-23636"/>
                </a:stretch>
              </a:blipFill>
              <a:ln w="38100">
                <a:noFill/>
                <a:miter lim="800000"/>
                <a:headEnd/>
                <a:tailEnd/>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id="{24DDCB78-697D-431A-8A77-51CD542D320F}"/>
              </a:ext>
            </a:extLst>
          </p:cNvPr>
          <p:cNvSpPr/>
          <p:nvPr/>
        </p:nvSpPr>
        <p:spPr>
          <a:xfrm>
            <a:off x="0" y="3388199"/>
            <a:ext cx="9144000" cy="369332"/>
          </a:xfrm>
          <a:prstGeom prst="rect">
            <a:avLst/>
          </a:prstGeom>
        </p:spPr>
        <p:txBody>
          <a:bodyPr wrap="square">
            <a:spAutoFit/>
          </a:bodyPr>
          <a:lstStyle/>
          <a:p>
            <a:r>
              <a:rPr lang="en-US" altLang="en-US">
                <a:solidFill>
                  <a:schemeClr val="tx1">
                    <a:lumMod val="75000"/>
                    <a:lumOff val="25000"/>
                  </a:schemeClr>
                </a:solidFill>
                <a:latin typeface="Gill Sans MT" panose="020B0502020104020203" pitchFamily="34" charset="0"/>
              </a:rPr>
              <a:t>Gold </a:t>
            </a:r>
            <a:r>
              <a:rPr lang="en-US" altLang="en-US" dirty="0">
                <a:solidFill>
                  <a:schemeClr val="tx1">
                    <a:lumMod val="75000"/>
                    <a:lumOff val="25000"/>
                  </a:schemeClr>
                </a:solidFill>
                <a:latin typeface="Gill Sans MT" panose="020B0502020104020203" pitchFamily="34" charset="0"/>
              </a:rPr>
              <a:t>Boils at 5173ºF.  What is </a:t>
            </a:r>
            <a:r>
              <a:rPr lang="en-US" altLang="en-US">
                <a:solidFill>
                  <a:schemeClr val="tx1">
                    <a:lumMod val="75000"/>
                    <a:lumOff val="25000"/>
                  </a:schemeClr>
                </a:solidFill>
                <a:latin typeface="Gill Sans MT" panose="020B0502020104020203" pitchFamily="34" charset="0"/>
              </a:rPr>
              <a:t>the Boiling </a:t>
            </a:r>
            <a:r>
              <a:rPr lang="en-US" altLang="en-US" dirty="0">
                <a:solidFill>
                  <a:schemeClr val="tx1">
                    <a:lumMod val="75000"/>
                    <a:lumOff val="25000"/>
                  </a:schemeClr>
                </a:solidFill>
                <a:latin typeface="Gill Sans MT" panose="020B0502020104020203" pitchFamily="34" charset="0"/>
              </a:rPr>
              <a:t>Point </a:t>
            </a:r>
            <a:r>
              <a:rPr lang="en-US" altLang="en-US">
                <a:solidFill>
                  <a:schemeClr val="tx1">
                    <a:lumMod val="75000"/>
                    <a:lumOff val="25000"/>
                  </a:schemeClr>
                </a:solidFill>
                <a:latin typeface="Gill Sans MT" panose="020B0502020104020203" pitchFamily="34" charset="0"/>
              </a:rPr>
              <a:t>of Gold </a:t>
            </a:r>
            <a:r>
              <a:rPr lang="en-US" altLang="en-US" dirty="0">
                <a:solidFill>
                  <a:schemeClr val="tx1">
                    <a:lumMod val="75000"/>
                    <a:lumOff val="25000"/>
                  </a:schemeClr>
                </a:solidFill>
                <a:latin typeface="Gill Sans MT" panose="020B0502020104020203" pitchFamily="34" charset="0"/>
              </a:rPr>
              <a:t>in Celsius?</a:t>
            </a:r>
            <a:endParaRPr lang="en-US" dirty="0">
              <a:solidFill>
                <a:schemeClr val="tx1">
                  <a:lumMod val="75000"/>
                  <a:lumOff val="25000"/>
                </a:schemeClr>
              </a:solidFill>
              <a:latin typeface="Gill Sans MT" panose="020B0502020104020203" pitchFamily="34" charset="0"/>
            </a:endParaRPr>
          </a:p>
        </p:txBody>
      </p:sp>
      <p:sp>
        <p:nvSpPr>
          <p:cNvPr id="14" name="Rectangle 13">
            <a:extLst>
              <a:ext uri="{FF2B5EF4-FFF2-40B4-BE49-F238E27FC236}">
                <a16:creationId xmlns:a16="http://schemas.microsoft.com/office/drawing/2014/main" id="{CD457A16-7319-4E50-A39F-F719656C8841}"/>
              </a:ext>
            </a:extLst>
          </p:cNvPr>
          <p:cNvSpPr/>
          <p:nvPr/>
        </p:nvSpPr>
        <p:spPr>
          <a:xfrm>
            <a:off x="0" y="5325239"/>
            <a:ext cx="9144000" cy="369332"/>
          </a:xfrm>
          <a:prstGeom prst="rect">
            <a:avLst/>
          </a:prstGeom>
        </p:spPr>
        <p:txBody>
          <a:bodyPr wrap="square">
            <a:spAutoFit/>
          </a:bodyPr>
          <a:lstStyle/>
          <a:p>
            <a:r>
              <a:rPr lang="en-US" altLang="en-US" dirty="0">
                <a:solidFill>
                  <a:schemeClr val="tx1">
                    <a:lumMod val="75000"/>
                    <a:lumOff val="25000"/>
                  </a:schemeClr>
                </a:solidFill>
                <a:latin typeface="Gill Sans MT" panose="020B0502020104020203" pitchFamily="34" charset="0"/>
              </a:rPr>
              <a:t>Chlorine melts at –100.95 ºC what is that in ºF?</a:t>
            </a:r>
            <a:endParaRPr lang="en-US" dirty="0">
              <a:solidFill>
                <a:schemeClr val="tx1">
                  <a:lumMod val="75000"/>
                  <a:lumOff val="25000"/>
                </a:schemeClr>
              </a:solidFill>
              <a:latin typeface="Gill Sans MT" panose="020B0502020104020203" pitchFamily="34" charset="0"/>
            </a:endParaRPr>
          </a:p>
        </p:txBody>
      </p:sp>
      <mc:AlternateContent xmlns:mc="http://schemas.openxmlformats.org/markup-compatibility/2006" xmlns:a14="http://schemas.microsoft.com/office/drawing/2010/main">
        <mc:Choice Requires="a14">
          <p:sp>
            <p:nvSpPr>
              <p:cNvPr id="15" name="TextBox 7">
                <a:extLst>
                  <a:ext uri="{FF2B5EF4-FFF2-40B4-BE49-F238E27FC236}">
                    <a16:creationId xmlns:a16="http://schemas.microsoft.com/office/drawing/2014/main" id="{2DDCC7DA-BEEC-44CA-B7CF-46F57C237209}"/>
                  </a:ext>
                </a:extLst>
              </p:cNvPr>
              <p:cNvSpPr txBox="1">
                <a:spLocks noChangeArrowheads="1"/>
              </p:cNvSpPr>
              <p:nvPr/>
            </p:nvSpPr>
            <p:spPr bwMode="auto">
              <a:xfrm>
                <a:off x="0" y="5691666"/>
                <a:ext cx="3524251" cy="460832"/>
              </a:xfrm>
              <a:prstGeom prst="rect">
                <a:avLst/>
              </a:prstGeom>
              <a:noFill/>
              <a:ln w="38100">
                <a:noFill/>
                <a:miter lim="800000"/>
                <a:headEnd/>
                <a:tailEnd/>
              </a:ln>
            </p:spPr>
            <p:txBody>
              <a:bodyPr wrap="square">
                <a:spAutoFit/>
              </a:bodyPr>
              <a:lstStyle/>
              <a:p>
                <a:pPr eaLnBrk="0" hangingPunct="0">
                  <a:buClr>
                    <a:srgbClr val="000000"/>
                  </a:buClr>
                  <a:buSzPct val="100000"/>
                </a:pPr>
                <a:r>
                  <a:rPr lang="en-US" altLang="en-US" sz="1600" dirty="0">
                    <a:solidFill>
                      <a:srgbClr val="E7788B"/>
                    </a:solidFill>
                    <a:latin typeface="Gill Sans MT" panose="020B0502020104020203" pitchFamily="34" charset="0"/>
                    <a:cs typeface="Times New Roman" pitchFamily="18" charset="0"/>
                  </a:rPr>
                  <a:t>Temp in °F =</a:t>
                </a:r>
                <a14:m>
                  <m:oMath xmlns:m="http://schemas.openxmlformats.org/officeDocument/2006/math">
                    <m:d>
                      <m:dPr>
                        <m:ctrlPr>
                          <a:rPr lang="en-US" altLang="en-US" sz="1600" i="1" smtClean="0">
                            <a:solidFill>
                              <a:srgbClr val="E7788B"/>
                            </a:solidFill>
                            <a:latin typeface="Cambria Math" panose="02040503050406030204" pitchFamily="18" charset="0"/>
                            <a:cs typeface="Times New Roman" pitchFamily="18" charset="0"/>
                          </a:rPr>
                        </m:ctrlPr>
                      </m:dPr>
                      <m:e>
                        <m:f>
                          <m:fPr>
                            <m:ctrlPr>
                              <a:rPr lang="en-US" altLang="en-US" sz="1600" i="1" smtClean="0">
                                <a:solidFill>
                                  <a:srgbClr val="E7788B"/>
                                </a:solidFill>
                                <a:latin typeface="Cambria Math" panose="02040503050406030204" pitchFamily="18" charset="0"/>
                                <a:cs typeface="Times New Roman" pitchFamily="18" charset="0"/>
                              </a:rPr>
                            </m:ctrlPr>
                          </m:fPr>
                          <m:num>
                            <m:r>
                              <a:rPr lang="en-US" altLang="en-US" sz="1600" b="0" i="1" smtClean="0">
                                <a:solidFill>
                                  <a:srgbClr val="E7788B"/>
                                </a:solidFill>
                                <a:latin typeface="Cambria Math" panose="02040503050406030204" pitchFamily="18" charset="0"/>
                                <a:cs typeface="Times New Roman" pitchFamily="18" charset="0"/>
                              </a:rPr>
                              <m:t>9 </m:t>
                            </m:r>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m:t>
                            </m:r>
                          </m:num>
                          <m:den>
                            <m:r>
                              <a:rPr lang="en-US" altLang="en-US" sz="1600" b="0" i="1" smtClean="0">
                                <a:solidFill>
                                  <a:srgbClr val="E7788B"/>
                                </a:solidFill>
                                <a:latin typeface="Cambria Math" panose="02040503050406030204" pitchFamily="18" charset="0"/>
                                <a:cs typeface="Times New Roman" pitchFamily="18" charset="0"/>
                              </a:rPr>
                              <m:t>5 </m:t>
                            </m:r>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m:t>
                            </m:r>
                          </m:den>
                        </m:f>
                      </m:e>
                    </m:d>
                    <m:d>
                      <m:dPr>
                        <m:ctrlPr>
                          <a:rPr lang="en-US" altLang="en-US" sz="1600" i="1" smtClean="0">
                            <a:solidFill>
                              <a:srgbClr val="E7788B"/>
                            </a:solidFill>
                            <a:latin typeface="Cambria Math" panose="02040503050406030204" pitchFamily="18" charset="0"/>
                            <a:cs typeface="Times New Roman" pitchFamily="18" charset="0"/>
                          </a:rPr>
                        </m:ctrlPr>
                      </m:dPr>
                      <m:e>
                        <m:r>
                          <m:rPr>
                            <m:sty m:val="p"/>
                          </m:rPr>
                          <a:rPr lang="en-US" altLang="en-US" sz="1600" b="0" i="0" smtClean="0">
                            <a:solidFill>
                              <a:srgbClr val="E7788B"/>
                            </a:solidFill>
                            <a:latin typeface="Cambria Math" panose="02040503050406030204" pitchFamily="18" charset="0"/>
                            <a:cs typeface="Times New Roman" pitchFamily="18" charset="0"/>
                          </a:rPr>
                          <m:t>temp</m:t>
                        </m:r>
                        <m:r>
                          <a:rPr lang="en-US" altLang="en-US" sz="1600" b="0" i="0" smtClean="0">
                            <a:solidFill>
                              <a:srgbClr val="E7788B"/>
                            </a:solidFill>
                            <a:latin typeface="Cambria Math" panose="02040503050406030204" pitchFamily="18" charset="0"/>
                            <a:cs typeface="Times New Roman" pitchFamily="18" charset="0"/>
                          </a:rPr>
                          <m:t> </m:t>
                        </m:r>
                        <m:r>
                          <m:rPr>
                            <m:sty m:val="p"/>
                          </m:rPr>
                          <a:rPr lang="en-US" altLang="en-US" sz="1600" b="0" i="0" smtClean="0">
                            <a:solidFill>
                              <a:srgbClr val="E7788B"/>
                            </a:solidFill>
                            <a:latin typeface="Cambria Math" panose="02040503050406030204" pitchFamily="18" charset="0"/>
                            <a:cs typeface="Times New Roman" pitchFamily="18" charset="0"/>
                          </a:rPr>
                          <m:t>in</m:t>
                        </m:r>
                        <m:r>
                          <a:rPr lang="en-US" altLang="en-US" sz="1600" b="0" i="0" smtClean="0">
                            <a:solidFill>
                              <a:srgbClr val="E7788B"/>
                            </a:solidFill>
                            <a:latin typeface="Cambria Math" panose="02040503050406030204" pitchFamily="18" charset="0"/>
                            <a:cs typeface="Times New Roman" pitchFamily="18" charset="0"/>
                          </a:rPr>
                          <m:t> </m:t>
                        </m:r>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m:t>
                        </m:r>
                      </m:e>
                    </m:d>
                    <m:r>
                      <a:rPr lang="en-US" altLang="en-US" sz="1600" b="0" i="1" smtClean="0">
                        <a:solidFill>
                          <a:srgbClr val="E7788B"/>
                        </a:solidFill>
                        <a:latin typeface="Cambria Math" panose="02040503050406030204" pitchFamily="18" charset="0"/>
                        <a:cs typeface="Times New Roman" pitchFamily="18" charset="0"/>
                      </a:rPr>
                      <m:t>+32 </m:t>
                    </m:r>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m:t>
                    </m:r>
                  </m:oMath>
                </a14:m>
                <a:endParaRPr lang="en-US" altLang="en-US" sz="1600" dirty="0">
                  <a:solidFill>
                    <a:srgbClr val="E7788B"/>
                  </a:solidFill>
                  <a:latin typeface="Gill Sans MT" panose="020B0502020104020203" pitchFamily="34" charset="0"/>
                  <a:ea typeface="MS PGothic" pitchFamily="34" charset="-128"/>
                  <a:cs typeface="Times New Roman" pitchFamily="18" charset="0"/>
                </a:endParaRPr>
              </a:p>
            </p:txBody>
          </p:sp>
        </mc:Choice>
        <mc:Fallback xmlns="">
          <p:sp>
            <p:nvSpPr>
              <p:cNvPr id="15" name="TextBox 7">
                <a:extLst>
                  <a:ext uri="{FF2B5EF4-FFF2-40B4-BE49-F238E27FC236}">
                    <a16:creationId xmlns:a16="http://schemas.microsoft.com/office/drawing/2014/main" id="{2DDCC7DA-BEEC-44CA-B7CF-46F57C237209}"/>
                  </a:ext>
                </a:extLst>
              </p:cNvPr>
              <p:cNvSpPr txBox="1">
                <a:spLocks noRot="1" noChangeAspect="1" noMove="1" noResize="1" noEditPoints="1" noAdjustHandles="1" noChangeArrowheads="1" noChangeShapeType="1" noTextEdit="1"/>
              </p:cNvSpPr>
              <p:nvPr/>
            </p:nvSpPr>
            <p:spPr bwMode="auto">
              <a:xfrm>
                <a:off x="0" y="5691666"/>
                <a:ext cx="3524251" cy="460832"/>
              </a:xfrm>
              <a:prstGeom prst="rect">
                <a:avLst/>
              </a:prstGeom>
              <a:blipFill>
                <a:blip r:embed="rId4"/>
                <a:stretch>
                  <a:fillRect l="-865" b="-4000"/>
                </a:stretch>
              </a:blipFill>
              <a:ln w="38100">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7">
                <a:extLst>
                  <a:ext uri="{FF2B5EF4-FFF2-40B4-BE49-F238E27FC236}">
                    <a16:creationId xmlns:a16="http://schemas.microsoft.com/office/drawing/2014/main" id="{149416CB-252D-42AA-8DA0-5E301E6006E7}"/>
                  </a:ext>
                </a:extLst>
              </p:cNvPr>
              <p:cNvSpPr txBox="1">
                <a:spLocks noChangeArrowheads="1"/>
              </p:cNvSpPr>
              <p:nvPr/>
            </p:nvSpPr>
            <p:spPr bwMode="auto">
              <a:xfrm>
                <a:off x="0" y="6152498"/>
                <a:ext cx="3875138" cy="338554"/>
              </a:xfrm>
              <a:prstGeom prst="rect">
                <a:avLst/>
              </a:prstGeom>
              <a:noFill/>
              <a:ln w="38100">
                <a:noFill/>
                <a:miter lim="800000"/>
                <a:headEnd/>
                <a:tailEnd/>
              </a:ln>
            </p:spPr>
            <p:txBody>
              <a:bodyPr wrap="square">
                <a:spAutoFit/>
              </a:bodyPr>
              <a:lstStyle/>
              <a:p>
                <a:pPr eaLnBrk="0" hangingPunct="0">
                  <a:buClr>
                    <a:srgbClr val="000000"/>
                  </a:buClr>
                  <a:buSzPct val="100000"/>
                </a:pPr>
                <a:r>
                  <a:rPr lang="en-US" altLang="en-US" sz="1600" dirty="0">
                    <a:solidFill>
                      <a:srgbClr val="E7788B"/>
                    </a:solidFill>
                    <a:latin typeface="Gill Sans MT" panose="020B0502020104020203" pitchFamily="34" charset="0"/>
                    <a:cs typeface="Times New Roman" pitchFamily="18" charset="0"/>
                  </a:rPr>
                  <a:t>Temp in °F =</a:t>
                </a:r>
                <a14:m>
                  <m:oMath xmlns:m="http://schemas.openxmlformats.org/officeDocument/2006/math">
                    <m:r>
                      <a:rPr lang="en-US" altLang="en-US" sz="1600" i="1" smtClean="0">
                        <a:solidFill>
                          <a:srgbClr val="E7788B"/>
                        </a:solidFill>
                        <a:latin typeface="Cambria Math" panose="02040503050406030204" pitchFamily="18" charset="0"/>
                        <a:cs typeface="Times New Roman" pitchFamily="18" charset="0"/>
                      </a:rPr>
                      <m:t>−</m:t>
                    </m:r>
                    <m:r>
                      <a:rPr lang="en-US" altLang="en-US" sz="1600" b="0" i="1" smtClean="0">
                        <a:solidFill>
                          <a:srgbClr val="E7788B"/>
                        </a:solidFill>
                        <a:latin typeface="Cambria Math" panose="02040503050406030204" pitchFamily="18" charset="0"/>
                        <a:cs typeface="Times New Roman" pitchFamily="18" charset="0"/>
                      </a:rPr>
                      <m:t>149.71 </m:t>
                    </m:r>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m:t>
                    </m:r>
                  </m:oMath>
                </a14:m>
                <a:endParaRPr lang="en-US" altLang="en-US" sz="1600" dirty="0">
                  <a:solidFill>
                    <a:srgbClr val="E7788B"/>
                  </a:solidFill>
                  <a:latin typeface="Gill Sans MT" panose="020B0502020104020203" pitchFamily="34" charset="0"/>
                  <a:ea typeface="MS PGothic" pitchFamily="34" charset="-128"/>
                  <a:cs typeface="Times New Roman" pitchFamily="18" charset="0"/>
                </a:endParaRPr>
              </a:p>
            </p:txBody>
          </p:sp>
        </mc:Choice>
        <mc:Fallback xmlns="">
          <p:sp>
            <p:nvSpPr>
              <p:cNvPr id="16" name="TextBox 7">
                <a:extLst>
                  <a:ext uri="{FF2B5EF4-FFF2-40B4-BE49-F238E27FC236}">
                    <a16:creationId xmlns:a16="http://schemas.microsoft.com/office/drawing/2014/main" id="{149416CB-252D-42AA-8DA0-5E301E6006E7}"/>
                  </a:ext>
                </a:extLst>
              </p:cNvPr>
              <p:cNvSpPr txBox="1">
                <a:spLocks noRot="1" noChangeAspect="1" noMove="1" noResize="1" noEditPoints="1" noAdjustHandles="1" noChangeArrowheads="1" noChangeShapeType="1" noTextEdit="1"/>
              </p:cNvSpPr>
              <p:nvPr/>
            </p:nvSpPr>
            <p:spPr bwMode="auto">
              <a:xfrm>
                <a:off x="0" y="6152498"/>
                <a:ext cx="3875138" cy="338554"/>
              </a:xfrm>
              <a:prstGeom prst="rect">
                <a:avLst/>
              </a:prstGeom>
              <a:blipFill>
                <a:blip r:embed="rId5"/>
                <a:stretch>
                  <a:fillRect l="-786" t="-5357" b="-21429"/>
                </a:stretch>
              </a:blipFill>
              <a:ln w="38100">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7">
                <a:extLst>
                  <a:ext uri="{FF2B5EF4-FFF2-40B4-BE49-F238E27FC236}">
                    <a16:creationId xmlns:a16="http://schemas.microsoft.com/office/drawing/2014/main" id="{721AD186-2BED-4074-B394-0AC0D851DF4D}"/>
                  </a:ext>
                </a:extLst>
              </p:cNvPr>
              <p:cNvSpPr txBox="1">
                <a:spLocks noChangeArrowheads="1"/>
              </p:cNvSpPr>
              <p:nvPr/>
            </p:nvSpPr>
            <p:spPr bwMode="auto">
              <a:xfrm>
                <a:off x="1" y="3630919"/>
                <a:ext cx="3524250" cy="460832"/>
              </a:xfrm>
              <a:prstGeom prst="rect">
                <a:avLst/>
              </a:prstGeom>
              <a:noFill/>
              <a:ln w="38100">
                <a:noFill/>
                <a:miter lim="800000"/>
                <a:headEnd/>
                <a:tailEnd/>
              </a:ln>
            </p:spPr>
            <p:txBody>
              <a:bodyPr wrap="square">
                <a:spAutoFit/>
              </a:bodyPr>
              <a:lstStyle/>
              <a:p>
                <a:pPr eaLnBrk="0" hangingPunct="0">
                  <a:buClr>
                    <a:srgbClr val="000000"/>
                  </a:buClr>
                  <a:buSzPct val="100000"/>
                </a:pPr>
                <a:r>
                  <a:rPr lang="en-US" altLang="en-US" sz="1600" dirty="0">
                    <a:solidFill>
                      <a:srgbClr val="E7788B"/>
                    </a:solidFill>
                    <a:latin typeface="Gill Sans MT" panose="020B0502020104020203" pitchFamily="34" charset="0"/>
                    <a:cs typeface="Times New Roman" pitchFamily="18" charset="0"/>
                  </a:rPr>
                  <a:t>Temp in °C = (Temp in °F</a:t>
                </a:r>
                <a:r>
                  <a:rPr lang="en-US" altLang="en-US" sz="1600" dirty="0">
                    <a:solidFill>
                      <a:srgbClr val="E7788B"/>
                    </a:solidFill>
                    <a:latin typeface="Gill Sans MT" panose="020B0502020104020203" pitchFamily="34" charset="0"/>
                    <a:ea typeface="Cambria Math" panose="02040503050406030204" pitchFamily="18" charset="0"/>
                    <a:cs typeface="Times New Roman" pitchFamily="18" charset="0"/>
                  </a:rPr>
                  <a:t> </a:t>
                </a:r>
                <a14:m>
                  <m:oMath xmlns:m="http://schemas.openxmlformats.org/officeDocument/2006/math">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−32℉</m:t>
                    </m:r>
                  </m:oMath>
                </a14:m>
                <a:r>
                  <a:rPr lang="en-US" altLang="en-US" sz="1600" dirty="0">
                    <a:solidFill>
                      <a:srgbClr val="E7788B"/>
                    </a:solidFill>
                    <a:latin typeface="Gill Sans MT" panose="020B0502020104020203" pitchFamily="34" charset="0"/>
                    <a:cs typeface="Times New Roman" pitchFamily="18" charset="0"/>
                  </a:rPr>
                  <a:t>) </a:t>
                </a:r>
                <a14:m>
                  <m:oMath xmlns:m="http://schemas.openxmlformats.org/officeDocument/2006/math">
                    <m:d>
                      <m:dPr>
                        <m:ctrlPr>
                          <a:rPr lang="en-US" altLang="en-US" sz="1600" i="1">
                            <a:solidFill>
                              <a:srgbClr val="E7788B"/>
                            </a:solidFill>
                            <a:latin typeface="Cambria Math" panose="02040503050406030204" pitchFamily="18" charset="0"/>
                            <a:cs typeface="Times New Roman" pitchFamily="18" charset="0"/>
                          </a:rPr>
                        </m:ctrlPr>
                      </m:dPr>
                      <m:e>
                        <m:f>
                          <m:fPr>
                            <m:ctrlPr>
                              <a:rPr lang="en-US" altLang="en-US" sz="1600" i="1">
                                <a:solidFill>
                                  <a:srgbClr val="E7788B"/>
                                </a:solidFill>
                                <a:latin typeface="Cambria Math" panose="02040503050406030204" pitchFamily="18" charset="0"/>
                                <a:cs typeface="Times New Roman" pitchFamily="18" charset="0"/>
                              </a:rPr>
                            </m:ctrlPr>
                          </m:fPr>
                          <m:num>
                            <m:r>
                              <a:rPr lang="en-US" altLang="en-US" sz="1600" b="0" i="1" smtClean="0">
                                <a:solidFill>
                                  <a:srgbClr val="E7788B"/>
                                </a:solidFill>
                                <a:latin typeface="Cambria Math" panose="02040503050406030204" pitchFamily="18" charset="0"/>
                                <a:cs typeface="Times New Roman" pitchFamily="18" charset="0"/>
                              </a:rPr>
                              <m:t>5</m:t>
                            </m:r>
                            <m:r>
                              <a:rPr lang="en-US" altLang="en-US" sz="1600" i="1">
                                <a:solidFill>
                                  <a:srgbClr val="E7788B"/>
                                </a:solidFill>
                                <a:latin typeface="Cambria Math" panose="02040503050406030204" pitchFamily="18" charset="0"/>
                                <a:cs typeface="Times New Roman" pitchFamily="18" charset="0"/>
                              </a:rPr>
                              <m:t> </m:t>
                            </m:r>
                            <m:r>
                              <a:rPr lang="en-US" altLang="en-US" sz="1600" i="1" smtClean="0">
                                <a:solidFill>
                                  <a:srgbClr val="E7788B"/>
                                </a:solidFill>
                                <a:latin typeface="Cambria Math" panose="02040503050406030204" pitchFamily="18" charset="0"/>
                                <a:ea typeface="Cambria Math" panose="02040503050406030204" pitchFamily="18" charset="0"/>
                                <a:cs typeface="Times New Roman" pitchFamily="18" charset="0"/>
                              </a:rPr>
                              <m:t>℃</m:t>
                            </m:r>
                          </m:num>
                          <m:den>
                            <m:r>
                              <a:rPr lang="en-US" altLang="en-US" sz="1600" b="0" i="1" smtClean="0">
                                <a:solidFill>
                                  <a:srgbClr val="E7788B"/>
                                </a:solidFill>
                                <a:latin typeface="Cambria Math" panose="02040503050406030204" pitchFamily="18" charset="0"/>
                                <a:cs typeface="Times New Roman" pitchFamily="18" charset="0"/>
                              </a:rPr>
                              <m:t>9</m:t>
                            </m:r>
                            <m:r>
                              <a:rPr lang="en-US" altLang="en-US" sz="1600" i="1">
                                <a:solidFill>
                                  <a:srgbClr val="E7788B"/>
                                </a:solidFill>
                                <a:latin typeface="Cambria Math" panose="02040503050406030204" pitchFamily="18" charset="0"/>
                                <a:cs typeface="Times New Roman" pitchFamily="18" charset="0"/>
                              </a:rPr>
                              <m:t> </m:t>
                            </m:r>
                            <m:r>
                              <a:rPr lang="en-US" altLang="en-US" sz="1600" i="1" smtClean="0">
                                <a:solidFill>
                                  <a:srgbClr val="E7788B"/>
                                </a:solidFill>
                                <a:latin typeface="Cambria Math" panose="02040503050406030204" pitchFamily="18" charset="0"/>
                                <a:ea typeface="Cambria Math" panose="02040503050406030204" pitchFamily="18" charset="0"/>
                                <a:cs typeface="Times New Roman" pitchFamily="18" charset="0"/>
                              </a:rPr>
                              <m:t>℉</m:t>
                            </m:r>
                          </m:den>
                        </m:f>
                      </m:e>
                    </m:d>
                  </m:oMath>
                </a14:m>
                <a:endParaRPr lang="en-US" altLang="en-US" sz="1600" dirty="0">
                  <a:solidFill>
                    <a:srgbClr val="E7788B"/>
                  </a:solidFill>
                  <a:latin typeface="Gill Sans MT" panose="020B0502020104020203" pitchFamily="34" charset="0"/>
                  <a:ea typeface="MS PGothic" pitchFamily="34" charset="-128"/>
                  <a:cs typeface="Times New Roman" pitchFamily="18" charset="0"/>
                </a:endParaRPr>
              </a:p>
            </p:txBody>
          </p:sp>
        </mc:Choice>
        <mc:Fallback xmlns="">
          <p:sp>
            <p:nvSpPr>
              <p:cNvPr id="17" name="TextBox 7">
                <a:extLst>
                  <a:ext uri="{FF2B5EF4-FFF2-40B4-BE49-F238E27FC236}">
                    <a16:creationId xmlns:a16="http://schemas.microsoft.com/office/drawing/2014/main" id="{721AD186-2BED-4074-B394-0AC0D851DF4D}"/>
                  </a:ext>
                </a:extLst>
              </p:cNvPr>
              <p:cNvSpPr txBox="1">
                <a:spLocks noRot="1" noChangeAspect="1" noMove="1" noResize="1" noEditPoints="1" noAdjustHandles="1" noChangeArrowheads="1" noChangeShapeType="1" noTextEdit="1"/>
              </p:cNvSpPr>
              <p:nvPr/>
            </p:nvSpPr>
            <p:spPr bwMode="auto">
              <a:xfrm>
                <a:off x="1" y="3630919"/>
                <a:ext cx="3524250" cy="460832"/>
              </a:xfrm>
              <a:prstGeom prst="rect">
                <a:avLst/>
              </a:prstGeom>
              <a:blipFill>
                <a:blip r:embed="rId6"/>
                <a:stretch>
                  <a:fillRect l="-865" b="-4000"/>
                </a:stretch>
              </a:blipFill>
              <a:ln w="38100">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7">
                <a:extLst>
                  <a:ext uri="{FF2B5EF4-FFF2-40B4-BE49-F238E27FC236}">
                    <a16:creationId xmlns:a16="http://schemas.microsoft.com/office/drawing/2014/main" id="{80FADE80-C47B-476E-9D83-F1F33AD42B39}"/>
                  </a:ext>
                </a:extLst>
              </p:cNvPr>
              <p:cNvSpPr txBox="1">
                <a:spLocks noChangeArrowheads="1"/>
              </p:cNvSpPr>
              <p:nvPr/>
            </p:nvSpPr>
            <p:spPr bwMode="auto">
              <a:xfrm>
                <a:off x="0" y="4085543"/>
                <a:ext cx="6946491" cy="338554"/>
              </a:xfrm>
              <a:prstGeom prst="rect">
                <a:avLst/>
              </a:prstGeom>
              <a:noFill/>
              <a:ln w="38100">
                <a:noFill/>
                <a:miter lim="800000"/>
                <a:headEnd/>
                <a:tailEnd/>
              </a:ln>
            </p:spPr>
            <p:txBody>
              <a:bodyPr wrap="square">
                <a:spAutoFit/>
              </a:bodyPr>
              <a:lstStyle/>
              <a:p>
                <a:pPr eaLnBrk="0" hangingPunct="0">
                  <a:buClr>
                    <a:srgbClr val="000000"/>
                  </a:buClr>
                  <a:buSzPct val="100000"/>
                </a:pPr>
                <a:r>
                  <a:rPr lang="en-US" altLang="en-US" sz="1600" dirty="0">
                    <a:solidFill>
                      <a:srgbClr val="E7788B"/>
                    </a:solidFill>
                    <a:latin typeface="Gill Sans MT" panose="020B0502020104020203" pitchFamily="34" charset="0"/>
                    <a:cs typeface="Times New Roman" pitchFamily="18" charset="0"/>
                  </a:rPr>
                  <a:t>Temp in °C = 2856 </a:t>
                </a:r>
                <a14:m>
                  <m:oMath xmlns:m="http://schemas.openxmlformats.org/officeDocument/2006/math">
                    <m:r>
                      <a:rPr lang="en-US" altLang="en-US" sz="1600" i="1" smtClean="0">
                        <a:solidFill>
                          <a:srgbClr val="E7788B"/>
                        </a:solidFill>
                        <a:latin typeface="Cambria Math" panose="02040503050406030204" pitchFamily="18" charset="0"/>
                        <a:ea typeface="Cambria Math" panose="02040503050406030204" pitchFamily="18" charset="0"/>
                        <a:cs typeface="Times New Roman" pitchFamily="18" charset="0"/>
                      </a:rPr>
                      <m:t>℃</m:t>
                    </m:r>
                  </m:oMath>
                </a14:m>
                <a:endParaRPr lang="en-US" altLang="en-US" sz="1600" dirty="0">
                  <a:solidFill>
                    <a:srgbClr val="E7788B"/>
                  </a:solidFill>
                  <a:latin typeface="Gill Sans MT" panose="020B0502020104020203" pitchFamily="34" charset="0"/>
                  <a:ea typeface="MS PGothic" pitchFamily="34" charset="-128"/>
                  <a:cs typeface="Times New Roman" pitchFamily="18" charset="0"/>
                </a:endParaRPr>
              </a:p>
            </p:txBody>
          </p:sp>
        </mc:Choice>
        <mc:Fallback xmlns="">
          <p:sp>
            <p:nvSpPr>
              <p:cNvPr id="18" name="TextBox 7">
                <a:extLst>
                  <a:ext uri="{FF2B5EF4-FFF2-40B4-BE49-F238E27FC236}">
                    <a16:creationId xmlns:a16="http://schemas.microsoft.com/office/drawing/2014/main" id="{80FADE80-C47B-476E-9D83-F1F33AD42B39}"/>
                  </a:ext>
                </a:extLst>
              </p:cNvPr>
              <p:cNvSpPr txBox="1">
                <a:spLocks noRot="1" noChangeAspect="1" noMove="1" noResize="1" noEditPoints="1" noAdjustHandles="1" noChangeArrowheads="1" noChangeShapeType="1" noTextEdit="1"/>
              </p:cNvSpPr>
              <p:nvPr/>
            </p:nvSpPr>
            <p:spPr bwMode="auto">
              <a:xfrm>
                <a:off x="0" y="4085543"/>
                <a:ext cx="6946491" cy="338554"/>
              </a:xfrm>
              <a:prstGeom prst="rect">
                <a:avLst/>
              </a:prstGeom>
              <a:blipFill>
                <a:blip r:embed="rId7"/>
                <a:stretch>
                  <a:fillRect l="-439" t="-5357" b="-21429"/>
                </a:stretch>
              </a:blipFill>
              <a:ln w="38100">
                <a:noFill/>
                <a:miter lim="800000"/>
                <a:headEnd/>
                <a:tailEnd/>
              </a:ln>
            </p:spPr>
            <p:txBody>
              <a:bodyPr/>
              <a:lstStyle/>
              <a:p>
                <a:r>
                  <a:rPr lang="en-US">
                    <a:noFill/>
                  </a:rPr>
                  <a:t> </a:t>
                </a:r>
              </a:p>
            </p:txBody>
          </p:sp>
        </mc:Fallback>
      </mc:AlternateContent>
      <p:sp>
        <p:nvSpPr>
          <p:cNvPr id="19" name="Rectangle 2">
            <a:extLst>
              <a:ext uri="{FF2B5EF4-FFF2-40B4-BE49-F238E27FC236}">
                <a16:creationId xmlns:a16="http://schemas.microsoft.com/office/drawing/2014/main" id="{FA99FCE4-8C54-4274-992F-96B597BB83D1}"/>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8615C60-BD8C-42E7-AD3F-9E2BC1E7CF15}"/>
                  </a:ext>
                </a:extLst>
              </p:cNvPr>
              <p:cNvSpPr/>
              <p:nvPr/>
            </p:nvSpPr>
            <p:spPr>
              <a:xfrm>
                <a:off x="3356673" y="1682312"/>
                <a:ext cx="2258182" cy="460832"/>
              </a:xfrm>
              <a:prstGeom prst="rect">
                <a:avLst/>
              </a:prstGeom>
            </p:spPr>
            <p:txBody>
              <a:bodyPr wrap="none">
                <a:spAutoFit/>
              </a:bodyPr>
              <a:lstStyle/>
              <a:p>
                <a14:m>
                  <m:oMath xmlns:m="http://schemas.openxmlformats.org/officeDocument/2006/math">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d>
                      <m:dPr>
                        <m:ctrlPr>
                          <a:rPr lang="en-US" altLang="en-US" sz="1600" i="1">
                            <a:solidFill>
                              <a:srgbClr val="E7788B"/>
                            </a:solidFill>
                            <a:latin typeface="Cambria Math" panose="02040503050406030204" pitchFamily="18" charset="0"/>
                            <a:cs typeface="Times New Roman" pitchFamily="18" charset="0"/>
                          </a:rPr>
                        </m:ctrlPr>
                      </m:dPr>
                      <m:e>
                        <m:f>
                          <m:fPr>
                            <m:ctrlPr>
                              <a:rPr lang="en-US" altLang="en-US" sz="1600" i="1">
                                <a:solidFill>
                                  <a:srgbClr val="E7788B"/>
                                </a:solidFill>
                                <a:latin typeface="Cambria Math" panose="02040503050406030204" pitchFamily="18" charset="0"/>
                                <a:cs typeface="Times New Roman" pitchFamily="18" charset="0"/>
                              </a:rPr>
                            </m:ctrlPr>
                          </m:fPr>
                          <m:num>
                            <m:r>
                              <a:rPr lang="en-US" altLang="en-US" sz="1600" i="1">
                                <a:solidFill>
                                  <a:srgbClr val="E7788B"/>
                                </a:solidFill>
                                <a:latin typeface="Cambria Math" panose="02040503050406030204" pitchFamily="18" charset="0"/>
                                <a:cs typeface="Times New Roman" pitchFamily="18" charset="0"/>
                              </a:rPr>
                              <m:t>9 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num>
                          <m:den>
                            <m:r>
                              <a:rPr lang="en-US" altLang="en-US" sz="1600" i="1">
                                <a:solidFill>
                                  <a:srgbClr val="E7788B"/>
                                </a:solidFill>
                                <a:latin typeface="Cambria Math" panose="02040503050406030204" pitchFamily="18" charset="0"/>
                                <a:cs typeface="Times New Roman" pitchFamily="18" charset="0"/>
                              </a:rPr>
                              <m:t>5 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den>
                        </m:f>
                      </m:e>
                    </m:d>
                    <m:d>
                      <m:dPr>
                        <m:ctrlPr>
                          <a:rPr lang="en-US" altLang="en-US" sz="1600" i="1">
                            <a:solidFill>
                              <a:srgbClr val="E7788B"/>
                            </a:solidFill>
                            <a:latin typeface="Cambria Math" panose="02040503050406030204" pitchFamily="18" charset="0"/>
                            <a:cs typeface="Times New Roman" pitchFamily="18" charset="0"/>
                          </a:rPr>
                        </m:ctrlPr>
                      </m:dPr>
                      <m:e>
                        <m:r>
                          <a:rPr lang="en-US" altLang="en-US" sz="1600">
                            <a:solidFill>
                              <a:srgbClr val="E7788B"/>
                            </a:solidFill>
                            <a:latin typeface="Cambria Math" panose="02040503050406030204" pitchFamily="18" charset="0"/>
                            <a:cs typeface="Times New Roman" pitchFamily="18" charset="0"/>
                          </a:rPr>
                          <m:t>39 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e>
                    </m:d>
                    <m:r>
                      <a:rPr lang="en-US" altLang="en-US" sz="1600" i="1">
                        <a:solidFill>
                          <a:srgbClr val="E7788B"/>
                        </a:solidFill>
                        <a:latin typeface="Cambria Math" panose="02040503050406030204" pitchFamily="18" charset="0"/>
                        <a:cs typeface="Times New Roman" pitchFamily="18" charset="0"/>
                      </a:rPr>
                      <m:t>+32 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oMath>
                </a14:m>
                <a:r>
                  <a:rPr lang="en-US" sz="1600" dirty="0">
                    <a:latin typeface="Gill Sans MT" panose="020B0502020104020203" pitchFamily="34" charset="0"/>
                  </a:rPr>
                  <a:t> </a:t>
                </a:r>
              </a:p>
            </p:txBody>
          </p:sp>
        </mc:Choice>
        <mc:Fallback xmlns="">
          <p:sp>
            <p:nvSpPr>
              <p:cNvPr id="7" name="Rectangle 6">
                <a:extLst>
                  <a:ext uri="{FF2B5EF4-FFF2-40B4-BE49-F238E27FC236}">
                    <a16:creationId xmlns:a16="http://schemas.microsoft.com/office/drawing/2014/main" id="{18615C60-BD8C-42E7-AD3F-9E2BC1E7CF15}"/>
                  </a:ext>
                </a:extLst>
              </p:cNvPr>
              <p:cNvSpPr>
                <a:spLocks noRot="1" noChangeAspect="1" noMove="1" noResize="1" noEditPoints="1" noAdjustHandles="1" noChangeArrowheads="1" noChangeShapeType="1" noTextEdit="1"/>
              </p:cNvSpPr>
              <p:nvPr/>
            </p:nvSpPr>
            <p:spPr>
              <a:xfrm>
                <a:off x="3356673" y="1682312"/>
                <a:ext cx="2258182" cy="4608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FC906BE4-C705-4B50-A884-B9666E1BA02D}"/>
                  </a:ext>
                </a:extLst>
              </p:cNvPr>
              <p:cNvSpPr/>
              <p:nvPr/>
            </p:nvSpPr>
            <p:spPr>
              <a:xfrm>
                <a:off x="3343779" y="3624711"/>
                <a:ext cx="2381229" cy="460832"/>
              </a:xfrm>
              <a:prstGeom prst="rect">
                <a:avLst/>
              </a:prstGeom>
            </p:spPr>
            <p:txBody>
              <a:bodyPr wrap="none">
                <a:spAutoFit/>
              </a:bodyPr>
              <a:lstStyle/>
              <a:p>
                <a14:m>
                  <m:oMath xmlns:m="http://schemas.openxmlformats.org/officeDocument/2006/math">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r>
                      <m:rPr>
                        <m:nor/>
                      </m:rPr>
                      <a:rPr lang="en-US" altLang="en-US" sz="1600">
                        <a:solidFill>
                          <a:srgbClr val="E7788B"/>
                        </a:solidFill>
                        <a:latin typeface="Gill Sans MT" panose="020B0502020104020203" pitchFamily="34" charset="0"/>
                        <a:ea typeface="Cambria Math" panose="02040503050406030204" pitchFamily="18" charset="0"/>
                        <a:cs typeface="Times New Roman" pitchFamily="18" charset="0"/>
                      </a:rPr>
                      <m:t>(</m:t>
                    </m:r>
                    <m:r>
                      <m:rPr>
                        <m:nor/>
                      </m:rPr>
                      <a:rPr lang="en-US" altLang="en-US" sz="1600" dirty="0">
                        <a:solidFill>
                          <a:srgbClr val="E7788B"/>
                        </a:solidFill>
                        <a:latin typeface="Gill Sans MT" panose="020B0502020104020203" pitchFamily="34" charset="0"/>
                        <a:cs typeface="Times New Roman" pitchFamily="18" charset="0"/>
                      </a:rPr>
                      <m:t>5173</m:t>
                    </m:r>
                    <m:r>
                      <m:rPr>
                        <m:nor/>
                      </m:rPr>
                      <a:rPr lang="en-US" altLang="en-US" sz="1600" dirty="0">
                        <a:solidFill>
                          <a:srgbClr val="E7788B"/>
                        </a:solidFill>
                        <a:latin typeface="Gill Sans MT" panose="020B0502020104020203" pitchFamily="34" charset="0"/>
                        <a:cs typeface="Times New Roman" pitchFamily="18" charset="0"/>
                      </a:rPr>
                      <m:t>°</m:t>
                    </m:r>
                    <m:r>
                      <m:rPr>
                        <m:nor/>
                      </m:rPr>
                      <a:rPr lang="en-US" altLang="en-US" sz="1600" dirty="0">
                        <a:solidFill>
                          <a:srgbClr val="E7788B"/>
                        </a:solidFill>
                        <a:latin typeface="Gill Sans MT" panose="020B0502020104020203" pitchFamily="34" charset="0"/>
                        <a:cs typeface="Times New Roman" pitchFamily="18" charset="0"/>
                      </a:rPr>
                      <m:t>F</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−32℉</m:t>
                    </m:r>
                    <m:r>
                      <m:rPr>
                        <m:nor/>
                      </m:rPr>
                      <a:rPr lang="en-US" altLang="en-US" sz="1600" dirty="0">
                        <a:solidFill>
                          <a:srgbClr val="E7788B"/>
                        </a:solidFill>
                        <a:latin typeface="Gill Sans MT" panose="020B0502020104020203" pitchFamily="34" charset="0"/>
                        <a:cs typeface="Times New Roman" pitchFamily="18" charset="0"/>
                      </a:rPr>
                      <m:t>) </m:t>
                    </m:r>
                    <m:d>
                      <m:dPr>
                        <m:ctrlPr>
                          <a:rPr lang="en-US" altLang="en-US" sz="1600" i="1">
                            <a:solidFill>
                              <a:srgbClr val="E7788B"/>
                            </a:solidFill>
                            <a:latin typeface="Cambria Math" panose="02040503050406030204" pitchFamily="18" charset="0"/>
                            <a:cs typeface="Times New Roman" pitchFamily="18" charset="0"/>
                          </a:rPr>
                        </m:ctrlPr>
                      </m:dPr>
                      <m:e>
                        <m:f>
                          <m:fPr>
                            <m:ctrlPr>
                              <a:rPr lang="en-US" altLang="en-US" sz="1600" i="1">
                                <a:solidFill>
                                  <a:srgbClr val="E7788B"/>
                                </a:solidFill>
                                <a:latin typeface="Cambria Math" panose="02040503050406030204" pitchFamily="18" charset="0"/>
                                <a:cs typeface="Times New Roman" pitchFamily="18" charset="0"/>
                              </a:rPr>
                            </m:ctrlPr>
                          </m:fPr>
                          <m:num>
                            <m:r>
                              <a:rPr lang="en-US" altLang="en-US" sz="1600" i="1">
                                <a:solidFill>
                                  <a:srgbClr val="E7788B"/>
                                </a:solidFill>
                                <a:latin typeface="Cambria Math" panose="02040503050406030204" pitchFamily="18" charset="0"/>
                                <a:cs typeface="Times New Roman" pitchFamily="18" charset="0"/>
                              </a:rPr>
                              <m:t>5 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num>
                          <m:den>
                            <m:r>
                              <a:rPr lang="en-US" altLang="en-US" sz="1600" i="1">
                                <a:solidFill>
                                  <a:srgbClr val="E7788B"/>
                                </a:solidFill>
                                <a:latin typeface="Cambria Math" panose="02040503050406030204" pitchFamily="18" charset="0"/>
                                <a:cs typeface="Times New Roman" pitchFamily="18" charset="0"/>
                              </a:rPr>
                              <m:t>9 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den>
                        </m:f>
                      </m:e>
                    </m:d>
                  </m:oMath>
                </a14:m>
                <a:r>
                  <a:rPr lang="en-US" sz="1600" dirty="0">
                    <a:latin typeface="Gill Sans MT" panose="020B0502020104020203" pitchFamily="34" charset="0"/>
                  </a:rPr>
                  <a:t> </a:t>
                </a:r>
              </a:p>
            </p:txBody>
          </p:sp>
        </mc:Choice>
        <mc:Fallback xmlns="">
          <p:sp>
            <p:nvSpPr>
              <p:cNvPr id="10" name="Rectangle 9">
                <a:extLst>
                  <a:ext uri="{FF2B5EF4-FFF2-40B4-BE49-F238E27FC236}">
                    <a16:creationId xmlns:a16="http://schemas.microsoft.com/office/drawing/2014/main" id="{FC906BE4-C705-4B50-A884-B9666E1BA02D}"/>
                  </a:ext>
                </a:extLst>
              </p:cNvPr>
              <p:cNvSpPr>
                <a:spLocks noRot="1" noChangeAspect="1" noMove="1" noResize="1" noEditPoints="1" noAdjustHandles="1" noChangeArrowheads="1" noChangeShapeType="1" noTextEdit="1"/>
              </p:cNvSpPr>
              <p:nvPr/>
            </p:nvSpPr>
            <p:spPr>
              <a:xfrm>
                <a:off x="3343779" y="3624711"/>
                <a:ext cx="2381229" cy="4608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E0F9BE7-71C3-4D7A-93AC-0287EA0F2562}"/>
                  </a:ext>
                </a:extLst>
              </p:cNvPr>
              <p:cNvSpPr/>
              <p:nvPr/>
            </p:nvSpPr>
            <p:spPr>
              <a:xfrm>
                <a:off x="3362237" y="5691666"/>
                <a:ext cx="2795189" cy="460832"/>
              </a:xfrm>
              <a:prstGeom prst="rect">
                <a:avLst/>
              </a:prstGeom>
            </p:spPr>
            <p:txBody>
              <a:bodyPr wrap="none">
                <a:spAutoFit/>
              </a:bodyPr>
              <a:lstStyle/>
              <a:p>
                <a14:m>
                  <m:oMath xmlns:m="http://schemas.openxmlformats.org/officeDocument/2006/math">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d>
                      <m:dPr>
                        <m:ctrlPr>
                          <a:rPr lang="en-US" altLang="en-US" sz="1600" i="1">
                            <a:solidFill>
                              <a:srgbClr val="E7788B"/>
                            </a:solidFill>
                            <a:latin typeface="Cambria Math" panose="02040503050406030204" pitchFamily="18" charset="0"/>
                            <a:cs typeface="Times New Roman" pitchFamily="18" charset="0"/>
                          </a:rPr>
                        </m:ctrlPr>
                      </m:dPr>
                      <m:e>
                        <m:f>
                          <m:fPr>
                            <m:ctrlPr>
                              <a:rPr lang="en-US" altLang="en-US" sz="1600" i="1">
                                <a:solidFill>
                                  <a:srgbClr val="E7788B"/>
                                </a:solidFill>
                                <a:latin typeface="Cambria Math" panose="02040503050406030204" pitchFamily="18" charset="0"/>
                                <a:cs typeface="Times New Roman" pitchFamily="18" charset="0"/>
                              </a:rPr>
                            </m:ctrlPr>
                          </m:fPr>
                          <m:num>
                            <m:r>
                              <a:rPr lang="en-US" altLang="en-US" sz="1600" i="1">
                                <a:solidFill>
                                  <a:srgbClr val="E7788B"/>
                                </a:solidFill>
                                <a:latin typeface="Cambria Math" panose="02040503050406030204" pitchFamily="18" charset="0"/>
                                <a:cs typeface="Times New Roman" pitchFamily="18" charset="0"/>
                              </a:rPr>
                              <m:t>9 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num>
                          <m:den>
                            <m:r>
                              <a:rPr lang="en-US" altLang="en-US" sz="1600" i="1">
                                <a:solidFill>
                                  <a:srgbClr val="E7788B"/>
                                </a:solidFill>
                                <a:latin typeface="Cambria Math" panose="02040503050406030204" pitchFamily="18" charset="0"/>
                                <a:cs typeface="Times New Roman" pitchFamily="18" charset="0"/>
                              </a:rPr>
                              <m:t>5 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den>
                        </m:f>
                      </m:e>
                    </m:d>
                    <m:d>
                      <m:dPr>
                        <m:ctrlPr>
                          <a:rPr lang="en-US" altLang="en-US" sz="1600" i="1">
                            <a:solidFill>
                              <a:srgbClr val="E7788B"/>
                            </a:solidFill>
                            <a:latin typeface="Cambria Math" panose="02040503050406030204" pitchFamily="18" charset="0"/>
                            <a:cs typeface="Times New Roman" pitchFamily="18" charset="0"/>
                          </a:rPr>
                        </m:ctrlPr>
                      </m:dPr>
                      <m:e>
                        <m:r>
                          <a:rPr lang="en-US" altLang="en-US" sz="1600">
                            <a:solidFill>
                              <a:srgbClr val="E7788B"/>
                            </a:solidFill>
                            <a:latin typeface="Cambria Math" panose="02040503050406030204" pitchFamily="18" charset="0"/>
                            <a:cs typeface="Times New Roman" pitchFamily="18" charset="0"/>
                          </a:rPr>
                          <m:t>−100.95 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e>
                    </m:d>
                    <m:r>
                      <a:rPr lang="en-US" altLang="en-US" sz="1600" i="1">
                        <a:solidFill>
                          <a:srgbClr val="E7788B"/>
                        </a:solidFill>
                        <a:latin typeface="Cambria Math" panose="02040503050406030204" pitchFamily="18" charset="0"/>
                        <a:cs typeface="Times New Roman" pitchFamily="18" charset="0"/>
                      </a:rPr>
                      <m:t>+32 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oMath>
                </a14:m>
                <a:r>
                  <a:rPr lang="en-US" sz="1600" dirty="0"/>
                  <a:t> </a:t>
                </a:r>
              </a:p>
            </p:txBody>
          </p:sp>
        </mc:Choice>
        <mc:Fallback xmlns="">
          <p:sp>
            <p:nvSpPr>
              <p:cNvPr id="20" name="Rectangle 19">
                <a:extLst>
                  <a:ext uri="{FF2B5EF4-FFF2-40B4-BE49-F238E27FC236}">
                    <a16:creationId xmlns:a16="http://schemas.microsoft.com/office/drawing/2014/main" id="{2E0F9BE7-71C3-4D7A-93AC-0287EA0F2562}"/>
                  </a:ext>
                </a:extLst>
              </p:cNvPr>
              <p:cNvSpPr>
                <a:spLocks noRot="1" noChangeAspect="1" noMove="1" noResize="1" noEditPoints="1" noAdjustHandles="1" noChangeArrowheads="1" noChangeShapeType="1" noTextEdit="1"/>
              </p:cNvSpPr>
              <p:nvPr/>
            </p:nvSpPr>
            <p:spPr>
              <a:xfrm>
                <a:off x="3362237" y="5691666"/>
                <a:ext cx="2795189" cy="460832"/>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7313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6" grpId="0"/>
      <p:bldP spid="17" grpId="0"/>
      <p:bldP spid="18" grpId="0"/>
      <p:bldP spid="7" grpId="0"/>
      <p:bldP spid="10"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B4C06-2712-05FC-CFB8-1E54AE209CE8}"/>
              </a:ext>
            </a:extLst>
          </p:cNvPr>
          <p:cNvSpPr txBox="1"/>
          <p:nvPr/>
        </p:nvSpPr>
        <p:spPr>
          <a:xfrm>
            <a:off x="0" y="2228672"/>
            <a:ext cx="9144000" cy="2400657"/>
          </a:xfrm>
          <a:prstGeom prst="rect">
            <a:avLst/>
          </a:prstGeom>
          <a:noFill/>
        </p:spPr>
        <p:txBody>
          <a:bodyPr wrap="square" rtlCol="0">
            <a:spAutoFit/>
          </a:bodyPr>
          <a:lstStyle/>
          <a:p>
            <a:r>
              <a:rPr lang="en-US" sz="5000" b="1" i="0" dirty="0">
                <a:solidFill>
                  <a:srgbClr val="353945"/>
                </a:solidFill>
                <a:effectLst/>
                <a:latin typeface="Inter"/>
              </a:rPr>
              <a:t>(Ch. 1-slide 21)  If dry ice sublimates at -196 </a:t>
            </a:r>
            <a:r>
              <a:rPr lang="en-US" sz="5000" b="1" i="0" dirty="0">
                <a:solidFill>
                  <a:srgbClr val="353945"/>
                </a:solidFill>
                <a:effectLst/>
                <a:latin typeface="Arial" panose="020B0604020202020204" pitchFamily="34" charset="0"/>
                <a:cs typeface="Arial" panose="020B0604020202020204" pitchFamily="34" charset="0"/>
              </a:rPr>
              <a:t>°</a:t>
            </a:r>
            <a:r>
              <a:rPr lang="en-US" sz="5000" b="1" i="0" dirty="0">
                <a:solidFill>
                  <a:srgbClr val="353945"/>
                </a:solidFill>
                <a:effectLst/>
                <a:latin typeface="Inter"/>
              </a:rPr>
              <a:t>F, what is that temperature in </a:t>
            </a:r>
            <a:r>
              <a:rPr lang="en-US" sz="5000" b="1" i="0" dirty="0">
                <a:solidFill>
                  <a:srgbClr val="353945"/>
                </a:solidFill>
                <a:effectLst/>
                <a:latin typeface="Arial" panose="020B0604020202020204" pitchFamily="34" charset="0"/>
                <a:cs typeface="Arial" panose="020B0604020202020204" pitchFamily="34" charset="0"/>
              </a:rPr>
              <a:t>°</a:t>
            </a:r>
            <a:r>
              <a:rPr lang="en-US" sz="5000" b="1" i="0" dirty="0">
                <a:solidFill>
                  <a:srgbClr val="353945"/>
                </a:solidFill>
                <a:effectLst/>
                <a:latin typeface="Inter"/>
              </a:rPr>
              <a:t>C and Kelvin?</a:t>
            </a:r>
            <a:endParaRPr lang="en-US" sz="5000" dirty="0"/>
          </a:p>
        </p:txBody>
      </p:sp>
      <p:sp>
        <p:nvSpPr>
          <p:cNvPr id="3" name="Oval 2">
            <a:extLst>
              <a:ext uri="{FF2B5EF4-FFF2-40B4-BE49-F238E27FC236}">
                <a16:creationId xmlns:a16="http://schemas.microsoft.com/office/drawing/2014/main" id="{B8DD8E44-BFE4-53BD-A100-E0572625D7B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EBB2D72-DB4D-6144-1A96-DBA2B590054D}"/>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558D87A-78DD-318F-4414-DCB7F1CB3FE8}"/>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492B52A-1CCC-C073-C348-F59DC81C548F}"/>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7">
            <a:extLst>
              <a:ext uri="{FF2B5EF4-FFF2-40B4-BE49-F238E27FC236}">
                <a16:creationId xmlns:a16="http://schemas.microsoft.com/office/drawing/2014/main" id="{C961E3FD-5BD1-0D3C-C22A-B5B1DED30A64}"/>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162B34F7-F22F-60D5-5216-A670F712706A}"/>
              </a:ext>
            </a:extLst>
          </p:cNvPr>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21</a:t>
            </a:fld>
            <a:endParaRPr lang="en-US" dirty="0">
              <a:solidFill>
                <a:schemeClr val="bg1"/>
              </a:solidFill>
            </a:endParaRPr>
          </a:p>
        </p:txBody>
      </p:sp>
      <p:sp>
        <p:nvSpPr>
          <p:cNvPr id="9" name="Rectangle 2">
            <a:extLst>
              <a:ext uri="{FF2B5EF4-FFF2-40B4-BE49-F238E27FC236}">
                <a16:creationId xmlns:a16="http://schemas.microsoft.com/office/drawing/2014/main" id="{C3941782-A9C1-B571-E8D9-D65EA0523439}"/>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Poll Question: </a:t>
            </a:r>
            <a:r>
              <a:rPr lang="en-US" sz="3300" b="1" dirty="0" err="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Campusknot</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78148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22</a:t>
            </a:fld>
            <a:endParaRPr lang="en-US" dirty="0">
              <a:solidFill>
                <a:schemeClr val="bg1"/>
              </a:solidFill>
            </a:endParaRPr>
          </a:p>
        </p:txBody>
      </p:sp>
      <p:sp>
        <p:nvSpPr>
          <p:cNvPr id="8" name="Content Placeholder 2">
            <a:extLst>
              <a:ext uri="{FF2B5EF4-FFF2-40B4-BE49-F238E27FC236}">
                <a16:creationId xmlns:a16="http://schemas.microsoft.com/office/drawing/2014/main" id="{7B14AC47-74FB-4FD6-91C1-9CBB60882055}"/>
              </a:ext>
            </a:extLst>
          </p:cNvPr>
          <p:cNvSpPr txBox="1">
            <a:spLocks/>
          </p:cNvSpPr>
          <p:nvPr/>
        </p:nvSpPr>
        <p:spPr>
          <a:xfrm>
            <a:off x="-2085" y="1129191"/>
            <a:ext cx="7767638" cy="5156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Perform </a:t>
            </a:r>
            <a:r>
              <a:rPr lang="en-US" sz="1800">
                <a:solidFill>
                  <a:schemeClr val="tx1">
                    <a:lumMod val="75000"/>
                    <a:lumOff val="25000"/>
                  </a:schemeClr>
                </a:solidFill>
                <a:latin typeface="Gill Sans MT" panose="020B0502020104020203" pitchFamily="34" charset="0"/>
              </a:rPr>
              <a:t>the following </a:t>
            </a:r>
            <a:r>
              <a:rPr lang="en-US" sz="1800" dirty="0">
                <a:solidFill>
                  <a:schemeClr val="tx1">
                    <a:lumMod val="75000"/>
                    <a:lumOff val="25000"/>
                  </a:schemeClr>
                </a:solidFill>
                <a:latin typeface="Gill Sans MT" panose="020B0502020104020203" pitchFamily="34" charset="0"/>
              </a:rPr>
              <a:t>conversions:</a:t>
            </a:r>
          </a:p>
        </p:txBody>
      </p:sp>
      <p:sp>
        <p:nvSpPr>
          <p:cNvPr id="9" name="Rectangle 8">
            <a:extLst>
              <a:ext uri="{FF2B5EF4-FFF2-40B4-BE49-F238E27FC236}">
                <a16:creationId xmlns:a16="http://schemas.microsoft.com/office/drawing/2014/main" id="{8E96AF76-B8E7-42A6-9000-88B44AA84FA5}"/>
              </a:ext>
            </a:extLst>
          </p:cNvPr>
          <p:cNvSpPr/>
          <p:nvPr/>
        </p:nvSpPr>
        <p:spPr>
          <a:xfrm>
            <a:off x="0" y="1460198"/>
            <a:ext cx="1202573" cy="369332"/>
          </a:xfrm>
          <a:prstGeom prst="rect">
            <a:avLst/>
          </a:prstGeom>
        </p:spPr>
        <p:txBody>
          <a:bodyPr wrap="none">
            <a:spAutoFit/>
          </a:bodyPr>
          <a:lstStyle/>
          <a:p>
            <a:r>
              <a:rPr lang="en-US" dirty="0">
                <a:solidFill>
                  <a:schemeClr val="tx1">
                    <a:lumMod val="75000"/>
                    <a:lumOff val="25000"/>
                  </a:schemeClr>
                </a:solidFill>
                <a:latin typeface="Gill Sans MT" panose="020B0502020104020203" pitchFamily="34" charset="0"/>
              </a:rPr>
              <a:t>41°F to °C</a:t>
            </a:r>
          </a:p>
        </p:txBody>
      </p:sp>
      <p:sp>
        <p:nvSpPr>
          <p:cNvPr id="10" name="Rectangle 9">
            <a:extLst>
              <a:ext uri="{FF2B5EF4-FFF2-40B4-BE49-F238E27FC236}">
                <a16:creationId xmlns:a16="http://schemas.microsoft.com/office/drawing/2014/main" id="{858AC50F-35D3-4B55-BB4E-62221BB81878}"/>
              </a:ext>
            </a:extLst>
          </p:cNvPr>
          <p:cNvSpPr/>
          <p:nvPr/>
        </p:nvSpPr>
        <p:spPr>
          <a:xfrm>
            <a:off x="6265" y="2154999"/>
            <a:ext cx="1632755" cy="369332"/>
          </a:xfrm>
          <a:prstGeom prst="rect">
            <a:avLst/>
          </a:prstGeom>
        </p:spPr>
        <p:txBody>
          <a:bodyPr wrap="none">
            <a:spAutoFit/>
          </a:bodyPr>
          <a:lstStyle/>
          <a:p>
            <a:r>
              <a:rPr lang="en-US" dirty="0">
                <a:solidFill>
                  <a:schemeClr val="tx1">
                    <a:lumMod val="75000"/>
                    <a:lumOff val="25000"/>
                  </a:schemeClr>
                </a:solidFill>
                <a:latin typeface="Gill Sans MT" panose="020B0502020104020203" pitchFamily="34" charset="0"/>
              </a:rPr>
              <a:t>68 °C to Kelvin</a:t>
            </a:r>
          </a:p>
        </p:txBody>
      </p:sp>
      <p:sp>
        <p:nvSpPr>
          <p:cNvPr id="11" name="Rectangle 10">
            <a:extLst>
              <a:ext uri="{FF2B5EF4-FFF2-40B4-BE49-F238E27FC236}">
                <a16:creationId xmlns:a16="http://schemas.microsoft.com/office/drawing/2014/main" id="{7AE6138A-3B7F-4537-B2E3-2450DB6FFDDB}"/>
              </a:ext>
            </a:extLst>
          </p:cNvPr>
          <p:cNvSpPr/>
          <p:nvPr/>
        </p:nvSpPr>
        <p:spPr>
          <a:xfrm>
            <a:off x="6265" y="2849800"/>
            <a:ext cx="1332416" cy="369332"/>
          </a:xfrm>
          <a:prstGeom prst="rect">
            <a:avLst/>
          </a:prstGeom>
        </p:spPr>
        <p:txBody>
          <a:bodyPr wrap="none">
            <a:spAutoFit/>
          </a:bodyPr>
          <a:lstStyle/>
          <a:p>
            <a:r>
              <a:rPr lang="en-US" dirty="0">
                <a:solidFill>
                  <a:schemeClr val="tx1">
                    <a:lumMod val="75000"/>
                    <a:lumOff val="25000"/>
                  </a:schemeClr>
                </a:solidFill>
                <a:latin typeface="Gill Sans MT" panose="020B0502020104020203" pitchFamily="34" charset="0"/>
              </a:rPr>
              <a:t>426 K to °C</a:t>
            </a:r>
          </a:p>
        </p:txBody>
      </p:sp>
      <p:sp>
        <p:nvSpPr>
          <p:cNvPr id="13" name="Rectangle 12">
            <a:extLst>
              <a:ext uri="{FF2B5EF4-FFF2-40B4-BE49-F238E27FC236}">
                <a16:creationId xmlns:a16="http://schemas.microsoft.com/office/drawing/2014/main" id="{D736EBF9-0D0A-4E19-B1EB-215BD678341C}"/>
              </a:ext>
            </a:extLst>
          </p:cNvPr>
          <p:cNvSpPr/>
          <p:nvPr/>
        </p:nvSpPr>
        <p:spPr>
          <a:xfrm>
            <a:off x="-4545" y="3544601"/>
            <a:ext cx="1277914" cy="369332"/>
          </a:xfrm>
          <a:prstGeom prst="rect">
            <a:avLst/>
          </a:prstGeom>
        </p:spPr>
        <p:txBody>
          <a:bodyPr wrap="none">
            <a:spAutoFit/>
          </a:bodyPr>
          <a:lstStyle/>
          <a:p>
            <a:r>
              <a:rPr lang="en-US" dirty="0">
                <a:solidFill>
                  <a:schemeClr val="tx1">
                    <a:lumMod val="75000"/>
                    <a:lumOff val="25000"/>
                  </a:schemeClr>
                </a:solidFill>
                <a:latin typeface="Gill Sans MT" panose="020B0502020104020203" pitchFamily="34" charset="0"/>
              </a:rPr>
              <a:t>681 K to °F</a:t>
            </a:r>
          </a:p>
        </p:txBody>
      </p:sp>
      <p:sp>
        <p:nvSpPr>
          <p:cNvPr id="14" name="TPQuestion">
            <a:extLst>
              <a:ext uri="{FF2B5EF4-FFF2-40B4-BE49-F238E27FC236}">
                <a16:creationId xmlns:a16="http://schemas.microsoft.com/office/drawing/2014/main" id="{79DC480F-056C-407D-B512-90CC54F94254}"/>
              </a:ext>
            </a:extLst>
          </p:cNvPr>
          <p:cNvSpPr txBox="1">
            <a:spLocks noChangeArrowheads="1"/>
          </p:cNvSpPr>
          <p:nvPr/>
        </p:nvSpPr>
        <p:spPr>
          <a:xfrm>
            <a:off x="6265" y="4983923"/>
            <a:ext cx="7767638" cy="448015"/>
          </a:xfrm>
          <a:prstGeom prst="rect">
            <a:avLst/>
          </a:prstGeom>
        </p:spPr>
        <p:txBody>
          <a:bodyPr rIns="13208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latin typeface="Gill Sans MT" panose="020B0502020104020203" pitchFamily="34" charset="0"/>
              </a:rPr>
              <a:t>Normal body temperature is 37</a:t>
            </a:r>
            <a:r>
              <a:rPr lang="en-US" sz="1800" baseline="30000" dirty="0">
                <a:solidFill>
                  <a:schemeClr val="tx1">
                    <a:lumMod val="75000"/>
                    <a:lumOff val="25000"/>
                  </a:schemeClr>
                </a:solidFill>
                <a:latin typeface="Gill Sans MT" panose="020B0502020104020203" pitchFamily="34" charset="0"/>
              </a:rPr>
              <a:t>o</a:t>
            </a:r>
            <a:r>
              <a:rPr lang="en-US" sz="1800" dirty="0">
                <a:solidFill>
                  <a:schemeClr val="tx1">
                    <a:lumMod val="75000"/>
                    <a:lumOff val="25000"/>
                  </a:schemeClr>
                </a:solidFill>
                <a:latin typeface="Gill Sans MT" panose="020B0502020104020203" pitchFamily="34" charset="0"/>
              </a:rPr>
              <a:t>C. What is this in Kelvin?</a:t>
            </a:r>
          </a:p>
        </p:txBody>
      </p:sp>
      <p:sp>
        <p:nvSpPr>
          <p:cNvPr id="18" name="Rectangle 2">
            <a:extLst>
              <a:ext uri="{FF2B5EF4-FFF2-40B4-BE49-F238E27FC236}">
                <a16:creationId xmlns:a16="http://schemas.microsoft.com/office/drawing/2014/main" id="{271ADB3E-874F-4F12-B8B2-66083C97A6BF}"/>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7">
                <a:extLst>
                  <a:ext uri="{FF2B5EF4-FFF2-40B4-BE49-F238E27FC236}">
                    <a16:creationId xmlns:a16="http://schemas.microsoft.com/office/drawing/2014/main" id="{56F33627-0F69-4FBC-AB38-2427D99FA3C6}"/>
                  </a:ext>
                </a:extLst>
              </p:cNvPr>
              <p:cNvSpPr txBox="1">
                <a:spLocks noChangeArrowheads="1"/>
              </p:cNvSpPr>
              <p:nvPr/>
            </p:nvSpPr>
            <p:spPr bwMode="auto">
              <a:xfrm>
                <a:off x="1400734" y="1426062"/>
                <a:ext cx="3561792" cy="460832"/>
              </a:xfrm>
              <a:prstGeom prst="rect">
                <a:avLst/>
              </a:prstGeom>
              <a:noFill/>
              <a:ln w="38100">
                <a:noFill/>
                <a:miter lim="800000"/>
                <a:headEnd/>
                <a:tailEnd/>
              </a:ln>
            </p:spPr>
            <p:txBody>
              <a:bodyPr wrap="square">
                <a:spAutoFit/>
              </a:bodyPr>
              <a:lstStyle/>
              <a:p>
                <a:pPr eaLnBrk="0" hangingPunct="0">
                  <a:buClr>
                    <a:srgbClr val="000000"/>
                  </a:buClr>
                  <a:buSzPct val="100000"/>
                </a:pPr>
                <a:r>
                  <a:rPr lang="en-US" altLang="en-US" sz="1600" dirty="0">
                    <a:solidFill>
                      <a:srgbClr val="E7788B"/>
                    </a:solidFill>
                    <a:latin typeface="Gill Sans MT" panose="020B0502020104020203" pitchFamily="34" charset="0"/>
                    <a:cs typeface="Times New Roman" pitchFamily="18" charset="0"/>
                  </a:rPr>
                  <a:t>Temp in °C = (Temp in °F</a:t>
                </a:r>
                <a14:m>
                  <m:oMath xmlns:m="http://schemas.openxmlformats.org/officeDocument/2006/math">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−32℉</m:t>
                    </m:r>
                  </m:oMath>
                </a14:m>
                <a:r>
                  <a:rPr lang="en-US" altLang="en-US" sz="1600" dirty="0">
                    <a:solidFill>
                      <a:srgbClr val="E7788B"/>
                    </a:solidFill>
                    <a:latin typeface="Gill Sans MT" panose="020B0502020104020203" pitchFamily="34" charset="0"/>
                    <a:cs typeface="Times New Roman" pitchFamily="18" charset="0"/>
                  </a:rPr>
                  <a:t>) </a:t>
                </a:r>
                <a14:m>
                  <m:oMath xmlns:m="http://schemas.openxmlformats.org/officeDocument/2006/math">
                    <m:d>
                      <m:dPr>
                        <m:ctrlPr>
                          <a:rPr lang="en-US" altLang="en-US" sz="1600" i="1">
                            <a:solidFill>
                              <a:srgbClr val="E7788B"/>
                            </a:solidFill>
                            <a:latin typeface="Cambria Math" panose="02040503050406030204" pitchFamily="18" charset="0"/>
                            <a:cs typeface="Times New Roman" pitchFamily="18" charset="0"/>
                          </a:rPr>
                        </m:ctrlPr>
                      </m:dPr>
                      <m:e>
                        <m:f>
                          <m:fPr>
                            <m:ctrlPr>
                              <a:rPr lang="en-US" altLang="en-US" sz="1600" i="1">
                                <a:solidFill>
                                  <a:srgbClr val="E7788B"/>
                                </a:solidFill>
                                <a:latin typeface="Cambria Math" panose="02040503050406030204" pitchFamily="18" charset="0"/>
                                <a:cs typeface="Times New Roman" pitchFamily="18" charset="0"/>
                              </a:rPr>
                            </m:ctrlPr>
                          </m:fPr>
                          <m:num>
                            <m:r>
                              <a:rPr lang="en-US" altLang="en-US" sz="1600" b="0" i="1" smtClean="0">
                                <a:solidFill>
                                  <a:srgbClr val="E7788B"/>
                                </a:solidFill>
                                <a:latin typeface="Cambria Math" panose="02040503050406030204" pitchFamily="18" charset="0"/>
                                <a:cs typeface="Times New Roman" pitchFamily="18" charset="0"/>
                              </a:rPr>
                              <m:t>5</m:t>
                            </m:r>
                            <m:r>
                              <a:rPr lang="en-US" altLang="en-US" sz="1600" i="1">
                                <a:solidFill>
                                  <a:srgbClr val="E7788B"/>
                                </a:solidFill>
                                <a:latin typeface="Cambria Math" panose="02040503050406030204" pitchFamily="18" charset="0"/>
                                <a:cs typeface="Times New Roman" pitchFamily="18" charset="0"/>
                              </a:rPr>
                              <m:t> </m:t>
                            </m:r>
                            <m:r>
                              <a:rPr lang="en-US" altLang="en-US" sz="1600" i="1" smtClean="0">
                                <a:solidFill>
                                  <a:srgbClr val="E7788B"/>
                                </a:solidFill>
                                <a:latin typeface="Cambria Math" panose="02040503050406030204" pitchFamily="18" charset="0"/>
                                <a:ea typeface="Cambria Math" panose="02040503050406030204" pitchFamily="18" charset="0"/>
                                <a:cs typeface="Times New Roman" pitchFamily="18" charset="0"/>
                              </a:rPr>
                              <m:t>℃</m:t>
                            </m:r>
                          </m:num>
                          <m:den>
                            <m:r>
                              <a:rPr lang="en-US" altLang="en-US" sz="1600" b="0" i="1" smtClean="0">
                                <a:solidFill>
                                  <a:srgbClr val="E7788B"/>
                                </a:solidFill>
                                <a:latin typeface="Cambria Math" panose="02040503050406030204" pitchFamily="18" charset="0"/>
                                <a:cs typeface="Times New Roman" pitchFamily="18" charset="0"/>
                              </a:rPr>
                              <m:t>9</m:t>
                            </m:r>
                            <m:r>
                              <a:rPr lang="en-US" altLang="en-US" sz="1600" i="1">
                                <a:solidFill>
                                  <a:srgbClr val="E7788B"/>
                                </a:solidFill>
                                <a:latin typeface="Cambria Math" panose="02040503050406030204" pitchFamily="18" charset="0"/>
                                <a:cs typeface="Times New Roman" pitchFamily="18" charset="0"/>
                              </a:rPr>
                              <m:t> </m:t>
                            </m:r>
                            <m:r>
                              <a:rPr lang="en-US" altLang="en-US" sz="1600" i="1" smtClean="0">
                                <a:solidFill>
                                  <a:srgbClr val="E7788B"/>
                                </a:solidFill>
                                <a:latin typeface="Cambria Math" panose="02040503050406030204" pitchFamily="18" charset="0"/>
                                <a:ea typeface="Cambria Math" panose="02040503050406030204" pitchFamily="18" charset="0"/>
                                <a:cs typeface="Times New Roman" pitchFamily="18" charset="0"/>
                              </a:rPr>
                              <m:t>℉</m:t>
                            </m:r>
                          </m:den>
                        </m:f>
                      </m:e>
                    </m:d>
                  </m:oMath>
                </a14:m>
                <a:endParaRPr lang="en-US" altLang="en-US" sz="1600" dirty="0">
                  <a:solidFill>
                    <a:srgbClr val="E7788B"/>
                  </a:solidFill>
                  <a:latin typeface="Gill Sans MT" panose="020B0502020104020203" pitchFamily="34" charset="0"/>
                  <a:ea typeface="MS PGothic" pitchFamily="34" charset="-128"/>
                  <a:cs typeface="Times New Roman" pitchFamily="18" charset="0"/>
                </a:endParaRPr>
              </a:p>
            </p:txBody>
          </p:sp>
        </mc:Choice>
        <mc:Fallback xmlns="">
          <p:sp>
            <p:nvSpPr>
              <p:cNvPr id="21" name="TextBox 7">
                <a:extLst>
                  <a:ext uri="{FF2B5EF4-FFF2-40B4-BE49-F238E27FC236}">
                    <a16:creationId xmlns:a16="http://schemas.microsoft.com/office/drawing/2014/main" id="{56F33627-0F69-4FBC-AB38-2427D99FA3C6}"/>
                  </a:ext>
                </a:extLst>
              </p:cNvPr>
              <p:cNvSpPr txBox="1">
                <a:spLocks noRot="1" noChangeAspect="1" noMove="1" noResize="1" noEditPoints="1" noAdjustHandles="1" noChangeArrowheads="1" noChangeShapeType="1" noTextEdit="1"/>
              </p:cNvSpPr>
              <p:nvPr/>
            </p:nvSpPr>
            <p:spPr bwMode="auto">
              <a:xfrm>
                <a:off x="1400734" y="1426062"/>
                <a:ext cx="3561792" cy="460832"/>
              </a:xfrm>
              <a:prstGeom prst="rect">
                <a:avLst/>
              </a:prstGeom>
              <a:blipFill>
                <a:blip r:embed="rId2"/>
                <a:stretch>
                  <a:fillRect l="-1027" b="-2632"/>
                </a:stretch>
              </a:blipFill>
              <a:ln w="38100">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13298FB9-527A-49A6-9885-7121BEAB11FA}"/>
                  </a:ext>
                </a:extLst>
              </p:cNvPr>
              <p:cNvSpPr/>
              <p:nvPr/>
            </p:nvSpPr>
            <p:spPr>
              <a:xfrm>
                <a:off x="4697678" y="1426062"/>
                <a:ext cx="2386935" cy="460832"/>
              </a:xfrm>
              <a:prstGeom prst="rect">
                <a:avLst/>
              </a:prstGeom>
            </p:spPr>
            <p:txBody>
              <a:bodyPr wrap="none">
                <a:spAutoFit/>
              </a:bodyPr>
              <a:lstStyle/>
              <a:p>
                <a14:m>
                  <m:oMath xmlns:m="http://schemas.openxmlformats.org/officeDocument/2006/math">
                    <m:r>
                      <a:rPr lang="en-US" altLang="en-US" sz="1600" i="1" smtClean="0">
                        <a:solidFill>
                          <a:srgbClr val="E7788B"/>
                        </a:solidFill>
                        <a:latin typeface="Cambria Math" panose="02040503050406030204" pitchFamily="18" charset="0"/>
                        <a:ea typeface="Cambria Math" panose="02040503050406030204" pitchFamily="18" charset="0"/>
                        <a:cs typeface="Times New Roman" pitchFamily="18" charset="0"/>
                      </a:rPr>
                      <m:t>=</m:t>
                    </m:r>
                    <m:r>
                      <m:rPr>
                        <m:nor/>
                      </m:rPr>
                      <a:rPr lang="en-US" altLang="en-US" sz="1600">
                        <a:solidFill>
                          <a:srgbClr val="E7788B"/>
                        </a:solidFill>
                        <a:latin typeface="Gill Sans MT" panose="020B0502020104020203" pitchFamily="34" charset="0"/>
                        <a:ea typeface="Cambria Math" panose="02040503050406030204" pitchFamily="18" charset="0"/>
                        <a:cs typeface="Times New Roman" pitchFamily="18" charset="0"/>
                      </a:rPr>
                      <m:t>(</m:t>
                    </m:r>
                    <m:r>
                      <m:rPr>
                        <m:nor/>
                      </m:rPr>
                      <a:rPr lang="en-US" altLang="en-US" sz="1600" dirty="0">
                        <a:solidFill>
                          <a:srgbClr val="E7788B"/>
                        </a:solidFill>
                        <a:latin typeface="Gill Sans MT" panose="020B0502020104020203" pitchFamily="34" charset="0"/>
                        <a:cs typeface="Times New Roman" pitchFamily="18" charset="0"/>
                      </a:rPr>
                      <m:t>41</m:t>
                    </m:r>
                    <m:r>
                      <m:rPr>
                        <m:nor/>
                      </m:rPr>
                      <a:rPr lang="en-US" altLang="en-US" sz="1600" dirty="0">
                        <a:solidFill>
                          <a:srgbClr val="E7788B"/>
                        </a:solidFill>
                        <a:latin typeface="Gill Sans MT" panose="020B0502020104020203" pitchFamily="34" charset="0"/>
                        <a:cs typeface="Times New Roman" pitchFamily="18" charset="0"/>
                      </a:rPr>
                      <m:t>°</m:t>
                    </m:r>
                    <m:r>
                      <m:rPr>
                        <m:nor/>
                      </m:rPr>
                      <a:rPr lang="en-US" altLang="en-US" sz="1600" dirty="0">
                        <a:solidFill>
                          <a:srgbClr val="E7788B"/>
                        </a:solidFill>
                        <a:latin typeface="Gill Sans MT" panose="020B0502020104020203" pitchFamily="34" charset="0"/>
                        <a:cs typeface="Times New Roman" pitchFamily="18" charset="0"/>
                      </a:rPr>
                      <m:t>F</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−32℉</m:t>
                    </m:r>
                    <m:r>
                      <m:rPr>
                        <m:nor/>
                      </m:rPr>
                      <a:rPr lang="en-US" altLang="en-US" sz="1600" dirty="0">
                        <a:solidFill>
                          <a:srgbClr val="E7788B"/>
                        </a:solidFill>
                        <a:latin typeface="Gill Sans MT" panose="020B0502020104020203" pitchFamily="34" charset="0"/>
                        <a:cs typeface="Times New Roman" pitchFamily="18" charset="0"/>
                      </a:rPr>
                      <m:t>) </m:t>
                    </m:r>
                    <m:d>
                      <m:dPr>
                        <m:ctrlPr>
                          <a:rPr lang="en-US" altLang="en-US" sz="1600" i="1">
                            <a:solidFill>
                              <a:srgbClr val="E7788B"/>
                            </a:solidFill>
                            <a:latin typeface="Cambria Math" panose="02040503050406030204" pitchFamily="18" charset="0"/>
                            <a:cs typeface="Times New Roman" pitchFamily="18" charset="0"/>
                          </a:rPr>
                        </m:ctrlPr>
                      </m:dPr>
                      <m:e>
                        <m:f>
                          <m:fPr>
                            <m:ctrlPr>
                              <a:rPr lang="en-US" altLang="en-US" sz="1600" i="1">
                                <a:solidFill>
                                  <a:srgbClr val="E7788B"/>
                                </a:solidFill>
                                <a:latin typeface="Cambria Math" panose="02040503050406030204" pitchFamily="18" charset="0"/>
                                <a:cs typeface="Times New Roman" pitchFamily="18" charset="0"/>
                              </a:rPr>
                            </m:ctrlPr>
                          </m:fPr>
                          <m:num>
                            <m:r>
                              <a:rPr lang="en-US" altLang="en-US" sz="1600" i="1">
                                <a:solidFill>
                                  <a:srgbClr val="E7788B"/>
                                </a:solidFill>
                                <a:latin typeface="Cambria Math" panose="02040503050406030204" pitchFamily="18" charset="0"/>
                                <a:cs typeface="Times New Roman" pitchFamily="18" charset="0"/>
                              </a:rPr>
                              <m:t>5 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num>
                          <m:den>
                            <m:r>
                              <a:rPr lang="en-US" altLang="en-US" sz="1600" i="1">
                                <a:solidFill>
                                  <a:srgbClr val="E7788B"/>
                                </a:solidFill>
                                <a:latin typeface="Cambria Math" panose="02040503050406030204" pitchFamily="18" charset="0"/>
                                <a:cs typeface="Times New Roman" pitchFamily="18" charset="0"/>
                              </a:rPr>
                              <m:t>9 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den>
                        </m:f>
                      </m:e>
                    </m:d>
                    <m:r>
                      <a:rPr lang="en-US" altLang="en-US" sz="1600" b="0" i="0" smtClean="0">
                        <a:solidFill>
                          <a:srgbClr val="E7788B"/>
                        </a:solidFill>
                        <a:latin typeface="Cambria Math" panose="02040503050406030204" pitchFamily="18" charset="0"/>
                        <a:ea typeface="Cambria Math" panose="02040503050406030204" pitchFamily="18" charset="0"/>
                        <a:cs typeface="Times New Roman" pitchFamily="18" charset="0"/>
                      </a:rPr>
                      <m:t>=</m:t>
                    </m:r>
                  </m:oMath>
                </a14:m>
                <a:r>
                  <a:rPr lang="en-US" sz="1600" dirty="0">
                    <a:latin typeface="Gill Sans MT" panose="020B0502020104020203" pitchFamily="34" charset="0"/>
                  </a:rPr>
                  <a:t> </a:t>
                </a:r>
              </a:p>
            </p:txBody>
          </p:sp>
        </mc:Choice>
        <mc:Fallback xmlns="">
          <p:sp>
            <p:nvSpPr>
              <p:cNvPr id="23" name="Rectangle 22">
                <a:extLst>
                  <a:ext uri="{FF2B5EF4-FFF2-40B4-BE49-F238E27FC236}">
                    <a16:creationId xmlns:a16="http://schemas.microsoft.com/office/drawing/2014/main" id="{13298FB9-527A-49A6-9885-7121BEAB11FA}"/>
                  </a:ext>
                </a:extLst>
              </p:cNvPr>
              <p:cNvSpPr>
                <a:spLocks noRot="1" noChangeAspect="1" noMove="1" noResize="1" noEditPoints="1" noAdjustHandles="1" noChangeArrowheads="1" noChangeShapeType="1" noTextEdit="1"/>
              </p:cNvSpPr>
              <p:nvPr/>
            </p:nvSpPr>
            <p:spPr>
              <a:xfrm>
                <a:off x="4697678" y="1426062"/>
                <a:ext cx="2386935" cy="4608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56844F3-AA7E-4464-8D43-6E0B1867D449}"/>
                  </a:ext>
                </a:extLst>
              </p:cNvPr>
              <p:cNvSpPr/>
              <p:nvPr/>
            </p:nvSpPr>
            <p:spPr>
              <a:xfrm>
                <a:off x="6883908" y="1504237"/>
                <a:ext cx="69762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5.0</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oMath>
                  </m:oMathPara>
                </a14:m>
                <a:endParaRPr lang="en-US" sz="1600" dirty="0">
                  <a:latin typeface="Gill Sans MT" panose="020B0502020104020203" pitchFamily="34" charset="0"/>
                </a:endParaRPr>
              </a:p>
            </p:txBody>
          </p:sp>
        </mc:Choice>
        <mc:Fallback xmlns="">
          <p:sp>
            <p:nvSpPr>
              <p:cNvPr id="24" name="Rectangle 23">
                <a:extLst>
                  <a:ext uri="{FF2B5EF4-FFF2-40B4-BE49-F238E27FC236}">
                    <a16:creationId xmlns:a16="http://schemas.microsoft.com/office/drawing/2014/main" id="{556844F3-AA7E-4464-8D43-6E0B1867D449}"/>
                  </a:ext>
                </a:extLst>
              </p:cNvPr>
              <p:cNvSpPr>
                <a:spLocks noRot="1" noChangeAspect="1" noMove="1" noResize="1" noEditPoints="1" noAdjustHandles="1" noChangeArrowheads="1" noChangeShapeType="1" noTextEdit="1"/>
              </p:cNvSpPr>
              <p:nvPr/>
            </p:nvSpPr>
            <p:spPr>
              <a:xfrm>
                <a:off x="6883908" y="1504237"/>
                <a:ext cx="697627" cy="3385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61B2744-ACBE-4C01-9D13-CC96FB563F32}"/>
                  </a:ext>
                </a:extLst>
              </p:cNvPr>
              <p:cNvSpPr txBox="1"/>
              <p:nvPr/>
            </p:nvSpPr>
            <p:spPr>
              <a:xfrm>
                <a:off x="1712213" y="2212260"/>
                <a:ext cx="241412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0" smtClean="0">
                          <a:solidFill>
                            <a:srgbClr val="E7788B"/>
                          </a:solidFill>
                          <a:latin typeface="Cambria Math" panose="02040503050406030204" pitchFamily="18" charset="0"/>
                        </a:rPr>
                        <m:t>68 </m:t>
                      </m:r>
                      <m:r>
                        <a:rPr lang="en-US" sz="1600" b="0" i="0" smtClean="0">
                          <a:solidFill>
                            <a:srgbClr val="E7788B"/>
                          </a:solidFill>
                          <a:latin typeface="Cambria Math" panose="02040503050406030204" pitchFamily="18" charset="0"/>
                          <a:ea typeface="Cambria Math" panose="02040503050406030204" pitchFamily="18" charset="0"/>
                        </a:rPr>
                        <m:t>℃+273.15=341.15 </m:t>
                      </m:r>
                      <m:r>
                        <m:rPr>
                          <m:sty m:val="p"/>
                        </m:rPr>
                        <a:rPr lang="en-US" sz="1600" b="0" i="0" smtClean="0">
                          <a:solidFill>
                            <a:srgbClr val="E7788B"/>
                          </a:solidFill>
                          <a:latin typeface="Cambria Math" panose="02040503050406030204" pitchFamily="18" charset="0"/>
                          <a:ea typeface="Cambria Math" panose="02040503050406030204" pitchFamily="18" charset="0"/>
                        </a:rPr>
                        <m:t>K</m:t>
                      </m:r>
                    </m:oMath>
                  </m:oMathPara>
                </a14:m>
                <a:endParaRPr lang="en-US" sz="1600" dirty="0">
                  <a:solidFill>
                    <a:srgbClr val="E7788B"/>
                  </a:solidFill>
                  <a:latin typeface="Gill Sans MT" panose="020B0502020104020203" pitchFamily="34" charset="0"/>
                </a:endParaRPr>
              </a:p>
            </p:txBody>
          </p:sp>
        </mc:Choice>
        <mc:Fallback xmlns="">
          <p:sp>
            <p:nvSpPr>
              <p:cNvPr id="25" name="TextBox 24">
                <a:extLst>
                  <a:ext uri="{FF2B5EF4-FFF2-40B4-BE49-F238E27FC236}">
                    <a16:creationId xmlns:a16="http://schemas.microsoft.com/office/drawing/2014/main" id="{161B2744-ACBE-4C01-9D13-CC96FB563F32}"/>
                  </a:ext>
                </a:extLst>
              </p:cNvPr>
              <p:cNvSpPr txBox="1">
                <a:spLocks noRot="1" noChangeAspect="1" noMove="1" noResize="1" noEditPoints="1" noAdjustHandles="1" noChangeArrowheads="1" noChangeShapeType="1" noTextEdit="1"/>
              </p:cNvSpPr>
              <p:nvPr/>
            </p:nvSpPr>
            <p:spPr>
              <a:xfrm>
                <a:off x="1712213" y="2212260"/>
                <a:ext cx="2414122" cy="246221"/>
              </a:xfrm>
              <a:prstGeom prst="rect">
                <a:avLst/>
              </a:prstGeom>
              <a:blipFill>
                <a:blip r:embed="rId5"/>
                <a:stretch>
                  <a:fillRect l="-1515" r="-1263"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36D6BD3-E7EC-496C-AA7A-AE97B8F37FB3}"/>
                  </a:ext>
                </a:extLst>
              </p:cNvPr>
              <p:cNvSpPr txBox="1"/>
              <p:nvPr/>
            </p:nvSpPr>
            <p:spPr>
              <a:xfrm>
                <a:off x="1712213" y="2918268"/>
                <a:ext cx="252793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0" smtClean="0">
                          <a:solidFill>
                            <a:srgbClr val="E7788B"/>
                          </a:solidFill>
                          <a:latin typeface="Cambria Math" panose="02040503050406030204" pitchFamily="18" charset="0"/>
                          <a:ea typeface="Cambria Math" panose="02040503050406030204" pitchFamily="18" charset="0"/>
                        </a:rPr>
                        <m:t>426</m:t>
                      </m:r>
                      <m:r>
                        <m:rPr>
                          <m:sty m:val="p"/>
                        </m:rPr>
                        <a:rPr lang="en-US" sz="1600" b="0" i="0" smtClean="0">
                          <a:solidFill>
                            <a:srgbClr val="E7788B"/>
                          </a:solidFill>
                          <a:latin typeface="Cambria Math" panose="02040503050406030204" pitchFamily="18" charset="0"/>
                          <a:ea typeface="Cambria Math" panose="02040503050406030204" pitchFamily="18" charset="0"/>
                        </a:rPr>
                        <m:t>K</m:t>
                      </m:r>
                      <m:r>
                        <a:rPr lang="en-US" sz="1600" b="0" i="0" smtClean="0">
                          <a:solidFill>
                            <a:srgbClr val="E7788B"/>
                          </a:solidFill>
                          <a:latin typeface="Cambria Math" panose="02040503050406030204" pitchFamily="18" charset="0"/>
                          <a:ea typeface="Cambria Math" panose="02040503050406030204" pitchFamily="18" charset="0"/>
                        </a:rPr>
                        <m:t> −273.15=152.85 ℃</m:t>
                      </m:r>
                    </m:oMath>
                  </m:oMathPara>
                </a14:m>
                <a:endParaRPr lang="en-US" sz="1600" dirty="0">
                  <a:solidFill>
                    <a:srgbClr val="E7788B"/>
                  </a:solidFill>
                  <a:latin typeface="Gill Sans MT" panose="020B0502020104020203" pitchFamily="34" charset="0"/>
                </a:endParaRPr>
              </a:p>
            </p:txBody>
          </p:sp>
        </mc:Choice>
        <mc:Fallback xmlns="">
          <p:sp>
            <p:nvSpPr>
              <p:cNvPr id="26" name="TextBox 25">
                <a:extLst>
                  <a:ext uri="{FF2B5EF4-FFF2-40B4-BE49-F238E27FC236}">
                    <a16:creationId xmlns:a16="http://schemas.microsoft.com/office/drawing/2014/main" id="{836D6BD3-E7EC-496C-AA7A-AE97B8F37FB3}"/>
                  </a:ext>
                </a:extLst>
              </p:cNvPr>
              <p:cNvSpPr txBox="1">
                <a:spLocks noRot="1" noChangeAspect="1" noMove="1" noResize="1" noEditPoints="1" noAdjustHandles="1" noChangeArrowheads="1" noChangeShapeType="1" noTextEdit="1"/>
              </p:cNvSpPr>
              <p:nvPr/>
            </p:nvSpPr>
            <p:spPr>
              <a:xfrm>
                <a:off x="1712213" y="2918268"/>
                <a:ext cx="2527935" cy="246221"/>
              </a:xfrm>
              <a:prstGeom prst="rect">
                <a:avLst/>
              </a:prstGeom>
              <a:blipFill>
                <a:blip r:embed="rId6"/>
                <a:stretch>
                  <a:fillRect l="-1446" r="-1205"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2405B90-2F76-4823-9691-0B37ECAF9278}"/>
                  </a:ext>
                </a:extLst>
              </p:cNvPr>
              <p:cNvSpPr txBox="1"/>
              <p:nvPr/>
            </p:nvSpPr>
            <p:spPr>
              <a:xfrm>
                <a:off x="193673" y="5432503"/>
                <a:ext cx="241412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0" smtClean="0">
                          <a:solidFill>
                            <a:srgbClr val="E7788B"/>
                          </a:solidFill>
                          <a:latin typeface="Cambria Math" panose="02040503050406030204" pitchFamily="18" charset="0"/>
                        </a:rPr>
                        <m:t>37 </m:t>
                      </m:r>
                      <m:r>
                        <a:rPr lang="en-US" sz="1600" b="0" i="0" smtClean="0">
                          <a:solidFill>
                            <a:srgbClr val="E7788B"/>
                          </a:solidFill>
                          <a:latin typeface="Cambria Math" panose="02040503050406030204" pitchFamily="18" charset="0"/>
                          <a:ea typeface="Cambria Math" panose="02040503050406030204" pitchFamily="18" charset="0"/>
                        </a:rPr>
                        <m:t>℃+273.15=310.15 </m:t>
                      </m:r>
                      <m:r>
                        <m:rPr>
                          <m:sty m:val="p"/>
                        </m:rPr>
                        <a:rPr lang="en-US" sz="1600" b="0" i="0" smtClean="0">
                          <a:solidFill>
                            <a:srgbClr val="E7788B"/>
                          </a:solidFill>
                          <a:latin typeface="Cambria Math" panose="02040503050406030204" pitchFamily="18" charset="0"/>
                          <a:ea typeface="Cambria Math" panose="02040503050406030204" pitchFamily="18" charset="0"/>
                        </a:rPr>
                        <m:t>K</m:t>
                      </m:r>
                    </m:oMath>
                  </m:oMathPara>
                </a14:m>
                <a:endParaRPr lang="en-US" sz="1600" dirty="0">
                  <a:solidFill>
                    <a:srgbClr val="E7788B"/>
                  </a:solidFill>
                  <a:latin typeface="Gill Sans MT" panose="020B0502020104020203" pitchFamily="34" charset="0"/>
                </a:endParaRPr>
              </a:p>
            </p:txBody>
          </p:sp>
        </mc:Choice>
        <mc:Fallback xmlns="">
          <p:sp>
            <p:nvSpPr>
              <p:cNvPr id="27" name="TextBox 26">
                <a:extLst>
                  <a:ext uri="{FF2B5EF4-FFF2-40B4-BE49-F238E27FC236}">
                    <a16:creationId xmlns:a16="http://schemas.microsoft.com/office/drawing/2014/main" id="{62405B90-2F76-4823-9691-0B37ECAF9278}"/>
                  </a:ext>
                </a:extLst>
              </p:cNvPr>
              <p:cNvSpPr txBox="1">
                <a:spLocks noRot="1" noChangeAspect="1" noMove="1" noResize="1" noEditPoints="1" noAdjustHandles="1" noChangeArrowheads="1" noChangeShapeType="1" noTextEdit="1"/>
              </p:cNvSpPr>
              <p:nvPr/>
            </p:nvSpPr>
            <p:spPr>
              <a:xfrm>
                <a:off x="193673" y="5432503"/>
                <a:ext cx="2414122" cy="246221"/>
              </a:xfrm>
              <a:prstGeom prst="rect">
                <a:avLst/>
              </a:prstGeom>
              <a:blipFill>
                <a:blip r:embed="rId7"/>
                <a:stretch>
                  <a:fillRect l="-1515" r="-1263"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1B1DAF9-A18D-4858-8E1F-35A22269FEE2}"/>
                  </a:ext>
                </a:extLst>
              </p:cNvPr>
              <p:cNvSpPr txBox="1"/>
              <p:nvPr/>
            </p:nvSpPr>
            <p:spPr>
              <a:xfrm>
                <a:off x="1712213" y="3606156"/>
                <a:ext cx="257282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0" smtClean="0">
                          <a:solidFill>
                            <a:srgbClr val="E7788B"/>
                          </a:solidFill>
                          <a:latin typeface="Cambria Math" panose="02040503050406030204" pitchFamily="18" charset="0"/>
                          <a:ea typeface="Cambria Math" panose="02040503050406030204" pitchFamily="18" charset="0"/>
                        </a:rPr>
                        <m:t>681 </m:t>
                      </m:r>
                      <m:r>
                        <m:rPr>
                          <m:sty m:val="p"/>
                        </m:rPr>
                        <a:rPr lang="en-US" sz="1600" b="0" i="0" smtClean="0">
                          <a:solidFill>
                            <a:srgbClr val="E7788B"/>
                          </a:solidFill>
                          <a:latin typeface="Cambria Math" panose="02040503050406030204" pitchFamily="18" charset="0"/>
                          <a:ea typeface="Cambria Math" panose="02040503050406030204" pitchFamily="18" charset="0"/>
                        </a:rPr>
                        <m:t>K</m:t>
                      </m:r>
                      <m:r>
                        <a:rPr lang="en-US" sz="1600" b="0" i="0" smtClean="0">
                          <a:solidFill>
                            <a:srgbClr val="E7788B"/>
                          </a:solidFill>
                          <a:latin typeface="Cambria Math" panose="02040503050406030204" pitchFamily="18" charset="0"/>
                          <a:ea typeface="Cambria Math" panose="02040503050406030204" pitchFamily="18" charset="0"/>
                        </a:rPr>
                        <m:t> −273.15=407.85 ℃</m:t>
                      </m:r>
                    </m:oMath>
                  </m:oMathPara>
                </a14:m>
                <a:endParaRPr lang="en-US" sz="1600" dirty="0">
                  <a:solidFill>
                    <a:srgbClr val="E7788B"/>
                  </a:solidFill>
                  <a:latin typeface="Gill Sans MT" panose="020B0502020104020203" pitchFamily="34" charset="0"/>
                </a:endParaRPr>
              </a:p>
            </p:txBody>
          </p:sp>
        </mc:Choice>
        <mc:Fallback xmlns="">
          <p:sp>
            <p:nvSpPr>
              <p:cNvPr id="28" name="TextBox 27">
                <a:extLst>
                  <a:ext uri="{FF2B5EF4-FFF2-40B4-BE49-F238E27FC236}">
                    <a16:creationId xmlns:a16="http://schemas.microsoft.com/office/drawing/2014/main" id="{91B1DAF9-A18D-4858-8E1F-35A22269FEE2}"/>
                  </a:ext>
                </a:extLst>
              </p:cNvPr>
              <p:cNvSpPr txBox="1">
                <a:spLocks noRot="1" noChangeAspect="1" noMove="1" noResize="1" noEditPoints="1" noAdjustHandles="1" noChangeArrowheads="1" noChangeShapeType="1" noTextEdit="1"/>
              </p:cNvSpPr>
              <p:nvPr/>
            </p:nvSpPr>
            <p:spPr>
              <a:xfrm>
                <a:off x="1712213" y="3606156"/>
                <a:ext cx="2572820" cy="246221"/>
              </a:xfrm>
              <a:prstGeom prst="rect">
                <a:avLst/>
              </a:prstGeom>
              <a:blipFill>
                <a:blip r:embed="rId8"/>
                <a:stretch>
                  <a:fillRect l="-1422" r="-1185"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7">
                <a:extLst>
                  <a:ext uri="{FF2B5EF4-FFF2-40B4-BE49-F238E27FC236}">
                    <a16:creationId xmlns:a16="http://schemas.microsoft.com/office/drawing/2014/main" id="{89A2B2D1-5C27-446F-AE6B-405FF8B1FAF2}"/>
                  </a:ext>
                </a:extLst>
              </p:cNvPr>
              <p:cNvSpPr txBox="1">
                <a:spLocks noChangeArrowheads="1"/>
              </p:cNvSpPr>
              <p:nvPr/>
            </p:nvSpPr>
            <p:spPr bwMode="auto">
              <a:xfrm>
                <a:off x="88554" y="3965447"/>
                <a:ext cx="3711922" cy="460832"/>
              </a:xfrm>
              <a:prstGeom prst="rect">
                <a:avLst/>
              </a:prstGeom>
              <a:noFill/>
              <a:ln w="38100">
                <a:noFill/>
                <a:miter lim="800000"/>
                <a:headEnd/>
                <a:tailEnd/>
              </a:ln>
            </p:spPr>
            <p:txBody>
              <a:bodyPr wrap="square">
                <a:spAutoFit/>
              </a:bodyPr>
              <a:lstStyle/>
              <a:p>
                <a:pPr eaLnBrk="0" hangingPunct="0">
                  <a:buClr>
                    <a:srgbClr val="000000"/>
                  </a:buClr>
                  <a:buSzPct val="100000"/>
                </a:pPr>
                <a:r>
                  <a:rPr lang="en-US" altLang="en-US" sz="1600" dirty="0">
                    <a:solidFill>
                      <a:srgbClr val="E7788B"/>
                    </a:solidFill>
                    <a:latin typeface="Gill Sans MT" panose="020B0502020104020203" pitchFamily="34" charset="0"/>
                    <a:cs typeface="Times New Roman" pitchFamily="18" charset="0"/>
                  </a:rPr>
                  <a:t>Temp in °F =</a:t>
                </a:r>
                <a14:m>
                  <m:oMath xmlns:m="http://schemas.openxmlformats.org/officeDocument/2006/math">
                    <m:d>
                      <m:dPr>
                        <m:ctrlPr>
                          <a:rPr lang="en-US" altLang="en-US" sz="1600" i="1" smtClean="0">
                            <a:solidFill>
                              <a:srgbClr val="E7788B"/>
                            </a:solidFill>
                            <a:latin typeface="Cambria Math" panose="02040503050406030204" pitchFamily="18" charset="0"/>
                            <a:cs typeface="Times New Roman" pitchFamily="18" charset="0"/>
                          </a:rPr>
                        </m:ctrlPr>
                      </m:dPr>
                      <m:e>
                        <m:f>
                          <m:fPr>
                            <m:ctrlPr>
                              <a:rPr lang="en-US" altLang="en-US" sz="1600" i="1" smtClean="0">
                                <a:solidFill>
                                  <a:srgbClr val="E7788B"/>
                                </a:solidFill>
                                <a:latin typeface="Cambria Math" panose="02040503050406030204" pitchFamily="18" charset="0"/>
                                <a:cs typeface="Times New Roman" pitchFamily="18" charset="0"/>
                              </a:rPr>
                            </m:ctrlPr>
                          </m:fPr>
                          <m:num>
                            <m:r>
                              <a:rPr lang="en-US" altLang="en-US" sz="1600" b="0" i="1" smtClean="0">
                                <a:solidFill>
                                  <a:srgbClr val="E7788B"/>
                                </a:solidFill>
                                <a:latin typeface="Cambria Math" panose="02040503050406030204" pitchFamily="18" charset="0"/>
                                <a:cs typeface="Times New Roman" pitchFamily="18" charset="0"/>
                              </a:rPr>
                              <m:t>9 </m:t>
                            </m:r>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m:t>
                            </m:r>
                          </m:num>
                          <m:den>
                            <m:r>
                              <a:rPr lang="en-US" altLang="en-US" sz="1600" b="0" i="1" smtClean="0">
                                <a:solidFill>
                                  <a:srgbClr val="E7788B"/>
                                </a:solidFill>
                                <a:latin typeface="Cambria Math" panose="02040503050406030204" pitchFamily="18" charset="0"/>
                                <a:cs typeface="Times New Roman" pitchFamily="18" charset="0"/>
                              </a:rPr>
                              <m:t>5 </m:t>
                            </m:r>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m:t>
                            </m:r>
                          </m:den>
                        </m:f>
                      </m:e>
                    </m:d>
                    <m:d>
                      <m:dPr>
                        <m:ctrlPr>
                          <a:rPr lang="en-US" altLang="en-US" sz="1600" i="1" smtClean="0">
                            <a:solidFill>
                              <a:srgbClr val="E7788B"/>
                            </a:solidFill>
                            <a:latin typeface="Cambria Math" panose="02040503050406030204" pitchFamily="18" charset="0"/>
                            <a:cs typeface="Times New Roman" pitchFamily="18" charset="0"/>
                          </a:rPr>
                        </m:ctrlPr>
                      </m:dPr>
                      <m:e>
                        <m:r>
                          <m:rPr>
                            <m:sty m:val="p"/>
                          </m:rPr>
                          <a:rPr lang="en-US" altLang="en-US" sz="1600" b="0" i="0" smtClean="0">
                            <a:solidFill>
                              <a:srgbClr val="E7788B"/>
                            </a:solidFill>
                            <a:latin typeface="Cambria Math" panose="02040503050406030204" pitchFamily="18" charset="0"/>
                            <a:cs typeface="Times New Roman" pitchFamily="18" charset="0"/>
                          </a:rPr>
                          <m:t>temp</m:t>
                        </m:r>
                        <m:r>
                          <a:rPr lang="en-US" altLang="en-US" sz="1600" b="0" i="0" smtClean="0">
                            <a:solidFill>
                              <a:srgbClr val="E7788B"/>
                            </a:solidFill>
                            <a:latin typeface="Cambria Math" panose="02040503050406030204" pitchFamily="18" charset="0"/>
                            <a:cs typeface="Times New Roman" pitchFamily="18" charset="0"/>
                          </a:rPr>
                          <m:t> </m:t>
                        </m:r>
                        <m:r>
                          <m:rPr>
                            <m:sty m:val="p"/>
                          </m:rPr>
                          <a:rPr lang="en-US" altLang="en-US" sz="1600" b="0" i="0" smtClean="0">
                            <a:solidFill>
                              <a:srgbClr val="E7788B"/>
                            </a:solidFill>
                            <a:latin typeface="Cambria Math" panose="02040503050406030204" pitchFamily="18" charset="0"/>
                            <a:cs typeface="Times New Roman" pitchFamily="18" charset="0"/>
                          </a:rPr>
                          <m:t>in</m:t>
                        </m:r>
                        <m:r>
                          <a:rPr lang="en-US" altLang="en-US" sz="1600" b="0" i="0" smtClean="0">
                            <a:solidFill>
                              <a:srgbClr val="E7788B"/>
                            </a:solidFill>
                            <a:latin typeface="Cambria Math" panose="02040503050406030204" pitchFamily="18" charset="0"/>
                            <a:cs typeface="Times New Roman" pitchFamily="18" charset="0"/>
                          </a:rPr>
                          <m:t> </m:t>
                        </m:r>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m:t>
                        </m:r>
                      </m:e>
                    </m:d>
                    <m:r>
                      <a:rPr lang="en-US" altLang="en-US" sz="1600" b="0" i="1" smtClean="0">
                        <a:solidFill>
                          <a:srgbClr val="E7788B"/>
                        </a:solidFill>
                        <a:latin typeface="Cambria Math" panose="02040503050406030204" pitchFamily="18" charset="0"/>
                        <a:cs typeface="Times New Roman" pitchFamily="18" charset="0"/>
                      </a:rPr>
                      <m:t>+32 </m:t>
                    </m:r>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m:t>
                    </m:r>
                  </m:oMath>
                </a14:m>
                <a:endParaRPr lang="en-US" altLang="en-US" sz="1600" dirty="0">
                  <a:solidFill>
                    <a:srgbClr val="E7788B"/>
                  </a:solidFill>
                  <a:latin typeface="Gill Sans MT" panose="020B0502020104020203" pitchFamily="34" charset="0"/>
                  <a:ea typeface="MS PGothic" pitchFamily="34" charset="-128"/>
                  <a:cs typeface="Times New Roman" pitchFamily="18" charset="0"/>
                </a:endParaRPr>
              </a:p>
            </p:txBody>
          </p:sp>
        </mc:Choice>
        <mc:Fallback xmlns="">
          <p:sp>
            <p:nvSpPr>
              <p:cNvPr id="29" name="TextBox 7">
                <a:extLst>
                  <a:ext uri="{FF2B5EF4-FFF2-40B4-BE49-F238E27FC236}">
                    <a16:creationId xmlns:a16="http://schemas.microsoft.com/office/drawing/2014/main" id="{89A2B2D1-5C27-446F-AE6B-405FF8B1FAF2}"/>
                  </a:ext>
                </a:extLst>
              </p:cNvPr>
              <p:cNvSpPr txBox="1">
                <a:spLocks noRot="1" noChangeAspect="1" noMove="1" noResize="1" noEditPoints="1" noAdjustHandles="1" noChangeArrowheads="1" noChangeShapeType="1" noTextEdit="1"/>
              </p:cNvSpPr>
              <p:nvPr/>
            </p:nvSpPr>
            <p:spPr bwMode="auto">
              <a:xfrm>
                <a:off x="88554" y="3965447"/>
                <a:ext cx="3711922" cy="460832"/>
              </a:xfrm>
              <a:prstGeom prst="rect">
                <a:avLst/>
              </a:prstGeom>
              <a:blipFill>
                <a:blip r:embed="rId9"/>
                <a:stretch>
                  <a:fillRect l="-987" b="-2632"/>
                </a:stretch>
              </a:blipFill>
              <a:ln w="38100">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5E6A4785-25B1-4712-81DC-7A00EDA81EAA}"/>
                  </a:ext>
                </a:extLst>
              </p:cNvPr>
              <p:cNvSpPr/>
              <p:nvPr/>
            </p:nvSpPr>
            <p:spPr>
              <a:xfrm>
                <a:off x="3646211" y="3970586"/>
                <a:ext cx="2641300" cy="460832"/>
              </a:xfrm>
              <a:prstGeom prst="rect">
                <a:avLst/>
              </a:prstGeom>
            </p:spPr>
            <p:txBody>
              <a:bodyPr wrap="none">
                <a:spAutoFit/>
              </a:bodyPr>
              <a:lstStyle/>
              <a:p>
                <a14:m>
                  <m:oMath xmlns:m="http://schemas.openxmlformats.org/officeDocument/2006/math">
                    <m:d>
                      <m:dPr>
                        <m:ctrlPr>
                          <a:rPr lang="en-US" altLang="en-US" sz="1600" i="1" smtClean="0">
                            <a:solidFill>
                              <a:srgbClr val="E7788B"/>
                            </a:solidFill>
                            <a:latin typeface="Cambria Math" panose="02040503050406030204" pitchFamily="18" charset="0"/>
                            <a:cs typeface="Times New Roman" pitchFamily="18" charset="0"/>
                          </a:rPr>
                        </m:ctrlPr>
                      </m:dPr>
                      <m:e>
                        <m:f>
                          <m:fPr>
                            <m:ctrlPr>
                              <a:rPr lang="en-US" altLang="en-US" sz="1600" i="1">
                                <a:solidFill>
                                  <a:srgbClr val="E7788B"/>
                                </a:solidFill>
                                <a:latin typeface="Cambria Math" panose="02040503050406030204" pitchFamily="18" charset="0"/>
                                <a:cs typeface="Times New Roman" pitchFamily="18" charset="0"/>
                              </a:rPr>
                            </m:ctrlPr>
                          </m:fPr>
                          <m:num>
                            <m:r>
                              <a:rPr lang="en-US" altLang="en-US" sz="1600" i="1">
                                <a:solidFill>
                                  <a:srgbClr val="E7788B"/>
                                </a:solidFill>
                                <a:latin typeface="Cambria Math" panose="02040503050406030204" pitchFamily="18" charset="0"/>
                                <a:cs typeface="Times New Roman" pitchFamily="18" charset="0"/>
                              </a:rPr>
                              <m:t>9 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num>
                          <m:den>
                            <m:r>
                              <a:rPr lang="en-US" altLang="en-US" sz="1600" i="1">
                                <a:solidFill>
                                  <a:srgbClr val="E7788B"/>
                                </a:solidFill>
                                <a:latin typeface="Cambria Math" panose="02040503050406030204" pitchFamily="18" charset="0"/>
                                <a:cs typeface="Times New Roman" pitchFamily="18" charset="0"/>
                              </a:rPr>
                              <m:t>5 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den>
                        </m:f>
                      </m:e>
                    </m:d>
                    <m:d>
                      <m:dPr>
                        <m:ctrlPr>
                          <a:rPr lang="en-US" altLang="en-US" sz="1600" i="1">
                            <a:solidFill>
                              <a:srgbClr val="E7788B"/>
                            </a:solidFill>
                            <a:latin typeface="Cambria Math" panose="02040503050406030204" pitchFamily="18" charset="0"/>
                            <a:cs typeface="Times New Roman" pitchFamily="18" charset="0"/>
                          </a:rPr>
                        </m:ctrlPr>
                      </m:dPr>
                      <m:e>
                        <m:r>
                          <a:rPr lang="en-US" altLang="en-US" sz="1600" b="0" i="0" smtClean="0">
                            <a:solidFill>
                              <a:srgbClr val="E7788B"/>
                            </a:solidFill>
                            <a:latin typeface="Cambria Math" panose="02040503050406030204" pitchFamily="18" charset="0"/>
                            <a:cs typeface="Times New Roman" pitchFamily="18" charset="0"/>
                          </a:rPr>
                          <m:t>407.85</m:t>
                        </m:r>
                        <m:r>
                          <a:rPr lang="en-US" altLang="en-US" sz="1600">
                            <a:solidFill>
                              <a:srgbClr val="E7788B"/>
                            </a:solidFill>
                            <a:latin typeface="Cambria Math" panose="02040503050406030204" pitchFamily="18" charset="0"/>
                            <a:cs typeface="Times New Roman" pitchFamily="18" charset="0"/>
                          </a:rPr>
                          <m:t>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e>
                    </m:d>
                    <m:r>
                      <a:rPr lang="en-US" altLang="en-US" sz="1600" i="1">
                        <a:solidFill>
                          <a:srgbClr val="E7788B"/>
                        </a:solidFill>
                        <a:latin typeface="Cambria Math" panose="02040503050406030204" pitchFamily="18" charset="0"/>
                        <a:cs typeface="Times New Roman" pitchFamily="18" charset="0"/>
                      </a:rPr>
                      <m:t>+32 </m:t>
                    </m:r>
                    <m:r>
                      <a:rPr lang="en-US" altLang="en-US" sz="1600" i="1">
                        <a:solidFill>
                          <a:srgbClr val="E7788B"/>
                        </a:solidFill>
                        <a:latin typeface="Cambria Math" panose="02040503050406030204" pitchFamily="18" charset="0"/>
                        <a:ea typeface="Cambria Math" panose="02040503050406030204" pitchFamily="18" charset="0"/>
                        <a:cs typeface="Times New Roman" pitchFamily="18" charset="0"/>
                      </a:rPr>
                      <m:t>℉</m:t>
                    </m:r>
                    <m:r>
                      <a:rPr lang="en-US" altLang="en-US" sz="1600" b="0" i="1" smtClean="0">
                        <a:solidFill>
                          <a:srgbClr val="E7788B"/>
                        </a:solidFill>
                        <a:latin typeface="Cambria Math" panose="02040503050406030204" pitchFamily="18" charset="0"/>
                        <a:ea typeface="Cambria Math" panose="02040503050406030204" pitchFamily="18" charset="0"/>
                        <a:cs typeface="Times New Roman" pitchFamily="18" charset="0"/>
                      </a:rPr>
                      <m:t>=</m:t>
                    </m:r>
                  </m:oMath>
                </a14:m>
                <a:r>
                  <a:rPr lang="en-US" sz="1600" dirty="0">
                    <a:latin typeface="Gill Sans MT" panose="020B0502020104020203" pitchFamily="34" charset="0"/>
                  </a:rPr>
                  <a:t> </a:t>
                </a:r>
              </a:p>
            </p:txBody>
          </p:sp>
        </mc:Choice>
        <mc:Fallback xmlns="">
          <p:sp>
            <p:nvSpPr>
              <p:cNvPr id="30" name="Rectangle 29">
                <a:extLst>
                  <a:ext uri="{FF2B5EF4-FFF2-40B4-BE49-F238E27FC236}">
                    <a16:creationId xmlns:a16="http://schemas.microsoft.com/office/drawing/2014/main" id="{5E6A4785-25B1-4712-81DC-7A00EDA81EAA}"/>
                  </a:ext>
                </a:extLst>
              </p:cNvPr>
              <p:cNvSpPr>
                <a:spLocks noRot="1" noChangeAspect="1" noMove="1" noResize="1" noEditPoints="1" noAdjustHandles="1" noChangeArrowheads="1" noChangeShapeType="1" noTextEdit="1"/>
              </p:cNvSpPr>
              <p:nvPr/>
            </p:nvSpPr>
            <p:spPr>
              <a:xfrm>
                <a:off x="3646211" y="3970586"/>
                <a:ext cx="2641300" cy="4608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588A3F5D-2269-44F2-9226-30FDEE87089E}"/>
                  </a:ext>
                </a:extLst>
              </p:cNvPr>
              <p:cNvSpPr/>
              <p:nvPr/>
            </p:nvSpPr>
            <p:spPr>
              <a:xfrm>
                <a:off x="6112452" y="4026586"/>
                <a:ext cx="10775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0" smtClean="0">
                          <a:solidFill>
                            <a:srgbClr val="E7788B"/>
                          </a:solidFill>
                          <a:latin typeface="Cambria Math" panose="02040503050406030204" pitchFamily="18" charset="0"/>
                          <a:ea typeface="Cambria Math" panose="02040503050406030204" pitchFamily="18" charset="0"/>
                        </a:rPr>
                        <m:t>766.13</m:t>
                      </m:r>
                      <m:r>
                        <a:rPr lang="en-US" sz="1600">
                          <a:solidFill>
                            <a:srgbClr val="E7788B"/>
                          </a:solidFill>
                          <a:latin typeface="Cambria Math" panose="02040503050406030204" pitchFamily="18" charset="0"/>
                        </a:rPr>
                        <m:t> </m:t>
                      </m:r>
                      <m:r>
                        <a:rPr lang="en-US" sz="1600" i="1" smtClean="0">
                          <a:solidFill>
                            <a:srgbClr val="E7788B"/>
                          </a:solidFill>
                          <a:latin typeface="Cambria Math" panose="02040503050406030204" pitchFamily="18" charset="0"/>
                          <a:ea typeface="Cambria Math" panose="02040503050406030204" pitchFamily="18" charset="0"/>
                        </a:rPr>
                        <m:t>℉</m:t>
                      </m:r>
                    </m:oMath>
                  </m:oMathPara>
                </a14:m>
                <a:endParaRPr lang="en-US" sz="1600" dirty="0">
                  <a:latin typeface="Gill Sans MT" panose="020B0502020104020203" pitchFamily="34" charset="0"/>
                </a:endParaRPr>
              </a:p>
            </p:txBody>
          </p:sp>
        </mc:Choice>
        <mc:Fallback xmlns="">
          <p:sp>
            <p:nvSpPr>
              <p:cNvPr id="31" name="Rectangle 30">
                <a:extLst>
                  <a:ext uri="{FF2B5EF4-FFF2-40B4-BE49-F238E27FC236}">
                    <a16:creationId xmlns:a16="http://schemas.microsoft.com/office/drawing/2014/main" id="{588A3F5D-2269-44F2-9226-30FDEE87089E}"/>
                  </a:ext>
                </a:extLst>
              </p:cNvPr>
              <p:cNvSpPr>
                <a:spLocks noRot="1" noChangeAspect="1" noMove="1" noResize="1" noEditPoints="1" noAdjustHandles="1" noChangeArrowheads="1" noChangeShapeType="1" noTextEdit="1"/>
              </p:cNvSpPr>
              <p:nvPr/>
            </p:nvSpPr>
            <p:spPr>
              <a:xfrm>
                <a:off x="6112452" y="4026586"/>
                <a:ext cx="1077538" cy="338554"/>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818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23</a:t>
            </a:fld>
            <a:endParaRPr lang="en-US" dirty="0">
              <a:solidFill>
                <a:schemeClr val="bg1"/>
              </a:solidFill>
            </a:endParaRPr>
          </a:p>
        </p:txBody>
      </p:sp>
      <p:sp>
        <p:nvSpPr>
          <p:cNvPr id="8" name="TextBox 7">
            <a:extLst>
              <a:ext uri="{FF2B5EF4-FFF2-40B4-BE49-F238E27FC236}">
                <a16:creationId xmlns:a16="http://schemas.microsoft.com/office/drawing/2014/main" id="{E89EC230-47F8-4DE1-B9DC-90C75F3E76F3}"/>
              </a:ext>
            </a:extLst>
          </p:cNvPr>
          <p:cNvSpPr txBox="1">
            <a:spLocks noChangeArrowheads="1"/>
          </p:cNvSpPr>
          <p:nvPr/>
        </p:nvSpPr>
        <p:spPr bwMode="auto">
          <a:xfrm>
            <a:off x="0" y="2206369"/>
            <a:ext cx="5486400" cy="1200329"/>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Arial" pitchFamily="34" charset="0"/>
              </a:rPr>
              <a:t>There are many units (such as volume) that require units not included in the base SI units. </a:t>
            </a:r>
          </a:p>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Arial" pitchFamily="34" charset="0"/>
              </a:rPr>
              <a:t>The derived SI unit for volume is the meter cubed (m</a:t>
            </a:r>
            <a:r>
              <a:rPr lang="en-US" baseline="30000" dirty="0">
                <a:solidFill>
                  <a:schemeClr val="tx1">
                    <a:lumMod val="75000"/>
                    <a:lumOff val="25000"/>
                  </a:schemeClr>
                </a:solidFill>
                <a:latin typeface="Gill Sans MT" panose="020B0502020104020203" pitchFamily="34" charset="0"/>
                <a:cs typeface="Arial" pitchFamily="34" charset="0"/>
              </a:rPr>
              <a:t>3</a:t>
            </a:r>
            <a:r>
              <a:rPr lang="en-US" dirty="0">
                <a:solidFill>
                  <a:schemeClr val="tx1">
                    <a:lumMod val="75000"/>
                    <a:lumOff val="25000"/>
                  </a:schemeClr>
                </a:solidFill>
                <a:latin typeface="Gill Sans MT" panose="020B0502020104020203" pitchFamily="34" charset="0"/>
                <a:cs typeface="Arial" pitchFamily="34" charset="0"/>
              </a:rPr>
              <a:t>).</a:t>
            </a:r>
          </a:p>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Arial" pitchFamily="34" charset="0"/>
              </a:rPr>
              <a:t>A more practical unit for volume is the </a:t>
            </a:r>
            <a:r>
              <a:rPr lang="en-US" b="1" dirty="0">
                <a:solidFill>
                  <a:schemeClr val="tx1">
                    <a:lumMod val="75000"/>
                    <a:lumOff val="25000"/>
                  </a:schemeClr>
                </a:solidFill>
                <a:latin typeface="Gill Sans MT" panose="020B0502020104020203" pitchFamily="34" charset="0"/>
                <a:cs typeface="Arial" pitchFamily="34" charset="0"/>
              </a:rPr>
              <a:t>liter</a:t>
            </a:r>
            <a:r>
              <a:rPr lang="en-US" dirty="0">
                <a:solidFill>
                  <a:schemeClr val="tx1">
                    <a:lumMod val="75000"/>
                    <a:lumOff val="25000"/>
                  </a:schemeClr>
                </a:solidFill>
                <a:latin typeface="Gill Sans MT" panose="020B0502020104020203" pitchFamily="34" charset="0"/>
                <a:cs typeface="Arial" pitchFamily="34" charset="0"/>
              </a:rPr>
              <a:t> (L).</a:t>
            </a:r>
          </a:p>
        </p:txBody>
      </p:sp>
      <p:sp>
        <p:nvSpPr>
          <p:cNvPr id="9" name="Rectangle 2">
            <a:extLst>
              <a:ext uri="{FF2B5EF4-FFF2-40B4-BE49-F238E27FC236}">
                <a16:creationId xmlns:a16="http://schemas.microsoft.com/office/drawing/2014/main" id="{8FD5C1A3-404D-4675-B801-2A17BE2AABB9}"/>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Derived Units: Volume and Density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pic>
        <p:nvPicPr>
          <p:cNvPr id="10" name="Picture 6" descr="bur75640_0110">
            <a:extLst>
              <a:ext uri="{FF2B5EF4-FFF2-40B4-BE49-F238E27FC236}">
                <a16:creationId xmlns:a16="http://schemas.microsoft.com/office/drawing/2014/main" id="{D0BE7516-1EE5-479A-9BD2-8CDD65B1D954}"/>
              </a:ext>
            </a:extLst>
          </p:cNvPr>
          <p:cNvPicPr>
            <a:picLocks noChangeAspect="1" noChangeArrowheads="1"/>
          </p:cNvPicPr>
          <p:nvPr/>
        </p:nvPicPr>
        <p:blipFill>
          <a:blip r:embed="rId2" cstate="print">
            <a:clrChange>
              <a:clrFrom>
                <a:srgbClr val="FFFFFF"/>
              </a:clrFrom>
              <a:clrTo>
                <a:srgbClr val="FFFFFF">
                  <a:alpha val="0"/>
                </a:srgbClr>
              </a:clrTo>
            </a:clrChange>
          </a:blip>
          <a:srcRect t="2136"/>
          <a:stretch>
            <a:fillRect/>
          </a:stretch>
        </p:blipFill>
        <p:spPr bwMode="auto">
          <a:xfrm>
            <a:off x="5579867" y="850830"/>
            <a:ext cx="3485257" cy="3471225"/>
          </a:xfrm>
          <a:prstGeom prst="rect">
            <a:avLst/>
          </a:prstGeom>
          <a:noFill/>
          <a:ln w="9525">
            <a:noFill/>
            <a:miter lim="800000"/>
            <a:headEnd/>
            <a:tailEnd/>
          </a:ln>
        </p:spPr>
      </p:pic>
      <p:grpSp>
        <p:nvGrpSpPr>
          <p:cNvPr id="7" name="Group 6">
            <a:extLst>
              <a:ext uri="{FF2B5EF4-FFF2-40B4-BE49-F238E27FC236}">
                <a16:creationId xmlns:a16="http://schemas.microsoft.com/office/drawing/2014/main" id="{A0595437-46C1-4486-BCE5-0C5734ADC7E6}"/>
              </a:ext>
            </a:extLst>
          </p:cNvPr>
          <p:cNvGrpSpPr/>
          <p:nvPr/>
        </p:nvGrpSpPr>
        <p:grpSpPr>
          <a:xfrm>
            <a:off x="1445420" y="3624373"/>
            <a:ext cx="1724525" cy="755053"/>
            <a:chOff x="-22204" y="3786593"/>
            <a:chExt cx="1685077" cy="755053"/>
          </a:xfrm>
        </p:grpSpPr>
        <p:sp>
          <p:nvSpPr>
            <p:cNvPr id="11" name="Rectangle 10">
              <a:extLst>
                <a:ext uri="{FF2B5EF4-FFF2-40B4-BE49-F238E27FC236}">
                  <a16:creationId xmlns:a16="http://schemas.microsoft.com/office/drawing/2014/main" id="{AEFBAA8F-EC99-4311-BAFA-A52F223E958B}"/>
                </a:ext>
              </a:extLst>
            </p:cNvPr>
            <p:cNvSpPr/>
            <p:nvPr/>
          </p:nvSpPr>
          <p:spPr>
            <a:xfrm>
              <a:off x="-22204" y="3810556"/>
              <a:ext cx="1523174" cy="369332"/>
            </a:xfrm>
            <a:prstGeom prst="rect">
              <a:avLst/>
            </a:prstGeom>
          </p:spPr>
          <p:txBody>
            <a:bodyPr wrap="none">
              <a:spAutoFit/>
            </a:bodyPr>
            <a:lstStyle/>
            <a:p>
              <a:pPr marL="571500" indent="-342900" eaLnBrk="0" hangingPunct="0">
                <a:buClr>
                  <a:srgbClr val="000000"/>
                </a:buClr>
                <a:buSzPct val="100000"/>
                <a:defRPr/>
              </a:pPr>
              <a:r>
                <a:rPr lang="en-US" dirty="0">
                  <a:solidFill>
                    <a:schemeClr val="tx1">
                      <a:lumMod val="75000"/>
                      <a:lumOff val="25000"/>
                    </a:schemeClr>
                  </a:solidFill>
                  <a:latin typeface="Gill Sans MT" panose="020B0502020104020203" pitchFamily="34" charset="0"/>
                  <a:cs typeface="Arial" pitchFamily="34" charset="0"/>
                </a:rPr>
                <a:t>1 dm</a:t>
              </a:r>
              <a:r>
                <a:rPr lang="en-US" baseline="30000" dirty="0">
                  <a:solidFill>
                    <a:schemeClr val="tx1">
                      <a:lumMod val="75000"/>
                      <a:lumOff val="25000"/>
                    </a:schemeClr>
                  </a:solidFill>
                  <a:latin typeface="Gill Sans MT" panose="020B0502020104020203" pitchFamily="34" charset="0"/>
                  <a:cs typeface="Arial" pitchFamily="34" charset="0"/>
                </a:rPr>
                <a:t>3</a:t>
              </a:r>
              <a:r>
                <a:rPr lang="en-US" dirty="0">
                  <a:solidFill>
                    <a:schemeClr val="tx1">
                      <a:lumMod val="75000"/>
                      <a:lumOff val="25000"/>
                    </a:schemeClr>
                  </a:solidFill>
                  <a:latin typeface="Gill Sans MT" panose="020B0502020104020203" pitchFamily="34" charset="0"/>
                  <a:cs typeface="Arial" pitchFamily="34" charset="0"/>
                </a:rPr>
                <a:t> = 1 L</a:t>
              </a:r>
            </a:p>
          </p:txBody>
        </p:sp>
        <p:sp>
          <p:nvSpPr>
            <p:cNvPr id="13" name="Rectangle 12">
              <a:extLst>
                <a:ext uri="{FF2B5EF4-FFF2-40B4-BE49-F238E27FC236}">
                  <a16:creationId xmlns:a16="http://schemas.microsoft.com/office/drawing/2014/main" id="{BBE704CB-B379-4955-A5C2-D17AA2CE523A}"/>
                </a:ext>
              </a:extLst>
            </p:cNvPr>
            <p:cNvSpPr/>
            <p:nvPr/>
          </p:nvSpPr>
          <p:spPr>
            <a:xfrm>
              <a:off x="-22204" y="4172314"/>
              <a:ext cx="1685077" cy="369332"/>
            </a:xfrm>
            <a:prstGeom prst="rect">
              <a:avLst/>
            </a:prstGeom>
          </p:spPr>
          <p:txBody>
            <a:bodyPr wrap="none">
              <a:spAutoFit/>
            </a:bodyPr>
            <a:lstStyle/>
            <a:p>
              <a:pPr marL="571500" indent="-342900" eaLnBrk="0" hangingPunct="0">
                <a:buClr>
                  <a:srgbClr val="000000"/>
                </a:buClr>
                <a:buSzPct val="100000"/>
                <a:defRPr/>
              </a:pPr>
              <a:r>
                <a:rPr lang="en-US" dirty="0">
                  <a:solidFill>
                    <a:schemeClr val="tx1">
                      <a:lumMod val="75000"/>
                      <a:lumOff val="25000"/>
                    </a:schemeClr>
                  </a:solidFill>
                  <a:latin typeface="Gill Sans MT" panose="020B0502020104020203" pitchFamily="34" charset="0"/>
                  <a:cs typeface="Arial" pitchFamily="34" charset="0"/>
                </a:rPr>
                <a:t>1 cm</a:t>
              </a:r>
              <a:r>
                <a:rPr lang="en-US" baseline="30000" dirty="0">
                  <a:solidFill>
                    <a:schemeClr val="tx1">
                      <a:lumMod val="75000"/>
                      <a:lumOff val="25000"/>
                    </a:schemeClr>
                  </a:solidFill>
                  <a:latin typeface="Gill Sans MT" panose="020B0502020104020203" pitchFamily="34" charset="0"/>
                  <a:cs typeface="Arial" pitchFamily="34" charset="0"/>
                </a:rPr>
                <a:t>3</a:t>
              </a:r>
              <a:r>
                <a:rPr lang="en-US" dirty="0">
                  <a:solidFill>
                    <a:schemeClr val="tx1">
                      <a:lumMod val="75000"/>
                      <a:lumOff val="25000"/>
                    </a:schemeClr>
                  </a:solidFill>
                  <a:latin typeface="Gill Sans MT" panose="020B0502020104020203" pitchFamily="34" charset="0"/>
                  <a:cs typeface="Arial" pitchFamily="34" charset="0"/>
                </a:rPr>
                <a:t> = 1 mL</a:t>
              </a:r>
            </a:p>
          </p:txBody>
        </p:sp>
        <p:sp>
          <p:nvSpPr>
            <p:cNvPr id="14" name="Rectangle 13">
              <a:extLst>
                <a:ext uri="{FF2B5EF4-FFF2-40B4-BE49-F238E27FC236}">
                  <a16:creationId xmlns:a16="http://schemas.microsoft.com/office/drawing/2014/main" id="{BB46443A-D12D-438C-806B-F7EC6C39D17A}"/>
                </a:ext>
              </a:extLst>
            </p:cNvPr>
            <p:cNvSpPr/>
            <p:nvPr/>
          </p:nvSpPr>
          <p:spPr bwMode="auto">
            <a:xfrm>
              <a:off x="249344" y="3786593"/>
              <a:ext cx="1413529" cy="735200"/>
            </a:xfrm>
            <a:prstGeom prst="rect">
              <a:avLst/>
            </a:prstGeom>
            <a:noFill/>
            <a:ln w="38100" cap="flat" cmpd="sng" algn="ctr">
              <a:solidFill>
                <a:srgbClr val="E7788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pPr>
              <a:endParaRPr kumimoji="0" lang="en-US" b="0" i="0" u="none" strike="noStrike" cap="none" normalizeH="0" baseline="0">
                <a:ln>
                  <a:noFill/>
                </a:ln>
                <a:solidFill>
                  <a:schemeClr val="tx1">
                    <a:lumMod val="75000"/>
                    <a:lumOff val="25000"/>
                  </a:schemeClr>
                </a:solidFill>
                <a:effectLst/>
                <a:latin typeface="Gill Sans MT" panose="020B0502020104020203" pitchFamily="34" charset="0"/>
              </a:endParaRPr>
            </a:p>
          </p:txBody>
        </p:sp>
      </p:grpSp>
      <p:sp>
        <p:nvSpPr>
          <p:cNvPr id="15" name="TextBox 14">
            <a:extLst>
              <a:ext uri="{FF2B5EF4-FFF2-40B4-BE49-F238E27FC236}">
                <a16:creationId xmlns:a16="http://schemas.microsoft.com/office/drawing/2014/main" id="{D521ADB5-13F4-440F-BE63-525B5D4C76E6}"/>
              </a:ext>
            </a:extLst>
          </p:cNvPr>
          <p:cNvSpPr txBox="1">
            <a:spLocks noChangeArrowheads="1"/>
          </p:cNvSpPr>
          <p:nvPr/>
        </p:nvSpPr>
        <p:spPr bwMode="auto">
          <a:xfrm>
            <a:off x="0" y="4623185"/>
            <a:ext cx="8656414"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itchFamily="34" charset="0"/>
              </a:rPr>
              <a:t>SI-derived unit: kilogram per cubic meter (kg/m</a:t>
            </a:r>
            <a:r>
              <a:rPr lang="en-US" altLang="en-US" baseline="30000" dirty="0">
                <a:solidFill>
                  <a:schemeClr val="tx1">
                    <a:lumMod val="75000"/>
                    <a:lumOff val="25000"/>
                  </a:schemeClr>
                </a:solidFill>
                <a:latin typeface="Gill Sans MT" panose="020B0502020104020203" pitchFamily="34" charset="0"/>
                <a:cs typeface="Arial" pitchFamily="34" charset="0"/>
              </a:rPr>
              <a:t>3</a:t>
            </a:r>
            <a:r>
              <a:rPr lang="en-US" altLang="en-US" dirty="0">
                <a:solidFill>
                  <a:schemeClr val="tx1">
                    <a:lumMod val="75000"/>
                    <a:lumOff val="25000"/>
                  </a:schemeClr>
                </a:solidFill>
                <a:latin typeface="Gill Sans MT" panose="020B0502020104020203" pitchFamily="34" charset="0"/>
                <a:cs typeface="Arial" pitchFamily="34" charset="0"/>
              </a:rPr>
              <a:t>)</a:t>
            </a:r>
          </a:p>
        </p:txBody>
      </p:sp>
      <p:sp>
        <p:nvSpPr>
          <p:cNvPr id="16" name="TextBox 11">
            <a:extLst>
              <a:ext uri="{FF2B5EF4-FFF2-40B4-BE49-F238E27FC236}">
                <a16:creationId xmlns:a16="http://schemas.microsoft.com/office/drawing/2014/main" id="{31AD570B-ADA6-42AD-A5D5-4A9D518B8108}"/>
              </a:ext>
            </a:extLst>
          </p:cNvPr>
          <p:cNvSpPr txBox="1">
            <a:spLocks noChangeArrowheads="1"/>
          </p:cNvSpPr>
          <p:nvPr/>
        </p:nvSpPr>
        <p:spPr bwMode="auto">
          <a:xfrm>
            <a:off x="0" y="895486"/>
            <a:ext cx="8514837"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itchFamily="34" charset="0"/>
              </a:rPr>
              <a:t>The </a:t>
            </a:r>
            <a:r>
              <a:rPr lang="en-US" altLang="en-US" b="1" dirty="0">
                <a:solidFill>
                  <a:srgbClr val="E7788B"/>
                </a:solidFill>
                <a:latin typeface="Gill Sans MT" panose="020B0502020104020203" pitchFamily="34" charset="0"/>
                <a:cs typeface="Arial" pitchFamily="34" charset="0"/>
              </a:rPr>
              <a:t>density</a:t>
            </a:r>
            <a:r>
              <a:rPr lang="en-US" altLang="en-US" dirty="0">
                <a:solidFill>
                  <a:schemeClr val="tx1">
                    <a:lumMod val="75000"/>
                    <a:lumOff val="25000"/>
                  </a:schemeClr>
                </a:solidFill>
                <a:latin typeface="Gill Sans MT" panose="020B0502020104020203" pitchFamily="34" charset="0"/>
                <a:cs typeface="Arial" pitchFamily="34" charset="0"/>
              </a:rPr>
              <a:t> of a substance is the ratio of mass to volume.</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6F30DD1-054F-4E1C-8A6C-B0DCACF7D57B}"/>
                  </a:ext>
                </a:extLst>
              </p:cNvPr>
              <p:cNvSpPr txBox="1"/>
              <p:nvPr/>
            </p:nvSpPr>
            <p:spPr bwMode="auto">
              <a:xfrm>
                <a:off x="1832233" y="1311655"/>
                <a:ext cx="950901" cy="569708"/>
              </a:xfrm>
              <a:prstGeom prst="rect">
                <a:avLst/>
              </a:prstGeom>
              <a:noFill/>
              <a:ln w="9525">
                <a:noFill/>
                <a:miter lim="800000"/>
                <a:headEnd/>
                <a:tailEnd/>
              </a:ln>
            </p:spPr>
            <p:txBody>
              <a:bodyPr wrap="non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centerGroup"/>
                    </m:oMathParaPr>
                    <m:oMath xmlns:m="http://schemas.openxmlformats.org/officeDocument/2006/math">
                      <m:r>
                        <a:rPr lang="en-US" b="1" i="0" smtClean="0">
                          <a:solidFill>
                            <a:srgbClr val="E7788B"/>
                          </a:solidFill>
                          <a:latin typeface="Cambria Math" panose="02040503050406030204" pitchFamily="18" charset="0"/>
                          <a:cs typeface="Times New Roman" pitchFamily="18" charset="0"/>
                        </a:rPr>
                        <m:t>𝐝</m:t>
                      </m:r>
                      <m:r>
                        <a:rPr lang="en-US" b="1" i="0" smtClean="0">
                          <a:solidFill>
                            <a:srgbClr val="E7788B"/>
                          </a:solidFill>
                          <a:latin typeface="Cambria Math" panose="02040503050406030204" pitchFamily="18" charset="0"/>
                          <a:cs typeface="Times New Roman" pitchFamily="18" charset="0"/>
                        </a:rPr>
                        <m:t>= </m:t>
                      </m:r>
                      <m:f>
                        <m:fPr>
                          <m:ctrlPr>
                            <a:rPr lang="en-US" b="1" i="1" smtClean="0">
                              <a:solidFill>
                                <a:srgbClr val="E7788B"/>
                              </a:solidFill>
                              <a:latin typeface="Cambria Math" panose="02040503050406030204" pitchFamily="18" charset="0"/>
                              <a:cs typeface="Times New Roman" pitchFamily="18" charset="0"/>
                            </a:rPr>
                          </m:ctrlPr>
                        </m:fPr>
                        <m:num>
                          <m:r>
                            <a:rPr lang="en-US" b="1" i="0" smtClean="0">
                              <a:solidFill>
                                <a:srgbClr val="E7788B"/>
                              </a:solidFill>
                              <a:latin typeface="Cambria Math" panose="02040503050406030204" pitchFamily="18" charset="0"/>
                              <a:cs typeface="Times New Roman" pitchFamily="18" charset="0"/>
                            </a:rPr>
                            <m:t>𝐦</m:t>
                          </m:r>
                        </m:num>
                        <m:den>
                          <m:r>
                            <a:rPr lang="en-US" b="1" i="0" smtClean="0">
                              <a:solidFill>
                                <a:srgbClr val="E7788B"/>
                              </a:solidFill>
                              <a:latin typeface="Cambria Math" panose="02040503050406030204" pitchFamily="18" charset="0"/>
                              <a:cs typeface="Times New Roman" pitchFamily="18" charset="0"/>
                            </a:rPr>
                            <m:t>𝐕</m:t>
                          </m:r>
                        </m:den>
                      </m:f>
                    </m:oMath>
                  </m:oMathPara>
                </a14:m>
                <a:endParaRPr lang="en-US" b="1" dirty="0">
                  <a:solidFill>
                    <a:srgbClr val="E7788B"/>
                  </a:solidFill>
                  <a:latin typeface="Gill Sans MT" panose="020B0502020104020203" pitchFamily="34" charset="0"/>
                  <a:cs typeface="Times New Roman" pitchFamily="18" charset="0"/>
                </a:endParaRPr>
              </a:p>
            </p:txBody>
          </p:sp>
        </mc:Choice>
        <mc:Fallback xmlns="">
          <p:sp>
            <p:nvSpPr>
              <p:cNvPr id="17" name="TextBox 16">
                <a:extLst>
                  <a:ext uri="{FF2B5EF4-FFF2-40B4-BE49-F238E27FC236}">
                    <a16:creationId xmlns:a16="http://schemas.microsoft.com/office/drawing/2014/main" id="{E6F30DD1-054F-4E1C-8A6C-B0DCACF7D57B}"/>
                  </a:ext>
                </a:extLst>
              </p:cNvPr>
              <p:cNvSpPr txBox="1">
                <a:spLocks noRot="1" noChangeAspect="1" noMove="1" noResize="1" noEditPoints="1" noAdjustHandles="1" noChangeArrowheads="1" noChangeShapeType="1" noTextEdit="1"/>
              </p:cNvSpPr>
              <p:nvPr/>
            </p:nvSpPr>
            <p:spPr bwMode="auto">
              <a:xfrm>
                <a:off x="1832233" y="1311655"/>
                <a:ext cx="950901" cy="569708"/>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p:sp>
        <p:nvSpPr>
          <p:cNvPr id="18" name="Rectangle 17">
            <a:extLst>
              <a:ext uri="{FF2B5EF4-FFF2-40B4-BE49-F238E27FC236}">
                <a16:creationId xmlns:a16="http://schemas.microsoft.com/office/drawing/2014/main" id="{D2299E21-D113-47D3-A0FB-2FBB1817DED4}"/>
              </a:ext>
            </a:extLst>
          </p:cNvPr>
          <p:cNvSpPr/>
          <p:nvPr/>
        </p:nvSpPr>
        <p:spPr>
          <a:xfrm>
            <a:off x="2782674" y="1153463"/>
            <a:ext cx="2590800" cy="923330"/>
          </a:xfrm>
          <a:prstGeom prst="rect">
            <a:avLst/>
          </a:prstGeom>
        </p:spPr>
        <p:txBody>
          <a:bodyPr wrap="square">
            <a:spAutoFit/>
          </a:bodyPr>
          <a:lstStyle/>
          <a:p>
            <a:pPr lvl="1"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itchFamily="34" charset="0"/>
              </a:rPr>
              <a:t>d = density</a:t>
            </a:r>
          </a:p>
          <a:p>
            <a:pPr lvl="1"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itchFamily="34" charset="0"/>
              </a:rPr>
              <a:t>m = mass</a:t>
            </a:r>
          </a:p>
          <a:p>
            <a:pPr lvl="1"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itchFamily="34" charset="0"/>
              </a:rPr>
              <a:t>V = volume</a:t>
            </a:r>
          </a:p>
        </p:txBody>
      </p:sp>
      <p:sp>
        <p:nvSpPr>
          <p:cNvPr id="22" name="Rectangle 21">
            <a:extLst>
              <a:ext uri="{FF2B5EF4-FFF2-40B4-BE49-F238E27FC236}">
                <a16:creationId xmlns:a16="http://schemas.microsoft.com/office/drawing/2014/main" id="{0F781567-1EA0-4D12-B2DC-334D2815A8CD}"/>
              </a:ext>
            </a:extLst>
          </p:cNvPr>
          <p:cNvSpPr/>
          <p:nvPr/>
        </p:nvSpPr>
        <p:spPr>
          <a:xfrm>
            <a:off x="18104" y="4955215"/>
            <a:ext cx="9171709" cy="369332"/>
          </a:xfrm>
          <a:prstGeom prst="rect">
            <a:avLst/>
          </a:prstGeom>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itchFamily="34" charset="0"/>
              </a:rPr>
              <a:t>Common units based on state of matter:</a:t>
            </a:r>
          </a:p>
        </p:txBody>
      </p:sp>
      <p:grpSp>
        <p:nvGrpSpPr>
          <p:cNvPr id="27" name="Group 26">
            <a:extLst>
              <a:ext uri="{FF2B5EF4-FFF2-40B4-BE49-F238E27FC236}">
                <a16:creationId xmlns:a16="http://schemas.microsoft.com/office/drawing/2014/main" id="{548E11E3-9FB3-A01C-5D1E-03DED0E1227E}"/>
              </a:ext>
            </a:extLst>
          </p:cNvPr>
          <p:cNvGrpSpPr/>
          <p:nvPr/>
        </p:nvGrpSpPr>
        <p:grpSpPr>
          <a:xfrm>
            <a:off x="579214" y="5305140"/>
            <a:ext cx="4717564" cy="1468422"/>
            <a:chOff x="579214" y="5305140"/>
            <a:chExt cx="4717564" cy="1468422"/>
          </a:xfrm>
        </p:grpSpPr>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CC9156B-0F66-4655-8C42-B17227322099}"/>
                    </a:ext>
                  </a:extLst>
                </p:cNvPr>
                <p:cNvSpPr/>
                <p:nvPr/>
              </p:nvSpPr>
              <p:spPr>
                <a:xfrm>
                  <a:off x="581705" y="5305140"/>
                  <a:ext cx="1255728" cy="462947"/>
                </a:xfrm>
                <a:prstGeom prst="rect">
                  <a:avLst/>
                </a:prstGeom>
              </p:spPr>
              <p:txBody>
                <a:bodyPr wrap="none">
                  <a:spAutoFit/>
                </a:bodyPr>
                <a:lstStyle/>
                <a:p>
                  <a:pPr eaLnBrk="0" hangingPunct="0">
                    <a:buClr>
                      <a:srgbClr val="000000"/>
                    </a:buClr>
                    <a:buSzPct val="100000"/>
                    <a:buFont typeface="Arial" pitchFamily="34" charset="0"/>
                    <a:buNone/>
                  </a:pPr>
                  <a14:m>
                    <m:oMath xmlns:m="http://schemas.openxmlformats.org/officeDocument/2006/math">
                      <m:f>
                        <m:fPr>
                          <m:ctrlPr>
                            <a:rPr lang="en-US" altLang="en-US" i="1" smtClean="0">
                              <a:solidFill>
                                <a:schemeClr val="tx1">
                                  <a:lumMod val="75000"/>
                                  <a:lumOff val="25000"/>
                                </a:schemeClr>
                              </a:solidFill>
                              <a:latin typeface="Cambria Math" panose="02040503050406030204" pitchFamily="18" charset="0"/>
                              <a:cs typeface="Arial" pitchFamily="34" charset="0"/>
                            </a:rPr>
                          </m:ctrlPr>
                        </m:fPr>
                        <m:num>
                          <m:r>
                            <m:rPr>
                              <m:sty m:val="p"/>
                            </m:rPr>
                            <a:rPr lang="en-US" altLang="en-US" b="0" i="0" smtClean="0">
                              <a:solidFill>
                                <a:schemeClr val="tx1">
                                  <a:lumMod val="75000"/>
                                  <a:lumOff val="25000"/>
                                </a:schemeClr>
                              </a:solidFill>
                              <a:latin typeface="Cambria Math" panose="02040503050406030204" pitchFamily="18" charset="0"/>
                              <a:cs typeface="Arial" pitchFamily="34" charset="0"/>
                            </a:rPr>
                            <m:t>g</m:t>
                          </m:r>
                        </m:num>
                        <m:den>
                          <m:sSup>
                            <m:sSupPr>
                              <m:ctrlPr>
                                <a:rPr lang="en-US" altLang="en-US" i="1" smtClean="0">
                                  <a:solidFill>
                                    <a:schemeClr val="tx1">
                                      <a:lumMod val="75000"/>
                                      <a:lumOff val="25000"/>
                                    </a:schemeClr>
                                  </a:solidFill>
                                  <a:latin typeface="Cambria Math" panose="02040503050406030204" pitchFamily="18" charset="0"/>
                                  <a:cs typeface="Arial" pitchFamily="34" charset="0"/>
                                </a:rPr>
                              </m:ctrlPr>
                            </m:sSupPr>
                            <m:e>
                              <m:r>
                                <m:rPr>
                                  <m:sty m:val="p"/>
                                </m:rPr>
                                <a:rPr lang="en-US" altLang="en-US" b="0" i="0" smtClean="0">
                                  <a:solidFill>
                                    <a:schemeClr val="tx1">
                                      <a:lumMod val="75000"/>
                                      <a:lumOff val="25000"/>
                                    </a:schemeClr>
                                  </a:solidFill>
                                  <a:latin typeface="Cambria Math" panose="02040503050406030204" pitchFamily="18" charset="0"/>
                                  <a:cs typeface="Arial" pitchFamily="34" charset="0"/>
                                </a:rPr>
                                <m:t>cm</m:t>
                              </m:r>
                            </m:e>
                            <m:sup>
                              <m:r>
                                <a:rPr lang="en-US" altLang="en-US" b="0" i="0" smtClean="0">
                                  <a:solidFill>
                                    <a:schemeClr val="tx1">
                                      <a:lumMod val="75000"/>
                                      <a:lumOff val="25000"/>
                                    </a:schemeClr>
                                  </a:solidFill>
                                  <a:latin typeface="Cambria Math" panose="02040503050406030204" pitchFamily="18" charset="0"/>
                                  <a:cs typeface="Arial" pitchFamily="34" charset="0"/>
                                </a:rPr>
                                <m:t>3</m:t>
                              </m:r>
                            </m:sup>
                          </m:sSup>
                        </m:den>
                      </m:f>
                    </m:oMath>
                  </a14:m>
                  <a:r>
                    <a:rPr lang="en-US" altLang="en-US" dirty="0">
                      <a:solidFill>
                        <a:schemeClr val="tx1">
                          <a:lumMod val="75000"/>
                          <a:lumOff val="25000"/>
                        </a:schemeClr>
                      </a:solidFill>
                      <a:latin typeface="Gill Sans MT" panose="020B0502020104020203" pitchFamily="34" charset="0"/>
                      <a:cs typeface="Arial" pitchFamily="34" charset="0"/>
                    </a:rPr>
                    <a:t> (solids)</a:t>
                  </a:r>
                </a:p>
              </p:txBody>
            </p:sp>
          </mc:Choice>
          <mc:Fallback xmlns="">
            <p:sp>
              <p:nvSpPr>
                <p:cNvPr id="19" name="Rectangle 18">
                  <a:extLst>
                    <a:ext uri="{FF2B5EF4-FFF2-40B4-BE49-F238E27FC236}">
                      <a16:creationId xmlns:a16="http://schemas.microsoft.com/office/drawing/2014/main" id="{BCC9156B-0F66-4655-8C42-B17227322099}"/>
                    </a:ext>
                  </a:extLst>
                </p:cNvPr>
                <p:cNvSpPr>
                  <a:spLocks noRot="1" noChangeAspect="1" noMove="1" noResize="1" noEditPoints="1" noAdjustHandles="1" noChangeArrowheads="1" noChangeShapeType="1" noTextEdit="1"/>
                </p:cNvSpPr>
                <p:nvPr/>
              </p:nvSpPr>
              <p:spPr>
                <a:xfrm>
                  <a:off x="581705" y="5305140"/>
                  <a:ext cx="1255728" cy="462947"/>
                </a:xfrm>
                <a:prstGeom prst="rect">
                  <a:avLst/>
                </a:prstGeom>
                <a:blipFill>
                  <a:blip r:embed="rId4"/>
                  <a:stretch>
                    <a:fillRect r="-2913"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15E8637-9B17-469D-A5C9-568930D78059}"/>
                    </a:ext>
                  </a:extLst>
                </p:cNvPr>
                <p:cNvSpPr/>
                <p:nvPr/>
              </p:nvSpPr>
              <p:spPr>
                <a:xfrm>
                  <a:off x="581705" y="5804260"/>
                  <a:ext cx="1242328" cy="462947"/>
                </a:xfrm>
                <a:prstGeom prst="rect">
                  <a:avLst/>
                </a:prstGeom>
              </p:spPr>
              <p:txBody>
                <a:bodyPr wrap="none">
                  <a:spAutoFit/>
                </a:bodyPr>
                <a:lstStyle/>
                <a:p>
                  <a:pPr eaLnBrk="0" hangingPunct="0">
                    <a:buClr>
                      <a:srgbClr val="000000"/>
                    </a:buClr>
                    <a:buSzPct val="100000"/>
                    <a:buFont typeface="Arial" pitchFamily="34" charset="0"/>
                    <a:buNone/>
                  </a:pPr>
                  <a14:m>
                    <m:oMath xmlns:m="http://schemas.openxmlformats.org/officeDocument/2006/math">
                      <m:f>
                        <m:fPr>
                          <m:ctrlPr>
                            <a:rPr lang="en-US" altLang="en-US" i="1" smtClean="0">
                              <a:solidFill>
                                <a:schemeClr val="tx1">
                                  <a:lumMod val="75000"/>
                                  <a:lumOff val="25000"/>
                                </a:schemeClr>
                              </a:solidFill>
                              <a:latin typeface="Cambria Math" panose="02040503050406030204" pitchFamily="18" charset="0"/>
                              <a:cs typeface="Arial" pitchFamily="34" charset="0"/>
                            </a:rPr>
                          </m:ctrlPr>
                        </m:fPr>
                        <m:num>
                          <m:r>
                            <m:rPr>
                              <m:sty m:val="p"/>
                            </m:rPr>
                            <a:rPr lang="en-US" altLang="en-US" b="0" i="0" smtClean="0">
                              <a:solidFill>
                                <a:schemeClr val="tx1">
                                  <a:lumMod val="75000"/>
                                  <a:lumOff val="25000"/>
                                </a:schemeClr>
                              </a:solidFill>
                              <a:latin typeface="Cambria Math" panose="02040503050406030204" pitchFamily="18" charset="0"/>
                              <a:cs typeface="Arial" pitchFamily="34" charset="0"/>
                            </a:rPr>
                            <m:t>g</m:t>
                          </m:r>
                        </m:num>
                        <m:den>
                          <m:r>
                            <m:rPr>
                              <m:sty m:val="p"/>
                            </m:rPr>
                            <a:rPr lang="en-US" altLang="en-US" b="0" i="0" smtClean="0">
                              <a:solidFill>
                                <a:schemeClr val="tx1">
                                  <a:lumMod val="75000"/>
                                  <a:lumOff val="25000"/>
                                </a:schemeClr>
                              </a:solidFill>
                              <a:latin typeface="Cambria Math" panose="02040503050406030204" pitchFamily="18" charset="0"/>
                              <a:cs typeface="Arial" pitchFamily="34" charset="0"/>
                            </a:rPr>
                            <m:t>mL</m:t>
                          </m:r>
                        </m:den>
                      </m:f>
                    </m:oMath>
                  </a14:m>
                  <a:r>
                    <a:rPr lang="en-US" altLang="en-US" dirty="0">
                      <a:solidFill>
                        <a:schemeClr val="tx1">
                          <a:lumMod val="75000"/>
                          <a:lumOff val="25000"/>
                        </a:schemeClr>
                      </a:solidFill>
                      <a:latin typeface="Gill Sans MT" panose="020B0502020104020203" pitchFamily="34" charset="0"/>
                      <a:cs typeface="Arial" pitchFamily="34" charset="0"/>
                    </a:rPr>
                    <a:t> (liquids)</a:t>
                  </a:r>
                </a:p>
              </p:txBody>
            </p:sp>
          </mc:Choice>
          <mc:Fallback xmlns="">
            <p:sp>
              <p:nvSpPr>
                <p:cNvPr id="20" name="Rectangle 19">
                  <a:extLst>
                    <a:ext uri="{FF2B5EF4-FFF2-40B4-BE49-F238E27FC236}">
                      <a16:creationId xmlns:a16="http://schemas.microsoft.com/office/drawing/2014/main" id="{A15E8637-9B17-469D-A5C9-568930D78059}"/>
                    </a:ext>
                  </a:extLst>
                </p:cNvPr>
                <p:cNvSpPr>
                  <a:spLocks noRot="1" noChangeAspect="1" noMove="1" noResize="1" noEditPoints="1" noAdjustHandles="1" noChangeArrowheads="1" noChangeShapeType="1" noTextEdit="1"/>
                </p:cNvSpPr>
                <p:nvPr/>
              </p:nvSpPr>
              <p:spPr>
                <a:xfrm>
                  <a:off x="581705" y="5804260"/>
                  <a:ext cx="1242328" cy="462947"/>
                </a:xfrm>
                <a:prstGeom prst="rect">
                  <a:avLst/>
                </a:prstGeom>
                <a:blipFill>
                  <a:blip r:embed="rId5"/>
                  <a:stretch>
                    <a:fillRect r="-2941"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A840E2D0-9AD7-441C-98E2-CB6C5B9D4EDD}"/>
                    </a:ext>
                  </a:extLst>
                </p:cNvPr>
                <p:cNvSpPr/>
                <p:nvPr/>
              </p:nvSpPr>
              <p:spPr>
                <a:xfrm>
                  <a:off x="579214" y="6312089"/>
                  <a:ext cx="981359" cy="461473"/>
                </a:xfrm>
                <a:prstGeom prst="rect">
                  <a:avLst/>
                </a:prstGeom>
              </p:spPr>
              <p:txBody>
                <a:bodyPr wrap="none">
                  <a:spAutoFit/>
                </a:bodyPr>
                <a:lstStyle/>
                <a:p>
                  <a:pPr eaLnBrk="0" hangingPunct="0">
                    <a:buClr>
                      <a:srgbClr val="000000"/>
                    </a:buClr>
                    <a:buSzPct val="100000"/>
                    <a:buFont typeface="Arial" pitchFamily="34" charset="0"/>
                    <a:buNone/>
                  </a:pPr>
                  <a14:m>
                    <m:oMath xmlns:m="http://schemas.openxmlformats.org/officeDocument/2006/math">
                      <m:f>
                        <m:fPr>
                          <m:ctrlPr>
                            <a:rPr lang="en-US" altLang="en-US" i="1">
                              <a:solidFill>
                                <a:schemeClr val="tx1">
                                  <a:lumMod val="75000"/>
                                  <a:lumOff val="25000"/>
                                </a:schemeClr>
                              </a:solidFill>
                              <a:latin typeface="Cambria Math" panose="02040503050406030204" pitchFamily="18" charset="0"/>
                              <a:cs typeface="Arial" pitchFamily="34" charset="0"/>
                            </a:rPr>
                          </m:ctrlPr>
                        </m:fPr>
                        <m:num>
                          <m:r>
                            <m:rPr>
                              <m:sty m:val="p"/>
                            </m:rPr>
                            <a:rPr lang="en-US" altLang="en-US">
                              <a:solidFill>
                                <a:schemeClr val="tx1">
                                  <a:lumMod val="75000"/>
                                  <a:lumOff val="25000"/>
                                </a:schemeClr>
                              </a:solidFill>
                              <a:latin typeface="Cambria Math" panose="02040503050406030204" pitchFamily="18" charset="0"/>
                              <a:cs typeface="Arial" pitchFamily="34" charset="0"/>
                            </a:rPr>
                            <m:t>g</m:t>
                          </m:r>
                        </m:num>
                        <m:den>
                          <m:r>
                            <m:rPr>
                              <m:sty m:val="p"/>
                            </m:rPr>
                            <a:rPr lang="en-US" altLang="en-US">
                              <a:solidFill>
                                <a:schemeClr val="tx1">
                                  <a:lumMod val="75000"/>
                                  <a:lumOff val="25000"/>
                                </a:schemeClr>
                              </a:solidFill>
                              <a:latin typeface="Cambria Math" panose="02040503050406030204" pitchFamily="18" charset="0"/>
                              <a:cs typeface="Arial" pitchFamily="34" charset="0"/>
                            </a:rPr>
                            <m:t>L</m:t>
                          </m:r>
                        </m:den>
                      </m:f>
                    </m:oMath>
                  </a14:m>
                  <a:r>
                    <a:rPr lang="en-US" altLang="en-US" dirty="0">
                      <a:solidFill>
                        <a:schemeClr val="tx1">
                          <a:lumMod val="75000"/>
                          <a:lumOff val="25000"/>
                        </a:schemeClr>
                      </a:solidFill>
                      <a:latin typeface="Gill Sans MT" panose="020B0502020104020203" pitchFamily="34" charset="0"/>
                      <a:cs typeface="Arial" pitchFamily="34" charset="0"/>
                    </a:rPr>
                    <a:t> (gases)</a:t>
                  </a:r>
                </a:p>
              </p:txBody>
            </p:sp>
          </mc:Choice>
          <mc:Fallback xmlns="">
            <p:sp>
              <p:nvSpPr>
                <p:cNvPr id="21" name="Rectangle 20">
                  <a:extLst>
                    <a:ext uri="{FF2B5EF4-FFF2-40B4-BE49-F238E27FC236}">
                      <a16:creationId xmlns:a16="http://schemas.microsoft.com/office/drawing/2014/main" id="{A840E2D0-9AD7-441C-98E2-CB6C5B9D4EDD}"/>
                    </a:ext>
                  </a:extLst>
                </p:cNvPr>
                <p:cNvSpPr>
                  <a:spLocks noRot="1" noChangeAspect="1" noMove="1" noResize="1" noEditPoints="1" noAdjustHandles="1" noChangeArrowheads="1" noChangeShapeType="1" noTextEdit="1"/>
                </p:cNvSpPr>
                <p:nvPr/>
              </p:nvSpPr>
              <p:spPr>
                <a:xfrm>
                  <a:off x="579214" y="6312089"/>
                  <a:ext cx="981359" cy="461473"/>
                </a:xfrm>
                <a:prstGeom prst="rect">
                  <a:avLst/>
                </a:prstGeom>
                <a:blipFill>
                  <a:blip r:embed="rId6"/>
                  <a:stretch>
                    <a:fillRect r="-4969" b="-6579"/>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F8296AA-87CE-4734-8A3B-097B977EEB44}"/>
                </a:ext>
              </a:extLst>
            </p:cNvPr>
            <p:cNvSpPr/>
            <p:nvPr/>
          </p:nvSpPr>
          <p:spPr>
            <a:xfrm>
              <a:off x="3731874" y="5348948"/>
              <a:ext cx="1507144" cy="369332"/>
            </a:xfrm>
            <a:prstGeom prst="rect">
              <a:avLst/>
            </a:prstGeom>
          </p:spPr>
          <p:txBody>
            <a:bodyPr wrap="non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itchFamily="34" charset="0"/>
                </a:rPr>
                <a:t>g cm</a:t>
              </a:r>
              <a:r>
                <a:rPr lang="en-US" altLang="en-US" baseline="30000" dirty="0">
                  <a:solidFill>
                    <a:schemeClr val="tx1">
                      <a:lumMod val="75000"/>
                      <a:lumOff val="25000"/>
                    </a:schemeClr>
                  </a:solidFill>
                  <a:latin typeface="Gill Sans MT" panose="020B0502020104020203" pitchFamily="34" charset="0"/>
                  <a:cs typeface="Arial" pitchFamily="34" charset="0"/>
                </a:rPr>
                <a:t>–3</a:t>
              </a:r>
              <a:r>
                <a:rPr lang="en-US" altLang="en-US" dirty="0">
                  <a:solidFill>
                    <a:schemeClr val="tx1">
                      <a:lumMod val="75000"/>
                      <a:lumOff val="25000"/>
                    </a:schemeClr>
                  </a:solidFill>
                  <a:latin typeface="Gill Sans MT" panose="020B0502020104020203" pitchFamily="34" charset="0"/>
                  <a:cs typeface="Arial" pitchFamily="34" charset="0"/>
                </a:rPr>
                <a:t> (solids)</a:t>
              </a:r>
            </a:p>
          </p:txBody>
        </p:sp>
        <p:sp>
          <p:nvSpPr>
            <p:cNvPr id="24" name="Rectangle 23">
              <a:extLst>
                <a:ext uri="{FF2B5EF4-FFF2-40B4-BE49-F238E27FC236}">
                  <a16:creationId xmlns:a16="http://schemas.microsoft.com/office/drawing/2014/main" id="{F2C93A06-98E1-4F14-A1BD-82BD793F4348}"/>
                </a:ext>
              </a:extLst>
            </p:cNvPr>
            <p:cNvSpPr/>
            <p:nvPr/>
          </p:nvSpPr>
          <p:spPr>
            <a:xfrm>
              <a:off x="3704675" y="5854445"/>
              <a:ext cx="1592103" cy="369332"/>
            </a:xfrm>
            <a:prstGeom prst="rect">
              <a:avLst/>
            </a:prstGeom>
          </p:spPr>
          <p:txBody>
            <a:bodyPr wrap="non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Arial" pitchFamily="34" charset="0"/>
                </a:rPr>
                <a:t>g mL</a:t>
              </a:r>
              <a:r>
                <a:rPr lang="en-US" altLang="en-US" baseline="30000" dirty="0">
                  <a:solidFill>
                    <a:schemeClr val="tx1">
                      <a:lumMod val="75000"/>
                      <a:lumOff val="25000"/>
                    </a:schemeClr>
                  </a:solidFill>
                  <a:latin typeface="Gill Sans MT" panose="020B0502020104020203" pitchFamily="34" charset="0"/>
                  <a:cs typeface="Arial" pitchFamily="34" charset="0"/>
                </a:rPr>
                <a:t>–1</a:t>
              </a:r>
              <a:r>
                <a:rPr lang="en-US" altLang="en-US" dirty="0">
                  <a:solidFill>
                    <a:schemeClr val="tx1">
                      <a:lumMod val="75000"/>
                      <a:lumOff val="25000"/>
                    </a:schemeClr>
                  </a:solidFill>
                  <a:latin typeface="Gill Sans MT" panose="020B0502020104020203" pitchFamily="34" charset="0"/>
                  <a:cs typeface="Arial" pitchFamily="34" charset="0"/>
                </a:rPr>
                <a:t> (liquids)</a:t>
              </a:r>
            </a:p>
          </p:txBody>
        </p:sp>
        <p:sp>
          <p:nvSpPr>
            <p:cNvPr id="25" name="Rectangle 24">
              <a:extLst>
                <a:ext uri="{FF2B5EF4-FFF2-40B4-BE49-F238E27FC236}">
                  <a16:creationId xmlns:a16="http://schemas.microsoft.com/office/drawing/2014/main" id="{C1879B85-5C20-4ECD-A743-D609360977B8}"/>
                </a:ext>
              </a:extLst>
            </p:cNvPr>
            <p:cNvSpPr/>
            <p:nvPr/>
          </p:nvSpPr>
          <p:spPr>
            <a:xfrm>
              <a:off x="3731874" y="6358159"/>
              <a:ext cx="1311578" cy="369332"/>
            </a:xfrm>
            <a:prstGeom prst="rect">
              <a:avLst/>
            </a:prstGeom>
          </p:spPr>
          <p:txBody>
            <a:bodyPr wrap="none">
              <a:spAutoFit/>
            </a:bodyPr>
            <a:lstStyle/>
            <a:p>
              <a:pPr eaLnBrk="0" hangingPunct="0">
                <a:buClr>
                  <a:srgbClr val="000000"/>
                </a:buClr>
                <a:buSzPct val="100000"/>
                <a:buFont typeface="Arial" pitchFamily="34" charset="0"/>
                <a:buNone/>
              </a:pPr>
              <a:r>
                <a:rPr lang="en-US" altLang="en-US">
                  <a:solidFill>
                    <a:schemeClr val="tx1">
                      <a:lumMod val="75000"/>
                      <a:lumOff val="25000"/>
                    </a:schemeClr>
                  </a:solidFill>
                  <a:latin typeface="Gill Sans MT" panose="020B0502020104020203" pitchFamily="34" charset="0"/>
                  <a:cs typeface="Arial" pitchFamily="34" charset="0"/>
                </a:rPr>
                <a:t>g </a:t>
              </a:r>
              <a:r>
                <a:rPr lang="en-US" altLang="en-US" dirty="0">
                  <a:solidFill>
                    <a:schemeClr val="tx1">
                      <a:lumMod val="75000"/>
                      <a:lumOff val="25000"/>
                    </a:schemeClr>
                  </a:solidFill>
                  <a:latin typeface="Gill Sans MT" panose="020B0502020104020203" pitchFamily="34" charset="0"/>
                  <a:cs typeface="Arial" pitchFamily="34" charset="0"/>
                </a:rPr>
                <a:t>L</a:t>
              </a:r>
              <a:r>
                <a:rPr lang="en-US" altLang="en-US" baseline="30000" dirty="0">
                  <a:solidFill>
                    <a:schemeClr val="tx1">
                      <a:lumMod val="75000"/>
                      <a:lumOff val="25000"/>
                    </a:schemeClr>
                  </a:solidFill>
                  <a:latin typeface="Gill Sans MT" panose="020B0502020104020203" pitchFamily="34" charset="0"/>
                  <a:cs typeface="Arial" pitchFamily="34" charset="0"/>
                </a:rPr>
                <a:t>–</a:t>
              </a:r>
              <a:r>
                <a:rPr lang="en-US" altLang="en-US" baseline="30000">
                  <a:solidFill>
                    <a:schemeClr val="tx1">
                      <a:lumMod val="75000"/>
                      <a:lumOff val="25000"/>
                    </a:schemeClr>
                  </a:solidFill>
                  <a:latin typeface="Gill Sans MT" panose="020B0502020104020203" pitchFamily="34" charset="0"/>
                  <a:cs typeface="Arial" pitchFamily="34" charset="0"/>
                </a:rPr>
                <a:t>1</a:t>
              </a:r>
              <a:r>
                <a:rPr lang="en-US" altLang="en-US">
                  <a:solidFill>
                    <a:schemeClr val="tx1">
                      <a:lumMod val="75000"/>
                      <a:lumOff val="25000"/>
                    </a:schemeClr>
                  </a:solidFill>
                  <a:latin typeface="Gill Sans MT" panose="020B0502020104020203" pitchFamily="34" charset="0"/>
                  <a:cs typeface="Arial" pitchFamily="34" charset="0"/>
                </a:rPr>
                <a:t> (gases</a:t>
              </a:r>
              <a:r>
                <a:rPr lang="en-US" altLang="en-US" dirty="0">
                  <a:solidFill>
                    <a:schemeClr val="tx1">
                      <a:lumMod val="75000"/>
                      <a:lumOff val="25000"/>
                    </a:schemeClr>
                  </a:solidFill>
                  <a:latin typeface="Gill Sans MT" panose="020B0502020104020203" pitchFamily="34" charset="0"/>
                  <a:cs typeface="Arial" pitchFamily="34" charset="0"/>
                </a:rPr>
                <a:t>)</a:t>
              </a:r>
            </a:p>
          </p:txBody>
        </p:sp>
        <p:sp>
          <p:nvSpPr>
            <p:cNvPr id="26" name="TextBox 25">
              <a:extLst>
                <a:ext uri="{FF2B5EF4-FFF2-40B4-BE49-F238E27FC236}">
                  <a16:creationId xmlns:a16="http://schemas.microsoft.com/office/drawing/2014/main" id="{4DF1D0F4-29B8-4A35-AFA5-A68E813157B0}"/>
                </a:ext>
              </a:extLst>
            </p:cNvPr>
            <p:cNvSpPr txBox="1"/>
            <p:nvPr/>
          </p:nvSpPr>
          <p:spPr bwMode="auto">
            <a:xfrm>
              <a:off x="2205909" y="5856294"/>
              <a:ext cx="1174681" cy="369332"/>
            </a:xfrm>
            <a:prstGeom prst="rect">
              <a:avLst/>
            </a:prstGeom>
            <a:noFill/>
            <a:ln w="9525">
              <a:noFill/>
              <a:miter lim="800000"/>
              <a:headEnd/>
              <a:tailEnd/>
            </a:ln>
          </p:spPr>
          <p:txBody>
            <a:bodyPr wrap="none" rtlCol="0">
              <a:spAutoFit/>
            </a:bodyPr>
            <a:lstStyle/>
            <a:p>
              <a:pPr eaLnBrk="0" hangingPunct="0">
                <a:buClr>
                  <a:srgbClr val="000000"/>
                </a:buClr>
                <a:buSzPct val="100000"/>
                <a:buFont typeface="Arial" charset="0"/>
                <a:buNone/>
                <a:tabLst>
                  <a:tab pos="914400" algn="l"/>
                </a:tabLst>
              </a:pPr>
              <a:r>
                <a:rPr lang="en-US" b="1" dirty="0">
                  <a:solidFill>
                    <a:srgbClr val="E7788B"/>
                  </a:solidFill>
                  <a:latin typeface="Gill Sans MT" panose="020B0502020104020203" pitchFamily="34" charset="0"/>
                  <a:cs typeface="Times New Roman" pitchFamily="18" charset="0"/>
                </a:rPr>
                <a:t>Same As:</a:t>
              </a:r>
            </a:p>
          </p:txBody>
        </p:sp>
      </p:grpSp>
    </p:spTree>
    <p:extLst>
      <p:ext uri="{BB962C8B-B14F-4D97-AF65-F5344CB8AC3E}">
        <p14:creationId xmlns:p14="http://schemas.microsoft.com/office/powerpoint/2010/main" val="415791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24</a:t>
            </a:fld>
            <a:endParaRPr lang="en-US" dirty="0">
              <a:solidFill>
                <a:schemeClr val="bg1"/>
              </a:solidFill>
            </a:endParaRPr>
          </a:p>
        </p:txBody>
      </p:sp>
      <p:sp>
        <p:nvSpPr>
          <p:cNvPr id="8" name="TextBox 4">
            <a:extLst>
              <a:ext uri="{FF2B5EF4-FFF2-40B4-BE49-F238E27FC236}">
                <a16:creationId xmlns:a16="http://schemas.microsoft.com/office/drawing/2014/main" id="{2271167A-BD80-4C86-820E-5ADE17579845}"/>
              </a:ext>
            </a:extLst>
          </p:cNvPr>
          <p:cNvSpPr txBox="1">
            <a:spLocks noChangeArrowheads="1"/>
          </p:cNvSpPr>
          <p:nvPr/>
        </p:nvSpPr>
        <p:spPr bwMode="auto">
          <a:xfrm>
            <a:off x="0" y="1066800"/>
            <a:ext cx="6256020" cy="636841"/>
          </a:xfrm>
          <a:prstGeom prst="rect">
            <a:avLst/>
          </a:prstGeom>
          <a:noFill/>
          <a:ln w="9525">
            <a:noFill/>
            <a:miter lim="800000"/>
            <a:headEnd/>
            <a:tailEnd/>
          </a:ln>
        </p:spPr>
        <p:txBody>
          <a:bodyPr wrap="square">
            <a:spAutoFit/>
          </a:bodyPr>
          <a:lstStyle/>
          <a:p>
            <a:pPr>
              <a:lnSpc>
                <a:spcPct val="115000"/>
              </a:lnSpc>
              <a:spcAft>
                <a:spcPts val="1000"/>
              </a:spcAft>
            </a:pPr>
            <a:r>
              <a:rPr lang="en-US" sz="1600" kern="0" dirty="0">
                <a:solidFill>
                  <a:schemeClr val="tx1">
                    <a:lumMod val="75000"/>
                    <a:lumOff val="25000"/>
                  </a:schemeClr>
                </a:solidFill>
                <a:latin typeface="Gill Sans MT" panose="020B0502020104020203" pitchFamily="34" charset="0"/>
                <a:cs typeface="Arial" pitchFamily="34" charset="0"/>
              </a:rPr>
              <a:t>A piece of metal has mass = 215.8 g.  When placed into a measuring cylinder it displaces 19.1 mL of water. Identify the metal.</a:t>
            </a:r>
            <a:endPar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D9C24FE-DD78-49B9-A1A4-810301663B25}"/>
                  </a:ext>
                </a:extLst>
              </p:cNvPr>
              <p:cNvSpPr txBox="1"/>
              <p:nvPr/>
            </p:nvSpPr>
            <p:spPr bwMode="auto">
              <a:xfrm>
                <a:off x="203349" y="1899458"/>
                <a:ext cx="1170577" cy="566758"/>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centerGroup"/>
                    </m:oMathParaPr>
                    <m:oMath xmlns:m="http://schemas.openxmlformats.org/officeDocument/2006/math">
                      <m:r>
                        <a:rPr lang="en-US" b="0" i="1" smtClean="0">
                          <a:solidFill>
                            <a:srgbClr val="E7788B"/>
                          </a:solidFill>
                          <a:latin typeface="Cambria Math" panose="02040503050406030204" pitchFamily="18" charset="0"/>
                          <a:cs typeface="Times New Roman" pitchFamily="18" charset="0"/>
                        </a:rPr>
                        <m:t>𝑑</m:t>
                      </m:r>
                      <m:r>
                        <a:rPr lang="en-US" b="0" i="1" smtClean="0">
                          <a:solidFill>
                            <a:srgbClr val="E7788B"/>
                          </a:solidFill>
                          <a:latin typeface="Cambria Math" panose="02040503050406030204" pitchFamily="18" charset="0"/>
                          <a:cs typeface="Times New Roman" pitchFamily="18" charset="0"/>
                        </a:rPr>
                        <m:t>= </m:t>
                      </m:r>
                      <m:f>
                        <m:fPr>
                          <m:ctrlPr>
                            <a:rPr lang="en-US" b="0" i="1" smtClean="0">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𝑚</m:t>
                          </m:r>
                        </m:num>
                        <m:den>
                          <m:r>
                            <a:rPr lang="en-US" b="0" i="1" smtClean="0">
                              <a:solidFill>
                                <a:srgbClr val="E7788B"/>
                              </a:solidFill>
                              <a:latin typeface="Cambria Math" panose="02040503050406030204" pitchFamily="18" charset="0"/>
                              <a:cs typeface="Times New Roman" pitchFamily="18" charset="0"/>
                            </a:rPr>
                            <m:t>𝑉</m:t>
                          </m:r>
                        </m:den>
                      </m:f>
                      <m:r>
                        <a:rPr lang="en-US" b="0" i="1"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9" name="TextBox 8">
                <a:extLst>
                  <a:ext uri="{FF2B5EF4-FFF2-40B4-BE49-F238E27FC236}">
                    <a16:creationId xmlns:a16="http://schemas.microsoft.com/office/drawing/2014/main" id="{5D9C24FE-DD78-49B9-A1A4-810301663B25}"/>
                  </a:ext>
                </a:extLst>
              </p:cNvPr>
              <p:cNvSpPr txBox="1">
                <a:spLocks noRot="1" noChangeAspect="1" noMove="1" noResize="1" noEditPoints="1" noAdjustHandles="1" noChangeArrowheads="1" noChangeShapeType="1" noTextEdit="1"/>
              </p:cNvSpPr>
              <p:nvPr/>
            </p:nvSpPr>
            <p:spPr bwMode="auto">
              <a:xfrm>
                <a:off x="203349" y="1899458"/>
                <a:ext cx="1170577" cy="566758"/>
              </a:xfrm>
              <a:prstGeom prst="rect">
                <a:avLst/>
              </a:prstGeom>
              <a:blipFill>
                <a:blip r:embed="rId2"/>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F76F48A-D2CF-4DEC-805D-879AEA902A17}"/>
                  </a:ext>
                </a:extLst>
              </p:cNvPr>
              <p:cNvSpPr/>
              <p:nvPr/>
            </p:nvSpPr>
            <p:spPr>
              <a:xfrm>
                <a:off x="1226289" y="1847905"/>
                <a:ext cx="1274708" cy="6183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E7788B"/>
                              </a:solidFill>
                              <a:latin typeface="Cambria Math" panose="02040503050406030204" pitchFamily="18" charset="0"/>
                              <a:cs typeface="Times New Roman" pitchFamily="18" charset="0"/>
                            </a:rPr>
                          </m:ctrlPr>
                        </m:fPr>
                        <m:num>
                          <m:r>
                            <a:rPr lang="en-US" i="1">
                              <a:solidFill>
                                <a:srgbClr val="E7788B"/>
                              </a:solidFill>
                              <a:latin typeface="Cambria Math" panose="02040503050406030204" pitchFamily="18" charset="0"/>
                              <a:cs typeface="Times New Roman" pitchFamily="18" charset="0"/>
                            </a:rPr>
                            <m:t>215.8 </m:t>
                          </m:r>
                          <m:r>
                            <m:rPr>
                              <m:sty m:val="p"/>
                            </m:rPr>
                            <a:rPr lang="en-US" smtClean="0">
                              <a:solidFill>
                                <a:srgbClr val="E7788B"/>
                              </a:solidFill>
                              <a:latin typeface="Cambria Math" panose="02040503050406030204" pitchFamily="18" charset="0"/>
                              <a:cs typeface="Times New Roman" pitchFamily="18" charset="0"/>
                            </a:rPr>
                            <m:t>g</m:t>
                          </m:r>
                        </m:num>
                        <m:den>
                          <m:r>
                            <a:rPr lang="en-US" i="1">
                              <a:solidFill>
                                <a:srgbClr val="E7788B"/>
                              </a:solidFill>
                              <a:latin typeface="Cambria Math" panose="02040503050406030204" pitchFamily="18" charset="0"/>
                              <a:cs typeface="Times New Roman" pitchFamily="18" charset="0"/>
                            </a:rPr>
                            <m:t>19.1 </m:t>
                          </m:r>
                          <m:r>
                            <m:rPr>
                              <m:sty m:val="p"/>
                            </m:rPr>
                            <a:rPr lang="en-US">
                              <a:solidFill>
                                <a:srgbClr val="E7788B"/>
                              </a:solidFill>
                              <a:latin typeface="Cambria Math" panose="02040503050406030204" pitchFamily="18" charset="0"/>
                              <a:cs typeface="Times New Roman" pitchFamily="18" charset="0"/>
                            </a:rPr>
                            <m:t>mL</m:t>
                          </m:r>
                        </m:den>
                      </m:f>
                      <m:r>
                        <a:rPr lang="en-US" b="0" i="1"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10" name="Rectangle 9">
                <a:extLst>
                  <a:ext uri="{FF2B5EF4-FFF2-40B4-BE49-F238E27FC236}">
                    <a16:creationId xmlns:a16="http://schemas.microsoft.com/office/drawing/2014/main" id="{8F76F48A-D2CF-4DEC-805D-879AEA902A17}"/>
                  </a:ext>
                </a:extLst>
              </p:cNvPr>
              <p:cNvSpPr>
                <a:spLocks noRot="1" noChangeAspect="1" noMove="1" noResize="1" noEditPoints="1" noAdjustHandles="1" noChangeArrowheads="1" noChangeShapeType="1" noTextEdit="1"/>
              </p:cNvSpPr>
              <p:nvPr/>
            </p:nvSpPr>
            <p:spPr>
              <a:xfrm>
                <a:off x="1226289" y="1847905"/>
                <a:ext cx="1274708" cy="6183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BA59568-E191-4971-B374-5EEB3C0E8C97}"/>
                  </a:ext>
                </a:extLst>
              </p:cNvPr>
              <p:cNvSpPr/>
              <p:nvPr/>
            </p:nvSpPr>
            <p:spPr>
              <a:xfrm>
                <a:off x="2325424" y="2007697"/>
                <a:ext cx="137627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E7788B"/>
                          </a:solidFill>
                          <a:latin typeface="Cambria Math" panose="02040503050406030204" pitchFamily="18" charset="0"/>
                          <a:cs typeface="Times New Roman" pitchFamily="18" charset="0"/>
                        </a:rPr>
                        <m:t>11.3 </m:t>
                      </m:r>
                      <m:r>
                        <m:rPr>
                          <m:sty m:val="p"/>
                        </m:rPr>
                        <a:rPr lang="en-US" smtClean="0">
                          <a:solidFill>
                            <a:srgbClr val="E7788B"/>
                          </a:solidFill>
                          <a:latin typeface="Cambria Math" panose="02040503050406030204" pitchFamily="18" charset="0"/>
                          <a:cs typeface="Times New Roman" pitchFamily="18" charset="0"/>
                        </a:rPr>
                        <m:t>g</m:t>
                      </m:r>
                      <m:r>
                        <a:rPr lang="en-US">
                          <a:solidFill>
                            <a:srgbClr val="E7788B"/>
                          </a:solidFill>
                          <a:latin typeface="Cambria Math" panose="02040503050406030204" pitchFamily="18" charset="0"/>
                          <a:cs typeface="Times New Roman" pitchFamily="18" charset="0"/>
                        </a:rPr>
                        <m:t> </m:t>
                      </m:r>
                      <m:sSup>
                        <m:sSupPr>
                          <m:ctrlPr>
                            <a:rPr lang="en-US" i="1">
                              <a:solidFill>
                                <a:srgbClr val="E7788B"/>
                              </a:solidFill>
                              <a:latin typeface="Cambria Math" panose="02040503050406030204" pitchFamily="18" charset="0"/>
                              <a:cs typeface="Times New Roman" pitchFamily="18" charset="0"/>
                            </a:rPr>
                          </m:ctrlPr>
                        </m:sSupPr>
                        <m:e>
                          <m:r>
                            <m:rPr>
                              <m:sty m:val="p"/>
                            </m:rPr>
                            <a:rPr lang="en-US">
                              <a:solidFill>
                                <a:srgbClr val="E7788B"/>
                              </a:solidFill>
                              <a:latin typeface="Cambria Math" panose="02040503050406030204" pitchFamily="18" charset="0"/>
                              <a:cs typeface="Times New Roman" pitchFamily="18" charset="0"/>
                            </a:rPr>
                            <m:t>mL</m:t>
                          </m:r>
                        </m:e>
                        <m:sup>
                          <m:r>
                            <a:rPr lang="en-US" i="1">
                              <a:solidFill>
                                <a:srgbClr val="E7788B"/>
                              </a:solidFill>
                              <a:latin typeface="Cambria Math" panose="02040503050406030204" pitchFamily="18" charset="0"/>
                              <a:cs typeface="Times New Roman" pitchFamily="18" charset="0"/>
                            </a:rPr>
                            <m:t>–1</m:t>
                          </m:r>
                        </m:sup>
                      </m:sSup>
                    </m:oMath>
                  </m:oMathPara>
                </a14:m>
                <a:endParaRPr lang="en-US" dirty="0">
                  <a:solidFill>
                    <a:srgbClr val="E7788B"/>
                  </a:solidFill>
                  <a:latin typeface="Gill Sans MT" panose="020B0502020104020203" pitchFamily="34" charset="0"/>
                </a:endParaRPr>
              </a:p>
            </p:txBody>
          </p:sp>
        </mc:Choice>
        <mc:Fallback xmlns="">
          <p:sp>
            <p:nvSpPr>
              <p:cNvPr id="11" name="Rectangle 10">
                <a:extLst>
                  <a:ext uri="{FF2B5EF4-FFF2-40B4-BE49-F238E27FC236}">
                    <a16:creationId xmlns:a16="http://schemas.microsoft.com/office/drawing/2014/main" id="{6BA59568-E191-4971-B374-5EEB3C0E8C97}"/>
                  </a:ext>
                </a:extLst>
              </p:cNvPr>
              <p:cNvSpPr>
                <a:spLocks noRot="1" noChangeAspect="1" noMove="1" noResize="1" noEditPoints="1" noAdjustHandles="1" noChangeArrowheads="1" noChangeShapeType="1" noTextEdit="1"/>
              </p:cNvSpPr>
              <p:nvPr/>
            </p:nvSpPr>
            <p:spPr>
              <a:xfrm>
                <a:off x="2325424" y="2007697"/>
                <a:ext cx="1376274" cy="369332"/>
              </a:xfrm>
              <a:prstGeom prst="rect">
                <a:avLst/>
              </a:prstGeom>
              <a:blipFill>
                <a:blip r:embed="rId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EFEC3377-647C-4179-87FE-86F951298CF5}"/>
                  </a:ext>
                </a:extLst>
              </p:cNvPr>
              <p:cNvGraphicFramePr>
                <a:graphicFrameLocks noGrp="1"/>
              </p:cNvGraphicFramePr>
              <p:nvPr>
                <p:extLst>
                  <p:ext uri="{D42A27DB-BD31-4B8C-83A1-F6EECF244321}">
                    <p14:modId xmlns:p14="http://schemas.microsoft.com/office/powerpoint/2010/main" val="1021366613"/>
                  </p:ext>
                </p:extLst>
              </p:nvPr>
            </p:nvGraphicFramePr>
            <p:xfrm>
              <a:off x="5911400" y="121572"/>
              <a:ext cx="2817019" cy="2468880"/>
            </p:xfrm>
            <a:graphic>
              <a:graphicData uri="http://schemas.openxmlformats.org/drawingml/2006/table">
                <a:tbl>
                  <a:tblPr firstRow="1" bandRow="1">
                    <a:tableStyleId>{5940675A-B579-460E-94D1-54222C63F5DA}</a:tableStyleId>
                  </a:tblPr>
                  <a:tblGrid>
                    <a:gridCol w="1445419">
                      <a:extLst>
                        <a:ext uri="{9D8B030D-6E8A-4147-A177-3AD203B41FA5}">
                          <a16:colId xmlns:a16="http://schemas.microsoft.com/office/drawing/2014/main" val="2786886385"/>
                        </a:ext>
                      </a:extLst>
                    </a:gridCol>
                    <a:gridCol w="1371600">
                      <a:extLst>
                        <a:ext uri="{9D8B030D-6E8A-4147-A177-3AD203B41FA5}">
                          <a16:colId xmlns:a16="http://schemas.microsoft.com/office/drawing/2014/main" val="3438567382"/>
                        </a:ext>
                      </a:extLst>
                    </a:gridCol>
                  </a:tblGrid>
                  <a:tr h="274320">
                    <a:tc gridSpan="2">
                      <a:txBody>
                        <a:bodyPr/>
                        <a:lstStyle/>
                        <a:p>
                          <a:pPr algn="ctr"/>
                          <a:r>
                            <a:rPr lang="en-US" sz="1200" dirty="0">
                              <a:solidFill>
                                <a:schemeClr val="tx1">
                                  <a:lumMod val="75000"/>
                                  <a:lumOff val="25000"/>
                                </a:schemeClr>
                              </a:solidFill>
                              <a:latin typeface="Gill Sans MT" panose="020B0502020104020203" pitchFamily="34" charset="0"/>
                            </a:rPr>
                            <a:t>Density at 20 </a:t>
                          </a:r>
                          <a14:m>
                            <m:oMath xmlns:m="http://schemas.openxmlformats.org/officeDocument/2006/math">
                              <m:r>
                                <a:rPr lang="en-US" sz="1200" smtClean="0">
                                  <a:solidFill>
                                    <a:schemeClr val="tx1">
                                      <a:lumMod val="75000"/>
                                      <a:lumOff val="25000"/>
                                    </a:schemeClr>
                                  </a:solidFill>
                                  <a:latin typeface="Cambria Math" panose="02040503050406030204" pitchFamily="18" charset="0"/>
                                </a:rPr>
                                <m:t>℃</m:t>
                              </m:r>
                            </m:oMath>
                          </a14:m>
                          <a:endParaRPr lang="en-US" sz="1200" b="1" dirty="0">
                            <a:solidFill>
                              <a:schemeClr val="tx1">
                                <a:lumMod val="75000"/>
                                <a:lumOff val="25000"/>
                              </a:schemeClr>
                            </a:solidFill>
                            <a:latin typeface="Gill Sans MT" panose="020B0502020104020203" pitchFamily="34" charset="0"/>
                          </a:endParaRPr>
                        </a:p>
                      </a:txBody>
                      <a:tcPr anchor="ctr"/>
                    </a:tc>
                    <a:tc hMerge="1">
                      <a:txBody>
                        <a:bodyPr/>
                        <a:lstStyle/>
                        <a:p>
                          <a:endParaRPr lang="en-US" dirty="0"/>
                        </a:p>
                      </a:txBody>
                      <a:tcPr/>
                    </a:tc>
                    <a:extLst>
                      <a:ext uri="{0D108BD9-81ED-4DB2-BD59-A6C34878D82A}">
                        <a16:rowId xmlns:a16="http://schemas.microsoft.com/office/drawing/2014/main" val="2309297462"/>
                      </a:ext>
                    </a:extLst>
                  </a:tr>
                  <a:tr h="274320">
                    <a:tc>
                      <a:txBody>
                        <a:bodyPr/>
                        <a:lstStyle/>
                        <a:p>
                          <a:pPr algn="ctr"/>
                          <a:r>
                            <a:rPr lang="en-US" sz="1200" dirty="0">
                              <a:solidFill>
                                <a:schemeClr val="tx1">
                                  <a:lumMod val="75000"/>
                                  <a:lumOff val="25000"/>
                                </a:schemeClr>
                              </a:solidFill>
                              <a:latin typeface="Gill Sans MT" panose="020B0502020104020203" pitchFamily="34" charset="0"/>
                            </a:rPr>
                            <a:t>Substance</a:t>
                          </a:r>
                          <a:endParaRPr lang="en-US" sz="1200" b="1" dirty="0">
                            <a:solidFill>
                              <a:schemeClr val="tx1">
                                <a:lumMod val="75000"/>
                                <a:lumOff val="25000"/>
                              </a:schemeClr>
                            </a:solidFill>
                            <a:latin typeface="Gill Sans MT" panose="020B0502020104020203" pitchFamily="34" charset="0"/>
                          </a:endParaRPr>
                        </a:p>
                      </a:txBody>
                      <a:tcPr anchor="ctr"/>
                    </a:tc>
                    <a:tc>
                      <a:txBody>
                        <a:bodyPr/>
                        <a:lstStyle/>
                        <a:p>
                          <a:pPr algn="ctr"/>
                          <a:r>
                            <a:rPr lang="en-US" sz="1200" baseline="0" dirty="0">
                              <a:solidFill>
                                <a:schemeClr val="tx1">
                                  <a:lumMod val="75000"/>
                                  <a:lumOff val="25000"/>
                                </a:schemeClr>
                              </a:solidFill>
                              <a:latin typeface="Gill Sans MT" panose="020B0502020104020203" pitchFamily="34" charset="0"/>
                            </a:rPr>
                            <a:t>D </a:t>
                          </a:r>
                          <a:r>
                            <a:rPr lang="en-US" sz="1200" baseline="0">
                              <a:solidFill>
                                <a:schemeClr val="tx1">
                                  <a:lumMod val="75000"/>
                                  <a:lumOff val="25000"/>
                                </a:schemeClr>
                              </a:solidFill>
                              <a:latin typeface="Gill Sans MT" panose="020B0502020104020203" pitchFamily="34" charset="0"/>
                            </a:rPr>
                            <a:t>( g </a:t>
                          </a:r>
                          <a:r>
                            <a:rPr lang="en-US" sz="1200" baseline="0" dirty="0">
                              <a:solidFill>
                                <a:schemeClr val="tx1">
                                  <a:lumMod val="75000"/>
                                  <a:lumOff val="25000"/>
                                </a:schemeClr>
                              </a:solidFill>
                              <a:latin typeface="Gill Sans MT" panose="020B0502020104020203" pitchFamily="34" charset="0"/>
                            </a:rPr>
                            <a:t>mL</a:t>
                          </a:r>
                          <a:r>
                            <a:rPr lang="en-US" sz="1200" baseline="30000" dirty="0">
                              <a:solidFill>
                                <a:schemeClr val="tx1">
                                  <a:lumMod val="75000"/>
                                  <a:lumOff val="25000"/>
                                </a:schemeClr>
                              </a:solidFill>
                              <a:latin typeface="Gill Sans MT" panose="020B0502020104020203" pitchFamily="34" charset="0"/>
                            </a:rPr>
                            <a:t>–1</a:t>
                          </a:r>
                          <a:r>
                            <a:rPr lang="en-US" sz="1200" baseline="0" dirty="0">
                              <a:solidFill>
                                <a:schemeClr val="tx1">
                                  <a:lumMod val="75000"/>
                                  <a:lumOff val="25000"/>
                                </a:schemeClr>
                              </a:solidFill>
                              <a:latin typeface="Gill Sans MT" panose="020B0502020104020203" pitchFamily="34" charset="0"/>
                            </a:rPr>
                            <a:t>)</a:t>
                          </a:r>
                          <a:endParaRPr lang="en-US" sz="1200" b="1" i="1" dirty="0">
                            <a:solidFill>
                              <a:schemeClr val="tx1">
                                <a:lumMod val="75000"/>
                                <a:lumOff val="25000"/>
                              </a:schemeClr>
                            </a:solidFill>
                            <a:latin typeface="Gill Sans MT" panose="020B0502020104020203" pitchFamily="34" charset="0"/>
                          </a:endParaRPr>
                        </a:p>
                      </a:txBody>
                      <a:tcPr anchor="ctr"/>
                    </a:tc>
                    <a:extLst>
                      <a:ext uri="{0D108BD9-81ED-4DB2-BD59-A6C34878D82A}">
                        <a16:rowId xmlns:a16="http://schemas.microsoft.com/office/drawing/2014/main" val="4100609826"/>
                      </a:ext>
                    </a:extLst>
                  </a:tr>
                  <a:tr h="274320">
                    <a:tc>
                      <a:txBody>
                        <a:bodyPr/>
                        <a:lstStyle/>
                        <a:p>
                          <a:pPr algn="ctr"/>
                          <a:r>
                            <a:rPr lang="en-US" sz="1200" dirty="0">
                              <a:solidFill>
                                <a:schemeClr val="tx1">
                                  <a:lumMod val="75000"/>
                                  <a:lumOff val="25000"/>
                                </a:schemeClr>
                              </a:solidFill>
                              <a:latin typeface="Gill Sans MT" panose="020B0502020104020203" pitchFamily="34" charset="0"/>
                            </a:rPr>
                            <a:t>Magnesium</a:t>
                          </a:r>
                        </a:p>
                      </a:txBody>
                      <a:tcPr anchor="ctr"/>
                    </a:tc>
                    <a:tc>
                      <a:txBody>
                        <a:bodyPr/>
                        <a:lstStyle/>
                        <a:p>
                          <a:pPr algn="ctr"/>
                          <a:r>
                            <a:rPr lang="en-US" sz="1200" dirty="0">
                              <a:solidFill>
                                <a:schemeClr val="tx1">
                                  <a:lumMod val="75000"/>
                                  <a:lumOff val="25000"/>
                                </a:schemeClr>
                              </a:solidFill>
                              <a:latin typeface="Gill Sans MT" panose="020B0502020104020203" pitchFamily="34" charset="0"/>
                            </a:rPr>
                            <a:t>1.74</a:t>
                          </a:r>
                        </a:p>
                      </a:txBody>
                      <a:tcPr anchor="ctr"/>
                    </a:tc>
                    <a:extLst>
                      <a:ext uri="{0D108BD9-81ED-4DB2-BD59-A6C34878D82A}">
                        <a16:rowId xmlns:a16="http://schemas.microsoft.com/office/drawing/2014/main" val="2068286430"/>
                      </a:ext>
                    </a:extLst>
                  </a:tr>
                  <a:tr h="274320">
                    <a:tc>
                      <a:txBody>
                        <a:bodyPr/>
                        <a:lstStyle/>
                        <a:p>
                          <a:pPr algn="ctr"/>
                          <a:r>
                            <a:rPr lang="en-US" sz="1200" dirty="0">
                              <a:solidFill>
                                <a:schemeClr val="tx1">
                                  <a:lumMod val="75000"/>
                                  <a:lumOff val="25000"/>
                                </a:schemeClr>
                              </a:solidFill>
                              <a:latin typeface="Gill Sans MT" panose="020B0502020104020203" pitchFamily="34" charset="0"/>
                            </a:rPr>
                            <a:t>Aluminum</a:t>
                          </a:r>
                        </a:p>
                      </a:txBody>
                      <a:tcPr anchor="ctr"/>
                    </a:tc>
                    <a:tc>
                      <a:txBody>
                        <a:bodyPr/>
                        <a:lstStyle/>
                        <a:p>
                          <a:pPr algn="ctr"/>
                          <a:r>
                            <a:rPr lang="en-US" sz="1200" dirty="0">
                              <a:solidFill>
                                <a:schemeClr val="tx1">
                                  <a:lumMod val="75000"/>
                                  <a:lumOff val="25000"/>
                                </a:schemeClr>
                              </a:solidFill>
                              <a:latin typeface="Gill Sans MT" panose="020B0502020104020203" pitchFamily="34" charset="0"/>
                            </a:rPr>
                            <a:t>2.70</a:t>
                          </a:r>
                        </a:p>
                      </a:txBody>
                      <a:tcPr anchor="ctr"/>
                    </a:tc>
                    <a:extLst>
                      <a:ext uri="{0D108BD9-81ED-4DB2-BD59-A6C34878D82A}">
                        <a16:rowId xmlns:a16="http://schemas.microsoft.com/office/drawing/2014/main" val="4030789270"/>
                      </a:ext>
                    </a:extLst>
                  </a:tr>
                  <a:tr h="274320">
                    <a:tc>
                      <a:txBody>
                        <a:bodyPr/>
                        <a:lstStyle/>
                        <a:p>
                          <a:pPr algn="ctr"/>
                          <a:r>
                            <a:rPr lang="en-US" sz="1200" dirty="0">
                              <a:solidFill>
                                <a:schemeClr val="tx1">
                                  <a:lumMod val="75000"/>
                                  <a:lumOff val="25000"/>
                                </a:schemeClr>
                              </a:solidFill>
                              <a:latin typeface="Gill Sans MT" panose="020B0502020104020203" pitchFamily="34" charset="0"/>
                            </a:rPr>
                            <a:t>Titanium</a:t>
                          </a:r>
                        </a:p>
                      </a:txBody>
                      <a:tcPr anchor="ctr"/>
                    </a:tc>
                    <a:tc>
                      <a:txBody>
                        <a:bodyPr/>
                        <a:lstStyle/>
                        <a:p>
                          <a:pPr algn="ctr"/>
                          <a:r>
                            <a:rPr lang="en-US" sz="1200" dirty="0">
                              <a:solidFill>
                                <a:schemeClr val="tx1">
                                  <a:lumMod val="75000"/>
                                  <a:lumOff val="25000"/>
                                </a:schemeClr>
                              </a:solidFill>
                              <a:latin typeface="Gill Sans MT" panose="020B0502020104020203" pitchFamily="34" charset="0"/>
                            </a:rPr>
                            <a:t>4.50</a:t>
                          </a:r>
                        </a:p>
                      </a:txBody>
                      <a:tcPr anchor="ctr"/>
                    </a:tc>
                    <a:extLst>
                      <a:ext uri="{0D108BD9-81ED-4DB2-BD59-A6C34878D82A}">
                        <a16:rowId xmlns:a16="http://schemas.microsoft.com/office/drawing/2014/main" val="144692253"/>
                      </a:ext>
                    </a:extLst>
                  </a:tr>
                  <a:tr h="274320">
                    <a:tc>
                      <a:txBody>
                        <a:bodyPr/>
                        <a:lstStyle/>
                        <a:p>
                          <a:pPr algn="ctr"/>
                          <a:r>
                            <a:rPr lang="en-US" sz="1200" dirty="0">
                              <a:solidFill>
                                <a:schemeClr val="tx1">
                                  <a:lumMod val="75000"/>
                                  <a:lumOff val="25000"/>
                                </a:schemeClr>
                              </a:solidFill>
                              <a:latin typeface="Gill Sans MT" panose="020B0502020104020203" pitchFamily="34" charset="0"/>
                            </a:rPr>
                            <a:t>Copper</a:t>
                          </a:r>
                        </a:p>
                      </a:txBody>
                      <a:tcPr anchor="ctr"/>
                    </a:tc>
                    <a:tc>
                      <a:txBody>
                        <a:bodyPr/>
                        <a:lstStyle/>
                        <a:p>
                          <a:pPr algn="ctr"/>
                          <a:r>
                            <a:rPr lang="en-US" sz="1200" dirty="0">
                              <a:solidFill>
                                <a:schemeClr val="tx1">
                                  <a:lumMod val="75000"/>
                                  <a:lumOff val="25000"/>
                                </a:schemeClr>
                              </a:solidFill>
                              <a:latin typeface="Gill Sans MT" panose="020B0502020104020203" pitchFamily="34" charset="0"/>
                            </a:rPr>
                            <a:t>8.93</a:t>
                          </a:r>
                        </a:p>
                      </a:txBody>
                      <a:tcPr anchor="ctr"/>
                    </a:tc>
                    <a:extLst>
                      <a:ext uri="{0D108BD9-81ED-4DB2-BD59-A6C34878D82A}">
                        <a16:rowId xmlns:a16="http://schemas.microsoft.com/office/drawing/2014/main" val="2934260867"/>
                      </a:ext>
                    </a:extLst>
                  </a:tr>
                  <a:tr h="274320">
                    <a:tc>
                      <a:txBody>
                        <a:bodyPr/>
                        <a:lstStyle/>
                        <a:p>
                          <a:pPr algn="ctr"/>
                          <a:r>
                            <a:rPr lang="en-US" sz="1200" dirty="0">
                              <a:solidFill>
                                <a:schemeClr val="tx1">
                                  <a:lumMod val="75000"/>
                                  <a:lumOff val="25000"/>
                                </a:schemeClr>
                              </a:solidFill>
                              <a:latin typeface="Gill Sans MT" panose="020B0502020104020203" pitchFamily="34" charset="0"/>
                            </a:rPr>
                            <a:t>Lead</a:t>
                          </a:r>
                        </a:p>
                      </a:txBody>
                      <a:tcPr anchor="ctr"/>
                    </a:tc>
                    <a:tc>
                      <a:txBody>
                        <a:bodyPr/>
                        <a:lstStyle/>
                        <a:p>
                          <a:pPr algn="ctr"/>
                          <a:r>
                            <a:rPr lang="en-US" sz="1200" dirty="0">
                              <a:solidFill>
                                <a:schemeClr val="tx1">
                                  <a:lumMod val="75000"/>
                                  <a:lumOff val="25000"/>
                                </a:schemeClr>
                              </a:solidFill>
                              <a:latin typeface="Gill Sans MT" panose="020B0502020104020203" pitchFamily="34" charset="0"/>
                            </a:rPr>
                            <a:t>11.34</a:t>
                          </a:r>
                        </a:p>
                      </a:txBody>
                      <a:tcPr anchor="ctr"/>
                    </a:tc>
                    <a:extLst>
                      <a:ext uri="{0D108BD9-81ED-4DB2-BD59-A6C34878D82A}">
                        <a16:rowId xmlns:a16="http://schemas.microsoft.com/office/drawing/2014/main" val="485890737"/>
                      </a:ext>
                    </a:extLst>
                  </a:tr>
                  <a:tr h="274320">
                    <a:tc>
                      <a:txBody>
                        <a:bodyPr/>
                        <a:lstStyle/>
                        <a:p>
                          <a:pPr algn="ctr"/>
                          <a:r>
                            <a:rPr lang="en-US" sz="1200" dirty="0">
                              <a:solidFill>
                                <a:schemeClr val="tx1">
                                  <a:lumMod val="75000"/>
                                  <a:lumOff val="25000"/>
                                </a:schemeClr>
                              </a:solidFill>
                              <a:latin typeface="Gill Sans MT" panose="020B0502020104020203" pitchFamily="34" charset="0"/>
                            </a:rPr>
                            <a:t>Mercury</a:t>
                          </a:r>
                        </a:p>
                      </a:txBody>
                      <a:tcPr anchor="ctr"/>
                    </a:tc>
                    <a:tc>
                      <a:txBody>
                        <a:bodyPr/>
                        <a:lstStyle/>
                        <a:p>
                          <a:pPr algn="ctr"/>
                          <a:r>
                            <a:rPr lang="en-US" sz="1200" dirty="0">
                              <a:solidFill>
                                <a:schemeClr val="tx1">
                                  <a:lumMod val="75000"/>
                                  <a:lumOff val="25000"/>
                                </a:schemeClr>
                              </a:solidFill>
                              <a:latin typeface="Gill Sans MT" panose="020B0502020104020203" pitchFamily="34" charset="0"/>
                            </a:rPr>
                            <a:t>13.55</a:t>
                          </a:r>
                        </a:p>
                      </a:txBody>
                      <a:tcPr anchor="ctr"/>
                    </a:tc>
                    <a:extLst>
                      <a:ext uri="{0D108BD9-81ED-4DB2-BD59-A6C34878D82A}">
                        <a16:rowId xmlns:a16="http://schemas.microsoft.com/office/drawing/2014/main" val="619930983"/>
                      </a:ext>
                    </a:extLst>
                  </a:tr>
                  <a:tr h="274320">
                    <a:tc>
                      <a:txBody>
                        <a:bodyPr/>
                        <a:lstStyle/>
                        <a:p>
                          <a:pPr algn="ctr"/>
                          <a:r>
                            <a:rPr lang="en-US" sz="1200">
                              <a:solidFill>
                                <a:schemeClr val="tx1">
                                  <a:lumMod val="75000"/>
                                  <a:lumOff val="25000"/>
                                </a:schemeClr>
                              </a:solidFill>
                              <a:latin typeface="Gill Sans MT" panose="020B0502020104020203" pitchFamily="34" charset="0"/>
                            </a:rPr>
                            <a:t>Gold</a:t>
                          </a:r>
                          <a:endParaRPr lang="en-US" sz="1200" dirty="0">
                            <a:solidFill>
                              <a:schemeClr val="tx1">
                                <a:lumMod val="75000"/>
                                <a:lumOff val="25000"/>
                              </a:schemeClr>
                            </a:solidFill>
                            <a:latin typeface="Gill Sans MT" panose="020B0502020104020203" pitchFamily="34" charset="0"/>
                          </a:endParaRPr>
                        </a:p>
                      </a:txBody>
                      <a:tcPr anchor="ctr"/>
                    </a:tc>
                    <a:tc>
                      <a:txBody>
                        <a:bodyPr/>
                        <a:lstStyle/>
                        <a:p>
                          <a:pPr algn="ctr"/>
                          <a:r>
                            <a:rPr lang="en-US" sz="1200" dirty="0">
                              <a:solidFill>
                                <a:schemeClr val="tx1">
                                  <a:lumMod val="75000"/>
                                  <a:lumOff val="25000"/>
                                </a:schemeClr>
                              </a:solidFill>
                              <a:latin typeface="Gill Sans MT" panose="020B0502020104020203" pitchFamily="34" charset="0"/>
                            </a:rPr>
                            <a:t>19.32</a:t>
                          </a:r>
                        </a:p>
                      </a:txBody>
                      <a:tcPr anchor="ctr"/>
                    </a:tc>
                    <a:extLst>
                      <a:ext uri="{0D108BD9-81ED-4DB2-BD59-A6C34878D82A}">
                        <a16:rowId xmlns:a16="http://schemas.microsoft.com/office/drawing/2014/main" val="113104184"/>
                      </a:ext>
                    </a:extLst>
                  </a:tr>
                </a:tbl>
              </a:graphicData>
            </a:graphic>
          </p:graphicFrame>
        </mc:Choice>
        <mc:Fallback xmlns="">
          <p:graphicFrame>
            <p:nvGraphicFramePr>
              <p:cNvPr id="13" name="Table 12">
                <a:extLst>
                  <a:ext uri="{FF2B5EF4-FFF2-40B4-BE49-F238E27FC236}">
                    <a16:creationId xmlns:a16="http://schemas.microsoft.com/office/drawing/2014/main" id="{EFEC3377-647C-4179-87FE-86F951298CF5}"/>
                  </a:ext>
                </a:extLst>
              </p:cNvPr>
              <p:cNvGraphicFramePr>
                <a:graphicFrameLocks noGrp="1"/>
              </p:cNvGraphicFramePr>
              <p:nvPr>
                <p:extLst>
                  <p:ext uri="{D42A27DB-BD31-4B8C-83A1-F6EECF244321}">
                    <p14:modId xmlns:p14="http://schemas.microsoft.com/office/powerpoint/2010/main" val="1021366613"/>
                  </p:ext>
                </p:extLst>
              </p:nvPr>
            </p:nvGraphicFramePr>
            <p:xfrm>
              <a:off x="5911400" y="121572"/>
              <a:ext cx="2817019" cy="2468880"/>
            </p:xfrm>
            <a:graphic>
              <a:graphicData uri="http://schemas.openxmlformats.org/drawingml/2006/table">
                <a:tbl>
                  <a:tblPr firstRow="1" bandRow="1">
                    <a:tableStyleId>{5940675A-B579-460E-94D1-54222C63F5DA}</a:tableStyleId>
                  </a:tblPr>
                  <a:tblGrid>
                    <a:gridCol w="1445419">
                      <a:extLst>
                        <a:ext uri="{9D8B030D-6E8A-4147-A177-3AD203B41FA5}">
                          <a16:colId xmlns:a16="http://schemas.microsoft.com/office/drawing/2014/main" val="2786886385"/>
                        </a:ext>
                      </a:extLst>
                    </a:gridCol>
                    <a:gridCol w="1371600">
                      <a:extLst>
                        <a:ext uri="{9D8B030D-6E8A-4147-A177-3AD203B41FA5}">
                          <a16:colId xmlns:a16="http://schemas.microsoft.com/office/drawing/2014/main" val="3438567382"/>
                        </a:ext>
                      </a:extLst>
                    </a:gridCol>
                  </a:tblGrid>
                  <a:tr h="274320">
                    <a:tc gridSpan="2">
                      <a:txBody>
                        <a:bodyPr/>
                        <a:lstStyle/>
                        <a:p>
                          <a:endParaRPr lang="en-US"/>
                        </a:p>
                      </a:txBody>
                      <a:tcPr anchor="ctr">
                        <a:blipFill>
                          <a:blip r:embed="rId5"/>
                          <a:stretch>
                            <a:fillRect l="-216" t="-2222" r="-432" b="-820000"/>
                          </a:stretch>
                        </a:blipFill>
                      </a:tcPr>
                    </a:tc>
                    <a:tc hMerge="1">
                      <a:txBody>
                        <a:bodyPr/>
                        <a:lstStyle/>
                        <a:p>
                          <a:endParaRPr lang="en-US" dirty="0"/>
                        </a:p>
                      </a:txBody>
                      <a:tcPr/>
                    </a:tc>
                    <a:extLst>
                      <a:ext uri="{0D108BD9-81ED-4DB2-BD59-A6C34878D82A}">
                        <a16:rowId xmlns:a16="http://schemas.microsoft.com/office/drawing/2014/main" val="2309297462"/>
                      </a:ext>
                    </a:extLst>
                  </a:tr>
                  <a:tr h="274320">
                    <a:tc>
                      <a:txBody>
                        <a:bodyPr/>
                        <a:lstStyle/>
                        <a:p>
                          <a:pPr algn="ctr"/>
                          <a:r>
                            <a:rPr lang="en-US" sz="1200" dirty="0">
                              <a:solidFill>
                                <a:schemeClr val="tx1">
                                  <a:lumMod val="75000"/>
                                  <a:lumOff val="25000"/>
                                </a:schemeClr>
                              </a:solidFill>
                              <a:latin typeface="Gill Sans MT" panose="020B0502020104020203" pitchFamily="34" charset="0"/>
                            </a:rPr>
                            <a:t>Substance</a:t>
                          </a:r>
                          <a:endParaRPr lang="en-US" sz="1200" b="1" dirty="0">
                            <a:solidFill>
                              <a:schemeClr val="tx1">
                                <a:lumMod val="75000"/>
                                <a:lumOff val="25000"/>
                              </a:schemeClr>
                            </a:solidFill>
                            <a:latin typeface="Gill Sans MT" panose="020B0502020104020203" pitchFamily="34" charset="0"/>
                          </a:endParaRPr>
                        </a:p>
                      </a:txBody>
                      <a:tcPr anchor="ctr"/>
                    </a:tc>
                    <a:tc>
                      <a:txBody>
                        <a:bodyPr/>
                        <a:lstStyle/>
                        <a:p>
                          <a:pPr algn="ctr"/>
                          <a:r>
                            <a:rPr lang="en-US" sz="1200" baseline="0" dirty="0">
                              <a:solidFill>
                                <a:schemeClr val="tx1">
                                  <a:lumMod val="75000"/>
                                  <a:lumOff val="25000"/>
                                </a:schemeClr>
                              </a:solidFill>
                              <a:latin typeface="Gill Sans MT" panose="020B0502020104020203" pitchFamily="34" charset="0"/>
                            </a:rPr>
                            <a:t>D </a:t>
                          </a:r>
                          <a:r>
                            <a:rPr lang="en-US" sz="1200" baseline="0">
                              <a:solidFill>
                                <a:schemeClr val="tx1">
                                  <a:lumMod val="75000"/>
                                  <a:lumOff val="25000"/>
                                </a:schemeClr>
                              </a:solidFill>
                              <a:latin typeface="Gill Sans MT" panose="020B0502020104020203" pitchFamily="34" charset="0"/>
                            </a:rPr>
                            <a:t>( g </a:t>
                          </a:r>
                          <a:r>
                            <a:rPr lang="en-US" sz="1200" baseline="0" dirty="0">
                              <a:solidFill>
                                <a:schemeClr val="tx1">
                                  <a:lumMod val="75000"/>
                                  <a:lumOff val="25000"/>
                                </a:schemeClr>
                              </a:solidFill>
                              <a:latin typeface="Gill Sans MT" panose="020B0502020104020203" pitchFamily="34" charset="0"/>
                            </a:rPr>
                            <a:t>mL</a:t>
                          </a:r>
                          <a:r>
                            <a:rPr lang="en-US" sz="1200" baseline="30000" dirty="0">
                              <a:solidFill>
                                <a:schemeClr val="tx1">
                                  <a:lumMod val="75000"/>
                                  <a:lumOff val="25000"/>
                                </a:schemeClr>
                              </a:solidFill>
                              <a:latin typeface="Gill Sans MT" panose="020B0502020104020203" pitchFamily="34" charset="0"/>
                            </a:rPr>
                            <a:t>–1</a:t>
                          </a:r>
                          <a:r>
                            <a:rPr lang="en-US" sz="1200" baseline="0" dirty="0">
                              <a:solidFill>
                                <a:schemeClr val="tx1">
                                  <a:lumMod val="75000"/>
                                  <a:lumOff val="25000"/>
                                </a:schemeClr>
                              </a:solidFill>
                              <a:latin typeface="Gill Sans MT" panose="020B0502020104020203" pitchFamily="34" charset="0"/>
                            </a:rPr>
                            <a:t>)</a:t>
                          </a:r>
                          <a:endParaRPr lang="en-US" sz="1200" b="1" i="1" dirty="0">
                            <a:solidFill>
                              <a:schemeClr val="tx1">
                                <a:lumMod val="75000"/>
                                <a:lumOff val="25000"/>
                              </a:schemeClr>
                            </a:solidFill>
                            <a:latin typeface="Gill Sans MT" panose="020B0502020104020203" pitchFamily="34" charset="0"/>
                          </a:endParaRPr>
                        </a:p>
                      </a:txBody>
                      <a:tcPr anchor="ctr"/>
                    </a:tc>
                    <a:extLst>
                      <a:ext uri="{0D108BD9-81ED-4DB2-BD59-A6C34878D82A}">
                        <a16:rowId xmlns:a16="http://schemas.microsoft.com/office/drawing/2014/main" val="4100609826"/>
                      </a:ext>
                    </a:extLst>
                  </a:tr>
                  <a:tr h="274320">
                    <a:tc>
                      <a:txBody>
                        <a:bodyPr/>
                        <a:lstStyle/>
                        <a:p>
                          <a:pPr algn="ctr"/>
                          <a:r>
                            <a:rPr lang="en-US" sz="1200" dirty="0">
                              <a:solidFill>
                                <a:schemeClr val="tx1">
                                  <a:lumMod val="75000"/>
                                  <a:lumOff val="25000"/>
                                </a:schemeClr>
                              </a:solidFill>
                              <a:latin typeface="Gill Sans MT" panose="020B0502020104020203" pitchFamily="34" charset="0"/>
                            </a:rPr>
                            <a:t>Magnesium</a:t>
                          </a:r>
                        </a:p>
                      </a:txBody>
                      <a:tcPr anchor="ctr"/>
                    </a:tc>
                    <a:tc>
                      <a:txBody>
                        <a:bodyPr/>
                        <a:lstStyle/>
                        <a:p>
                          <a:pPr algn="ctr"/>
                          <a:r>
                            <a:rPr lang="en-US" sz="1200" dirty="0">
                              <a:solidFill>
                                <a:schemeClr val="tx1">
                                  <a:lumMod val="75000"/>
                                  <a:lumOff val="25000"/>
                                </a:schemeClr>
                              </a:solidFill>
                              <a:latin typeface="Gill Sans MT" panose="020B0502020104020203" pitchFamily="34" charset="0"/>
                            </a:rPr>
                            <a:t>1.74</a:t>
                          </a:r>
                        </a:p>
                      </a:txBody>
                      <a:tcPr anchor="ctr"/>
                    </a:tc>
                    <a:extLst>
                      <a:ext uri="{0D108BD9-81ED-4DB2-BD59-A6C34878D82A}">
                        <a16:rowId xmlns:a16="http://schemas.microsoft.com/office/drawing/2014/main" val="2068286430"/>
                      </a:ext>
                    </a:extLst>
                  </a:tr>
                  <a:tr h="274320">
                    <a:tc>
                      <a:txBody>
                        <a:bodyPr/>
                        <a:lstStyle/>
                        <a:p>
                          <a:pPr algn="ctr"/>
                          <a:r>
                            <a:rPr lang="en-US" sz="1200" dirty="0">
                              <a:solidFill>
                                <a:schemeClr val="tx1">
                                  <a:lumMod val="75000"/>
                                  <a:lumOff val="25000"/>
                                </a:schemeClr>
                              </a:solidFill>
                              <a:latin typeface="Gill Sans MT" panose="020B0502020104020203" pitchFamily="34" charset="0"/>
                            </a:rPr>
                            <a:t>Aluminum</a:t>
                          </a:r>
                        </a:p>
                      </a:txBody>
                      <a:tcPr anchor="ctr"/>
                    </a:tc>
                    <a:tc>
                      <a:txBody>
                        <a:bodyPr/>
                        <a:lstStyle/>
                        <a:p>
                          <a:pPr algn="ctr"/>
                          <a:r>
                            <a:rPr lang="en-US" sz="1200" dirty="0">
                              <a:solidFill>
                                <a:schemeClr val="tx1">
                                  <a:lumMod val="75000"/>
                                  <a:lumOff val="25000"/>
                                </a:schemeClr>
                              </a:solidFill>
                              <a:latin typeface="Gill Sans MT" panose="020B0502020104020203" pitchFamily="34" charset="0"/>
                            </a:rPr>
                            <a:t>2.70</a:t>
                          </a:r>
                        </a:p>
                      </a:txBody>
                      <a:tcPr anchor="ctr"/>
                    </a:tc>
                    <a:extLst>
                      <a:ext uri="{0D108BD9-81ED-4DB2-BD59-A6C34878D82A}">
                        <a16:rowId xmlns:a16="http://schemas.microsoft.com/office/drawing/2014/main" val="4030789270"/>
                      </a:ext>
                    </a:extLst>
                  </a:tr>
                  <a:tr h="274320">
                    <a:tc>
                      <a:txBody>
                        <a:bodyPr/>
                        <a:lstStyle/>
                        <a:p>
                          <a:pPr algn="ctr"/>
                          <a:r>
                            <a:rPr lang="en-US" sz="1200" dirty="0">
                              <a:solidFill>
                                <a:schemeClr val="tx1">
                                  <a:lumMod val="75000"/>
                                  <a:lumOff val="25000"/>
                                </a:schemeClr>
                              </a:solidFill>
                              <a:latin typeface="Gill Sans MT" panose="020B0502020104020203" pitchFamily="34" charset="0"/>
                            </a:rPr>
                            <a:t>Titanium</a:t>
                          </a:r>
                        </a:p>
                      </a:txBody>
                      <a:tcPr anchor="ctr"/>
                    </a:tc>
                    <a:tc>
                      <a:txBody>
                        <a:bodyPr/>
                        <a:lstStyle/>
                        <a:p>
                          <a:pPr algn="ctr"/>
                          <a:r>
                            <a:rPr lang="en-US" sz="1200" dirty="0">
                              <a:solidFill>
                                <a:schemeClr val="tx1">
                                  <a:lumMod val="75000"/>
                                  <a:lumOff val="25000"/>
                                </a:schemeClr>
                              </a:solidFill>
                              <a:latin typeface="Gill Sans MT" panose="020B0502020104020203" pitchFamily="34" charset="0"/>
                            </a:rPr>
                            <a:t>4.50</a:t>
                          </a:r>
                        </a:p>
                      </a:txBody>
                      <a:tcPr anchor="ctr"/>
                    </a:tc>
                    <a:extLst>
                      <a:ext uri="{0D108BD9-81ED-4DB2-BD59-A6C34878D82A}">
                        <a16:rowId xmlns:a16="http://schemas.microsoft.com/office/drawing/2014/main" val="144692253"/>
                      </a:ext>
                    </a:extLst>
                  </a:tr>
                  <a:tr h="274320">
                    <a:tc>
                      <a:txBody>
                        <a:bodyPr/>
                        <a:lstStyle/>
                        <a:p>
                          <a:pPr algn="ctr"/>
                          <a:r>
                            <a:rPr lang="en-US" sz="1200" dirty="0">
                              <a:solidFill>
                                <a:schemeClr val="tx1">
                                  <a:lumMod val="75000"/>
                                  <a:lumOff val="25000"/>
                                </a:schemeClr>
                              </a:solidFill>
                              <a:latin typeface="Gill Sans MT" panose="020B0502020104020203" pitchFamily="34" charset="0"/>
                            </a:rPr>
                            <a:t>Copper</a:t>
                          </a:r>
                        </a:p>
                      </a:txBody>
                      <a:tcPr anchor="ctr"/>
                    </a:tc>
                    <a:tc>
                      <a:txBody>
                        <a:bodyPr/>
                        <a:lstStyle/>
                        <a:p>
                          <a:pPr algn="ctr"/>
                          <a:r>
                            <a:rPr lang="en-US" sz="1200" dirty="0">
                              <a:solidFill>
                                <a:schemeClr val="tx1">
                                  <a:lumMod val="75000"/>
                                  <a:lumOff val="25000"/>
                                </a:schemeClr>
                              </a:solidFill>
                              <a:latin typeface="Gill Sans MT" panose="020B0502020104020203" pitchFamily="34" charset="0"/>
                            </a:rPr>
                            <a:t>8.93</a:t>
                          </a:r>
                        </a:p>
                      </a:txBody>
                      <a:tcPr anchor="ctr"/>
                    </a:tc>
                    <a:extLst>
                      <a:ext uri="{0D108BD9-81ED-4DB2-BD59-A6C34878D82A}">
                        <a16:rowId xmlns:a16="http://schemas.microsoft.com/office/drawing/2014/main" val="2934260867"/>
                      </a:ext>
                    </a:extLst>
                  </a:tr>
                  <a:tr h="274320">
                    <a:tc>
                      <a:txBody>
                        <a:bodyPr/>
                        <a:lstStyle/>
                        <a:p>
                          <a:pPr algn="ctr"/>
                          <a:r>
                            <a:rPr lang="en-US" sz="1200" dirty="0">
                              <a:solidFill>
                                <a:schemeClr val="tx1">
                                  <a:lumMod val="75000"/>
                                  <a:lumOff val="25000"/>
                                </a:schemeClr>
                              </a:solidFill>
                              <a:latin typeface="Gill Sans MT" panose="020B0502020104020203" pitchFamily="34" charset="0"/>
                            </a:rPr>
                            <a:t>Lead</a:t>
                          </a:r>
                        </a:p>
                      </a:txBody>
                      <a:tcPr anchor="ctr"/>
                    </a:tc>
                    <a:tc>
                      <a:txBody>
                        <a:bodyPr/>
                        <a:lstStyle/>
                        <a:p>
                          <a:pPr algn="ctr"/>
                          <a:r>
                            <a:rPr lang="en-US" sz="1200" dirty="0">
                              <a:solidFill>
                                <a:schemeClr val="tx1">
                                  <a:lumMod val="75000"/>
                                  <a:lumOff val="25000"/>
                                </a:schemeClr>
                              </a:solidFill>
                              <a:latin typeface="Gill Sans MT" panose="020B0502020104020203" pitchFamily="34" charset="0"/>
                            </a:rPr>
                            <a:t>11.34</a:t>
                          </a:r>
                        </a:p>
                      </a:txBody>
                      <a:tcPr anchor="ctr"/>
                    </a:tc>
                    <a:extLst>
                      <a:ext uri="{0D108BD9-81ED-4DB2-BD59-A6C34878D82A}">
                        <a16:rowId xmlns:a16="http://schemas.microsoft.com/office/drawing/2014/main" val="485890737"/>
                      </a:ext>
                    </a:extLst>
                  </a:tr>
                  <a:tr h="274320">
                    <a:tc>
                      <a:txBody>
                        <a:bodyPr/>
                        <a:lstStyle/>
                        <a:p>
                          <a:pPr algn="ctr"/>
                          <a:r>
                            <a:rPr lang="en-US" sz="1200" dirty="0">
                              <a:solidFill>
                                <a:schemeClr val="tx1">
                                  <a:lumMod val="75000"/>
                                  <a:lumOff val="25000"/>
                                </a:schemeClr>
                              </a:solidFill>
                              <a:latin typeface="Gill Sans MT" panose="020B0502020104020203" pitchFamily="34" charset="0"/>
                            </a:rPr>
                            <a:t>Mercury</a:t>
                          </a:r>
                        </a:p>
                      </a:txBody>
                      <a:tcPr anchor="ctr"/>
                    </a:tc>
                    <a:tc>
                      <a:txBody>
                        <a:bodyPr/>
                        <a:lstStyle/>
                        <a:p>
                          <a:pPr algn="ctr"/>
                          <a:r>
                            <a:rPr lang="en-US" sz="1200" dirty="0">
                              <a:solidFill>
                                <a:schemeClr val="tx1">
                                  <a:lumMod val="75000"/>
                                  <a:lumOff val="25000"/>
                                </a:schemeClr>
                              </a:solidFill>
                              <a:latin typeface="Gill Sans MT" panose="020B0502020104020203" pitchFamily="34" charset="0"/>
                            </a:rPr>
                            <a:t>13.55</a:t>
                          </a:r>
                        </a:p>
                      </a:txBody>
                      <a:tcPr anchor="ctr"/>
                    </a:tc>
                    <a:extLst>
                      <a:ext uri="{0D108BD9-81ED-4DB2-BD59-A6C34878D82A}">
                        <a16:rowId xmlns:a16="http://schemas.microsoft.com/office/drawing/2014/main" val="619930983"/>
                      </a:ext>
                    </a:extLst>
                  </a:tr>
                  <a:tr h="274320">
                    <a:tc>
                      <a:txBody>
                        <a:bodyPr/>
                        <a:lstStyle/>
                        <a:p>
                          <a:pPr algn="ctr"/>
                          <a:r>
                            <a:rPr lang="en-US" sz="1200">
                              <a:solidFill>
                                <a:schemeClr val="tx1">
                                  <a:lumMod val="75000"/>
                                  <a:lumOff val="25000"/>
                                </a:schemeClr>
                              </a:solidFill>
                              <a:latin typeface="Gill Sans MT" panose="020B0502020104020203" pitchFamily="34" charset="0"/>
                            </a:rPr>
                            <a:t>Gold</a:t>
                          </a:r>
                          <a:endParaRPr lang="en-US" sz="1200" dirty="0">
                            <a:solidFill>
                              <a:schemeClr val="tx1">
                                <a:lumMod val="75000"/>
                                <a:lumOff val="25000"/>
                              </a:schemeClr>
                            </a:solidFill>
                            <a:latin typeface="Gill Sans MT" panose="020B0502020104020203" pitchFamily="34" charset="0"/>
                          </a:endParaRPr>
                        </a:p>
                      </a:txBody>
                      <a:tcPr anchor="ctr"/>
                    </a:tc>
                    <a:tc>
                      <a:txBody>
                        <a:bodyPr/>
                        <a:lstStyle/>
                        <a:p>
                          <a:pPr algn="ctr"/>
                          <a:r>
                            <a:rPr lang="en-US" sz="1200" dirty="0">
                              <a:solidFill>
                                <a:schemeClr val="tx1">
                                  <a:lumMod val="75000"/>
                                  <a:lumOff val="25000"/>
                                </a:schemeClr>
                              </a:solidFill>
                              <a:latin typeface="Gill Sans MT" panose="020B0502020104020203" pitchFamily="34" charset="0"/>
                            </a:rPr>
                            <a:t>19.32</a:t>
                          </a:r>
                        </a:p>
                      </a:txBody>
                      <a:tcPr anchor="ctr"/>
                    </a:tc>
                    <a:extLst>
                      <a:ext uri="{0D108BD9-81ED-4DB2-BD59-A6C34878D82A}">
                        <a16:rowId xmlns:a16="http://schemas.microsoft.com/office/drawing/2014/main" val="113104184"/>
                      </a:ext>
                    </a:extLst>
                  </a:tr>
                </a:tbl>
              </a:graphicData>
            </a:graphic>
          </p:graphicFrame>
        </mc:Fallback>
      </mc:AlternateContent>
      <p:sp>
        <p:nvSpPr>
          <p:cNvPr id="14" name="TextBox 13">
            <a:extLst>
              <a:ext uri="{FF2B5EF4-FFF2-40B4-BE49-F238E27FC236}">
                <a16:creationId xmlns:a16="http://schemas.microsoft.com/office/drawing/2014/main" id="{9D505C08-89AF-423A-824E-9904B24E6EED}"/>
              </a:ext>
            </a:extLst>
          </p:cNvPr>
          <p:cNvSpPr txBox="1"/>
          <p:nvPr/>
        </p:nvSpPr>
        <p:spPr bwMode="auto">
          <a:xfrm>
            <a:off x="4031495" y="1602188"/>
            <a:ext cx="1505668" cy="923330"/>
          </a:xfrm>
          <a:prstGeom prst="rect">
            <a:avLst/>
          </a:prstGeom>
          <a:noFill/>
          <a:ln w="9525">
            <a:noFill/>
            <a:miter lim="800000"/>
            <a:headEnd/>
            <a:tailEnd/>
          </a:ln>
        </p:spPr>
        <p:txBody>
          <a:bodyPr wrap="square" rtlCol="0">
            <a:spAutoFit/>
          </a:bodyPr>
          <a:lstStyle/>
          <a:p>
            <a:pPr algn="ctr" eaLnBrk="0" hangingPunct="0">
              <a:buClr>
                <a:srgbClr val="000000"/>
              </a:buClr>
              <a:buSzPct val="100000"/>
              <a:buFont typeface="Arial" charset="0"/>
              <a:buNone/>
              <a:tabLst>
                <a:tab pos="914400" algn="l"/>
              </a:tabLst>
            </a:pPr>
            <a:r>
              <a:rPr lang="en-US" dirty="0">
                <a:solidFill>
                  <a:srgbClr val="E7788B"/>
                </a:solidFill>
                <a:latin typeface="Gill Sans MT" panose="020B0502020104020203" pitchFamily="34" charset="0"/>
                <a:cs typeface="Times New Roman" pitchFamily="18" charset="0"/>
              </a:rPr>
              <a:t>Most consistent with lead</a:t>
            </a:r>
          </a:p>
        </p:txBody>
      </p:sp>
      <p:cxnSp>
        <p:nvCxnSpPr>
          <p:cNvPr id="16" name="Connector: Elbow 15">
            <a:extLst>
              <a:ext uri="{FF2B5EF4-FFF2-40B4-BE49-F238E27FC236}">
                <a16:creationId xmlns:a16="http://schemas.microsoft.com/office/drawing/2014/main" id="{49D947A7-C8E1-4A40-9809-53AAD50D893E}"/>
              </a:ext>
            </a:extLst>
          </p:cNvPr>
          <p:cNvCxnSpPr>
            <a:cxnSpLocks/>
          </p:cNvCxnSpPr>
          <p:nvPr/>
        </p:nvCxnSpPr>
        <p:spPr>
          <a:xfrm flipV="1">
            <a:off x="5257800" y="1876425"/>
            <a:ext cx="998220" cy="523875"/>
          </a:xfrm>
          <a:prstGeom prst="bentConnector3">
            <a:avLst>
              <a:gd name="adj1" fmla="val 50000"/>
            </a:avLst>
          </a:prstGeom>
          <a:ln w="28575">
            <a:solidFill>
              <a:srgbClr val="E7788B"/>
            </a:solidFill>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826EFE82-E82A-4FF0-877F-414E1A389907}"/>
              </a:ext>
            </a:extLst>
          </p:cNvPr>
          <p:cNvSpPr txBox="1">
            <a:spLocks/>
          </p:cNvSpPr>
          <p:nvPr/>
        </p:nvSpPr>
        <p:spPr>
          <a:xfrm>
            <a:off x="0" y="2855371"/>
            <a:ext cx="9144000" cy="3090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rPr>
              <a:t>What is the density of CO gas if 0.196 g occupies a volume of 100 mL?</a:t>
            </a:r>
          </a:p>
        </p:txBody>
      </p:sp>
      <p:sp>
        <p:nvSpPr>
          <p:cNvPr id="20" name="Rectangle 2">
            <a:extLst>
              <a:ext uri="{FF2B5EF4-FFF2-40B4-BE49-F238E27FC236}">
                <a16:creationId xmlns:a16="http://schemas.microsoft.com/office/drawing/2014/main" id="{01B01A91-9482-43A6-8FB5-2BDB34E2CED9}"/>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21" name="TPQuestion">
            <a:extLst>
              <a:ext uri="{FF2B5EF4-FFF2-40B4-BE49-F238E27FC236}">
                <a16:creationId xmlns:a16="http://schemas.microsoft.com/office/drawing/2014/main" id="{A0F26CF7-C0AE-4811-B953-C63CDCDCF133}"/>
              </a:ext>
            </a:extLst>
          </p:cNvPr>
          <p:cNvSpPr txBox="1">
            <a:spLocks/>
          </p:cNvSpPr>
          <p:nvPr/>
        </p:nvSpPr>
        <p:spPr>
          <a:xfrm>
            <a:off x="0" y="4046236"/>
            <a:ext cx="9144000" cy="11101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tx1">
                    <a:lumMod val="75000"/>
                    <a:lumOff val="25000"/>
                  </a:schemeClr>
                </a:solidFill>
                <a:latin typeface="Gill Sans MT" panose="020B0502020104020203" pitchFamily="34" charset="0"/>
              </a:rPr>
              <a:t>An irregularly-shaped sample of aluminum (Al) is put on a balance and found to have a mass of 43.6 g. The student decides to use the water-displacement method to find the volume.  The initial volume reading is  25.5 mL and, after the Al sample is added, the water level has risen to 41.7 </a:t>
            </a:r>
            <a:r>
              <a:rPr lang="en-US" sz="1600" dirty="0" err="1">
                <a:solidFill>
                  <a:schemeClr val="tx1">
                    <a:lumMod val="75000"/>
                    <a:lumOff val="25000"/>
                  </a:schemeClr>
                </a:solidFill>
                <a:latin typeface="Gill Sans MT" panose="020B0502020104020203" pitchFamily="34" charset="0"/>
              </a:rPr>
              <a:t>mL.</a:t>
            </a:r>
            <a:r>
              <a:rPr lang="en-US" sz="1600" dirty="0">
                <a:solidFill>
                  <a:schemeClr val="tx1">
                    <a:lumMod val="75000"/>
                    <a:lumOff val="25000"/>
                  </a:schemeClr>
                </a:solidFill>
                <a:latin typeface="Gill Sans MT" panose="020B0502020104020203" pitchFamily="34" charset="0"/>
              </a:rPr>
              <a:t> Find the density of the Al sample in g cm</a:t>
            </a:r>
            <a:r>
              <a:rPr lang="en-US" sz="1600" baseline="30000" dirty="0">
                <a:solidFill>
                  <a:schemeClr val="tx1">
                    <a:lumMod val="75000"/>
                    <a:lumOff val="25000"/>
                  </a:schemeClr>
                </a:solidFill>
                <a:latin typeface="Gill Sans MT" panose="020B0502020104020203" pitchFamily="34" charset="0"/>
              </a:rPr>
              <a:t>–3</a:t>
            </a:r>
            <a:r>
              <a:rPr lang="en-US" sz="1600" dirty="0">
                <a:solidFill>
                  <a:schemeClr val="tx1">
                    <a:lumMod val="75000"/>
                    <a:lumOff val="25000"/>
                  </a:schemeClr>
                </a:solidFill>
                <a:latin typeface="Gill Sans MT" panose="020B0502020104020203" pitchFamily="34" charset="0"/>
              </a:rPr>
              <a:t>. (Remember:  1 mL = 1 cm</a:t>
            </a:r>
            <a:r>
              <a:rPr lang="en-US" sz="1600" baseline="30000" dirty="0">
                <a:solidFill>
                  <a:schemeClr val="tx1">
                    <a:lumMod val="75000"/>
                    <a:lumOff val="25000"/>
                  </a:schemeClr>
                </a:solidFill>
                <a:latin typeface="Gill Sans MT" panose="020B0502020104020203" pitchFamily="34" charset="0"/>
              </a:rPr>
              <a:t>3</a:t>
            </a:r>
            <a:r>
              <a:rPr lang="en-US" sz="1600" dirty="0">
                <a:solidFill>
                  <a:schemeClr val="tx1">
                    <a:lumMod val="75000"/>
                    <a:lumOff val="25000"/>
                  </a:schemeClr>
                </a:solidFill>
                <a:latin typeface="Gill Sans MT" panose="020B0502020104020203" pitchFamily="34" charset="0"/>
              </a:rPr>
              <a:t>.)</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01A020A-B51A-40F1-BA45-C03D01C2EABF}"/>
                  </a:ext>
                </a:extLst>
              </p:cNvPr>
              <p:cNvSpPr txBox="1"/>
              <p:nvPr/>
            </p:nvSpPr>
            <p:spPr bwMode="auto">
              <a:xfrm>
                <a:off x="0" y="3207015"/>
                <a:ext cx="1170577" cy="566758"/>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centerGroup"/>
                    </m:oMathParaPr>
                    <m:oMath xmlns:m="http://schemas.openxmlformats.org/officeDocument/2006/math">
                      <m:r>
                        <a:rPr lang="en-US" b="0" i="1" smtClean="0">
                          <a:solidFill>
                            <a:srgbClr val="E7788B"/>
                          </a:solidFill>
                          <a:latin typeface="Cambria Math" panose="02040503050406030204" pitchFamily="18" charset="0"/>
                          <a:cs typeface="Times New Roman" pitchFamily="18" charset="0"/>
                        </a:rPr>
                        <m:t>𝑑</m:t>
                      </m:r>
                      <m:r>
                        <a:rPr lang="en-US" b="0" i="1" smtClean="0">
                          <a:solidFill>
                            <a:srgbClr val="E7788B"/>
                          </a:solidFill>
                          <a:latin typeface="Cambria Math" panose="02040503050406030204" pitchFamily="18" charset="0"/>
                          <a:cs typeface="Times New Roman" pitchFamily="18" charset="0"/>
                        </a:rPr>
                        <m:t>= </m:t>
                      </m:r>
                      <m:f>
                        <m:fPr>
                          <m:ctrlPr>
                            <a:rPr lang="en-US" b="0" i="1" smtClean="0">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𝑚</m:t>
                          </m:r>
                        </m:num>
                        <m:den>
                          <m:r>
                            <a:rPr lang="en-US" b="0" i="1" smtClean="0">
                              <a:solidFill>
                                <a:srgbClr val="E7788B"/>
                              </a:solidFill>
                              <a:latin typeface="Cambria Math" panose="02040503050406030204" pitchFamily="18" charset="0"/>
                              <a:cs typeface="Times New Roman" pitchFamily="18" charset="0"/>
                            </a:rPr>
                            <m:t>𝑉</m:t>
                          </m:r>
                        </m:den>
                      </m:f>
                      <m:r>
                        <a:rPr lang="en-US" b="0" i="1"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23" name="TextBox 22">
                <a:extLst>
                  <a:ext uri="{FF2B5EF4-FFF2-40B4-BE49-F238E27FC236}">
                    <a16:creationId xmlns:a16="http://schemas.microsoft.com/office/drawing/2014/main" id="{601A020A-B51A-40F1-BA45-C03D01C2EABF}"/>
                  </a:ext>
                </a:extLst>
              </p:cNvPr>
              <p:cNvSpPr txBox="1">
                <a:spLocks noRot="1" noChangeAspect="1" noMove="1" noResize="1" noEditPoints="1" noAdjustHandles="1" noChangeArrowheads="1" noChangeShapeType="1" noTextEdit="1"/>
              </p:cNvSpPr>
              <p:nvPr/>
            </p:nvSpPr>
            <p:spPr bwMode="auto">
              <a:xfrm>
                <a:off x="0" y="3207015"/>
                <a:ext cx="1170577" cy="566758"/>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85EBBE16-6CC1-412A-8EBB-8F3F958312D7}"/>
                  </a:ext>
                </a:extLst>
              </p:cNvPr>
              <p:cNvSpPr/>
              <p:nvPr/>
            </p:nvSpPr>
            <p:spPr>
              <a:xfrm>
                <a:off x="1022940" y="3155462"/>
                <a:ext cx="1274708" cy="6183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0.196</m:t>
                          </m:r>
                          <m:r>
                            <a:rPr lang="en-US" i="1">
                              <a:solidFill>
                                <a:srgbClr val="E7788B"/>
                              </a:solidFill>
                              <a:latin typeface="Cambria Math" panose="02040503050406030204" pitchFamily="18" charset="0"/>
                              <a:cs typeface="Times New Roman" pitchFamily="18" charset="0"/>
                            </a:rPr>
                            <m:t> </m:t>
                          </m:r>
                          <m:r>
                            <m:rPr>
                              <m:sty m:val="p"/>
                            </m:rPr>
                            <a:rPr lang="en-US" smtClean="0">
                              <a:solidFill>
                                <a:srgbClr val="E7788B"/>
                              </a:solidFill>
                              <a:latin typeface="Cambria Math" panose="02040503050406030204" pitchFamily="18" charset="0"/>
                              <a:cs typeface="Times New Roman" pitchFamily="18" charset="0"/>
                            </a:rPr>
                            <m:t>g</m:t>
                          </m:r>
                        </m:num>
                        <m:den>
                          <m:r>
                            <a:rPr lang="en-US" b="0" i="1" smtClean="0">
                              <a:solidFill>
                                <a:srgbClr val="E7788B"/>
                              </a:solidFill>
                              <a:latin typeface="Cambria Math" panose="02040503050406030204" pitchFamily="18" charset="0"/>
                              <a:cs typeface="Times New Roman" pitchFamily="18" charset="0"/>
                            </a:rPr>
                            <m:t>100</m:t>
                          </m:r>
                          <m:r>
                            <a:rPr lang="en-US" i="1">
                              <a:solidFill>
                                <a:srgbClr val="E7788B"/>
                              </a:solidFill>
                              <a:latin typeface="Cambria Math" panose="02040503050406030204" pitchFamily="18" charset="0"/>
                              <a:cs typeface="Times New Roman" pitchFamily="18" charset="0"/>
                            </a:rPr>
                            <m:t> </m:t>
                          </m:r>
                          <m:r>
                            <m:rPr>
                              <m:sty m:val="p"/>
                            </m:rPr>
                            <a:rPr lang="en-US">
                              <a:solidFill>
                                <a:srgbClr val="E7788B"/>
                              </a:solidFill>
                              <a:latin typeface="Cambria Math" panose="02040503050406030204" pitchFamily="18" charset="0"/>
                              <a:cs typeface="Times New Roman" pitchFamily="18" charset="0"/>
                            </a:rPr>
                            <m:t>mL</m:t>
                          </m:r>
                        </m:den>
                      </m:f>
                      <m:r>
                        <a:rPr lang="en-US" b="0" i="1"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24" name="Rectangle 23">
                <a:extLst>
                  <a:ext uri="{FF2B5EF4-FFF2-40B4-BE49-F238E27FC236}">
                    <a16:creationId xmlns:a16="http://schemas.microsoft.com/office/drawing/2014/main" id="{85EBBE16-6CC1-412A-8EBB-8F3F958312D7}"/>
                  </a:ext>
                </a:extLst>
              </p:cNvPr>
              <p:cNvSpPr>
                <a:spLocks noRot="1" noChangeAspect="1" noMove="1" noResize="1" noEditPoints="1" noAdjustHandles="1" noChangeArrowheads="1" noChangeShapeType="1" noTextEdit="1"/>
              </p:cNvSpPr>
              <p:nvPr/>
            </p:nvSpPr>
            <p:spPr>
              <a:xfrm>
                <a:off x="1022940" y="3155462"/>
                <a:ext cx="1274708" cy="61831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E563885-2CA2-4C6B-90EF-9A70B435EBD7}"/>
                  </a:ext>
                </a:extLst>
              </p:cNvPr>
              <p:cNvSpPr/>
              <p:nvPr/>
            </p:nvSpPr>
            <p:spPr>
              <a:xfrm>
                <a:off x="3381900" y="3305728"/>
                <a:ext cx="137627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E7788B"/>
                          </a:solidFill>
                          <a:latin typeface="Cambria Math" panose="02040503050406030204" pitchFamily="18" charset="0"/>
                          <a:cs typeface="Times New Roman" pitchFamily="18" charset="0"/>
                        </a:rPr>
                        <m:t>0.00196</m:t>
                      </m:r>
                      <m:r>
                        <a:rPr lang="en-US" i="1" smtClean="0">
                          <a:solidFill>
                            <a:srgbClr val="E7788B"/>
                          </a:solidFill>
                          <a:latin typeface="Cambria Math" panose="02040503050406030204" pitchFamily="18" charset="0"/>
                          <a:cs typeface="Times New Roman" pitchFamily="18" charset="0"/>
                        </a:rPr>
                        <m:t> </m:t>
                      </m:r>
                      <m:r>
                        <m:rPr>
                          <m:sty m:val="p"/>
                        </m:rPr>
                        <a:rPr lang="en-US" smtClean="0">
                          <a:solidFill>
                            <a:srgbClr val="E7788B"/>
                          </a:solidFill>
                          <a:latin typeface="Cambria Math" panose="02040503050406030204" pitchFamily="18" charset="0"/>
                          <a:cs typeface="Times New Roman" pitchFamily="18" charset="0"/>
                        </a:rPr>
                        <m:t>g</m:t>
                      </m:r>
                      <m:r>
                        <a:rPr lang="en-US">
                          <a:solidFill>
                            <a:srgbClr val="E7788B"/>
                          </a:solidFill>
                          <a:latin typeface="Cambria Math" panose="02040503050406030204" pitchFamily="18" charset="0"/>
                          <a:cs typeface="Times New Roman" pitchFamily="18" charset="0"/>
                        </a:rPr>
                        <m:t> </m:t>
                      </m:r>
                      <m:sSup>
                        <m:sSupPr>
                          <m:ctrlPr>
                            <a:rPr lang="en-US" i="1">
                              <a:solidFill>
                                <a:srgbClr val="E7788B"/>
                              </a:solidFill>
                              <a:latin typeface="Cambria Math" panose="02040503050406030204" pitchFamily="18" charset="0"/>
                              <a:cs typeface="Times New Roman" pitchFamily="18" charset="0"/>
                            </a:rPr>
                          </m:ctrlPr>
                        </m:sSupPr>
                        <m:e>
                          <m:r>
                            <m:rPr>
                              <m:sty m:val="p"/>
                            </m:rPr>
                            <a:rPr lang="en-US">
                              <a:solidFill>
                                <a:srgbClr val="E7788B"/>
                              </a:solidFill>
                              <a:latin typeface="Cambria Math" panose="02040503050406030204" pitchFamily="18" charset="0"/>
                              <a:cs typeface="Times New Roman" pitchFamily="18" charset="0"/>
                            </a:rPr>
                            <m:t>mL</m:t>
                          </m:r>
                        </m:e>
                        <m:sup>
                          <m:r>
                            <a:rPr lang="en-US" i="1">
                              <a:solidFill>
                                <a:srgbClr val="E7788B"/>
                              </a:solidFill>
                              <a:latin typeface="Cambria Math" panose="02040503050406030204" pitchFamily="18" charset="0"/>
                              <a:cs typeface="Times New Roman" pitchFamily="18" charset="0"/>
                            </a:rPr>
                            <m:t>–1</m:t>
                          </m:r>
                        </m:sup>
                      </m:sSup>
                    </m:oMath>
                  </m:oMathPara>
                </a14:m>
                <a:endParaRPr lang="en-US" dirty="0">
                  <a:solidFill>
                    <a:srgbClr val="E7788B"/>
                  </a:solidFill>
                  <a:latin typeface="Gill Sans MT" panose="020B0502020104020203" pitchFamily="34" charset="0"/>
                </a:endParaRPr>
              </a:p>
            </p:txBody>
          </p:sp>
        </mc:Choice>
        <mc:Fallback xmlns="">
          <p:sp>
            <p:nvSpPr>
              <p:cNvPr id="25" name="Rectangle 24">
                <a:extLst>
                  <a:ext uri="{FF2B5EF4-FFF2-40B4-BE49-F238E27FC236}">
                    <a16:creationId xmlns:a16="http://schemas.microsoft.com/office/drawing/2014/main" id="{9E563885-2CA2-4C6B-90EF-9A70B435EBD7}"/>
                  </a:ext>
                </a:extLst>
              </p:cNvPr>
              <p:cNvSpPr>
                <a:spLocks noRot="1" noChangeAspect="1" noMove="1" noResize="1" noEditPoints="1" noAdjustHandles="1" noChangeArrowheads="1" noChangeShapeType="1" noTextEdit="1"/>
              </p:cNvSpPr>
              <p:nvPr/>
            </p:nvSpPr>
            <p:spPr>
              <a:xfrm>
                <a:off x="3381900" y="3305728"/>
                <a:ext cx="1376274" cy="369332"/>
              </a:xfrm>
              <a:prstGeom prst="rect">
                <a:avLst/>
              </a:prstGeom>
              <a:blipFill>
                <a:blip r:embed="rId8"/>
                <a:stretch>
                  <a:fillRect r="-19912"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DCD360F3-009F-4DF3-8088-DD037FE850C8}"/>
                  </a:ext>
                </a:extLst>
              </p:cNvPr>
              <p:cNvSpPr/>
              <p:nvPr/>
            </p:nvSpPr>
            <p:spPr>
              <a:xfrm>
                <a:off x="2045880" y="3164453"/>
                <a:ext cx="1459320" cy="6110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0.00196</m:t>
                          </m:r>
                          <m:r>
                            <a:rPr lang="en-US" i="1">
                              <a:solidFill>
                                <a:srgbClr val="E7788B"/>
                              </a:solidFill>
                              <a:latin typeface="Cambria Math" panose="02040503050406030204" pitchFamily="18" charset="0"/>
                              <a:cs typeface="Times New Roman" pitchFamily="18" charset="0"/>
                            </a:rPr>
                            <m:t> </m:t>
                          </m:r>
                          <m:r>
                            <m:rPr>
                              <m:sty m:val="p"/>
                            </m:rPr>
                            <a:rPr lang="en-US" smtClean="0">
                              <a:solidFill>
                                <a:srgbClr val="E7788B"/>
                              </a:solidFill>
                              <a:latin typeface="Cambria Math" panose="02040503050406030204" pitchFamily="18" charset="0"/>
                              <a:cs typeface="Times New Roman" pitchFamily="18" charset="0"/>
                            </a:rPr>
                            <m:t>g</m:t>
                          </m:r>
                        </m:num>
                        <m:den>
                          <m:r>
                            <a:rPr lang="en-US" i="1">
                              <a:solidFill>
                                <a:srgbClr val="E7788B"/>
                              </a:solidFill>
                              <a:latin typeface="Cambria Math" panose="02040503050406030204" pitchFamily="18" charset="0"/>
                              <a:cs typeface="Times New Roman" pitchFamily="18" charset="0"/>
                            </a:rPr>
                            <m:t> </m:t>
                          </m:r>
                          <m:r>
                            <m:rPr>
                              <m:sty m:val="p"/>
                            </m:rPr>
                            <a:rPr lang="en-US">
                              <a:solidFill>
                                <a:srgbClr val="E7788B"/>
                              </a:solidFill>
                              <a:latin typeface="Cambria Math" panose="02040503050406030204" pitchFamily="18" charset="0"/>
                              <a:cs typeface="Times New Roman" pitchFamily="18" charset="0"/>
                            </a:rPr>
                            <m:t>mL</m:t>
                          </m:r>
                        </m:den>
                      </m:f>
                      <m:r>
                        <a:rPr lang="en-US" b="0" i="1"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26" name="Rectangle 25">
                <a:extLst>
                  <a:ext uri="{FF2B5EF4-FFF2-40B4-BE49-F238E27FC236}">
                    <a16:creationId xmlns:a16="http://schemas.microsoft.com/office/drawing/2014/main" id="{DCD360F3-009F-4DF3-8088-DD037FE850C8}"/>
                  </a:ext>
                </a:extLst>
              </p:cNvPr>
              <p:cNvSpPr>
                <a:spLocks noRot="1" noChangeAspect="1" noMove="1" noResize="1" noEditPoints="1" noAdjustHandles="1" noChangeArrowheads="1" noChangeShapeType="1" noTextEdit="1"/>
              </p:cNvSpPr>
              <p:nvPr/>
            </p:nvSpPr>
            <p:spPr>
              <a:xfrm>
                <a:off x="2045880" y="3164453"/>
                <a:ext cx="1459320" cy="6110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27406C5-D28A-49F0-80F4-D25E6F4E4426}"/>
                  </a:ext>
                </a:extLst>
              </p:cNvPr>
              <p:cNvSpPr txBox="1"/>
              <p:nvPr/>
            </p:nvSpPr>
            <p:spPr bwMode="auto">
              <a:xfrm>
                <a:off x="25894" y="5186081"/>
                <a:ext cx="1170577" cy="566758"/>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centerGroup"/>
                    </m:oMathParaPr>
                    <m:oMath xmlns:m="http://schemas.openxmlformats.org/officeDocument/2006/math">
                      <m:r>
                        <a:rPr lang="en-US" b="0" i="1" smtClean="0">
                          <a:solidFill>
                            <a:srgbClr val="E7788B"/>
                          </a:solidFill>
                          <a:latin typeface="Cambria Math" panose="02040503050406030204" pitchFamily="18" charset="0"/>
                          <a:cs typeface="Times New Roman" pitchFamily="18" charset="0"/>
                        </a:rPr>
                        <m:t>𝑑</m:t>
                      </m:r>
                      <m:r>
                        <a:rPr lang="en-US" b="0" i="1" smtClean="0">
                          <a:solidFill>
                            <a:srgbClr val="E7788B"/>
                          </a:solidFill>
                          <a:latin typeface="Cambria Math" panose="02040503050406030204" pitchFamily="18" charset="0"/>
                          <a:cs typeface="Times New Roman" pitchFamily="18" charset="0"/>
                        </a:rPr>
                        <m:t>= </m:t>
                      </m:r>
                      <m:f>
                        <m:fPr>
                          <m:ctrlPr>
                            <a:rPr lang="en-US" b="0" i="1" smtClean="0">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𝑚</m:t>
                          </m:r>
                        </m:num>
                        <m:den>
                          <m:r>
                            <a:rPr lang="en-US" b="0" i="1" smtClean="0">
                              <a:solidFill>
                                <a:srgbClr val="E7788B"/>
                              </a:solidFill>
                              <a:latin typeface="Cambria Math" panose="02040503050406030204" pitchFamily="18" charset="0"/>
                              <a:cs typeface="Times New Roman" pitchFamily="18" charset="0"/>
                            </a:rPr>
                            <m:t>𝑉</m:t>
                          </m:r>
                        </m:den>
                      </m:f>
                      <m:r>
                        <a:rPr lang="en-US" b="0" i="1"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27" name="TextBox 26">
                <a:extLst>
                  <a:ext uri="{FF2B5EF4-FFF2-40B4-BE49-F238E27FC236}">
                    <a16:creationId xmlns:a16="http://schemas.microsoft.com/office/drawing/2014/main" id="{627406C5-D28A-49F0-80F4-D25E6F4E4426}"/>
                  </a:ext>
                </a:extLst>
              </p:cNvPr>
              <p:cNvSpPr txBox="1">
                <a:spLocks noRot="1" noChangeAspect="1" noMove="1" noResize="1" noEditPoints="1" noAdjustHandles="1" noChangeArrowheads="1" noChangeShapeType="1" noTextEdit="1"/>
              </p:cNvSpPr>
              <p:nvPr/>
            </p:nvSpPr>
            <p:spPr bwMode="auto">
              <a:xfrm>
                <a:off x="25894" y="5186081"/>
                <a:ext cx="1170577" cy="566758"/>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7E9875E7-42A3-4C0B-9E97-F60B7E0DF886}"/>
                  </a:ext>
                </a:extLst>
              </p:cNvPr>
              <p:cNvSpPr/>
              <p:nvPr/>
            </p:nvSpPr>
            <p:spPr>
              <a:xfrm>
                <a:off x="1048834" y="5134528"/>
                <a:ext cx="2652864" cy="6519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43.6</m:t>
                          </m:r>
                          <m:r>
                            <a:rPr lang="en-US" i="0">
                              <a:solidFill>
                                <a:srgbClr val="E7788B"/>
                              </a:solidFill>
                              <a:latin typeface="Cambria Math" panose="02040503050406030204" pitchFamily="18" charset="0"/>
                              <a:cs typeface="Times New Roman" pitchFamily="18" charset="0"/>
                            </a:rPr>
                            <m:t> </m:t>
                          </m:r>
                          <m:r>
                            <m:rPr>
                              <m:sty m:val="p"/>
                            </m:rPr>
                            <a:rPr lang="en-US" i="0" smtClean="0">
                              <a:solidFill>
                                <a:srgbClr val="E7788B"/>
                              </a:solidFill>
                              <a:latin typeface="Cambria Math" panose="02040503050406030204" pitchFamily="18" charset="0"/>
                              <a:cs typeface="Times New Roman" pitchFamily="18" charset="0"/>
                            </a:rPr>
                            <m:t>g</m:t>
                          </m:r>
                        </m:num>
                        <m:den>
                          <m:d>
                            <m:dPr>
                              <m:ctrlPr>
                                <a:rPr lang="en-US" i="1" smtClean="0">
                                  <a:solidFill>
                                    <a:srgbClr val="E7788B"/>
                                  </a:solidFill>
                                  <a:latin typeface="Cambria Math" panose="02040503050406030204" pitchFamily="18" charset="0"/>
                                  <a:cs typeface="Times New Roman" pitchFamily="18" charset="0"/>
                                </a:rPr>
                              </m:ctrlPr>
                            </m:dPr>
                            <m:e>
                              <m:r>
                                <a:rPr lang="en-US" i="0">
                                  <a:solidFill>
                                    <a:srgbClr val="E7788B"/>
                                  </a:solidFill>
                                  <a:latin typeface="Cambria Math" panose="02040503050406030204" pitchFamily="18" charset="0"/>
                                  <a:cs typeface="Times New Roman" pitchFamily="18" charset="0"/>
                                </a:rPr>
                                <m:t>41.7 </m:t>
                              </m:r>
                              <m:r>
                                <m:rPr>
                                  <m:sty m:val="p"/>
                                </m:rPr>
                                <a:rPr lang="en-US" i="0">
                                  <a:solidFill>
                                    <a:srgbClr val="E7788B"/>
                                  </a:solidFill>
                                  <a:latin typeface="Cambria Math" panose="02040503050406030204" pitchFamily="18" charset="0"/>
                                  <a:cs typeface="Times New Roman" pitchFamily="18" charset="0"/>
                                </a:rPr>
                                <m:t>mL</m:t>
                              </m:r>
                              <m:r>
                                <a:rPr lang="en-US" i="0">
                                  <a:solidFill>
                                    <a:srgbClr val="E7788B"/>
                                  </a:solidFill>
                                  <a:latin typeface="Cambria Math" panose="02040503050406030204" pitchFamily="18" charset="0"/>
                                  <a:cs typeface="Times New Roman" pitchFamily="18" charset="0"/>
                                </a:rPr>
                                <m:t> −25.5 </m:t>
                              </m:r>
                              <m:r>
                                <m:rPr>
                                  <m:sty m:val="p"/>
                                </m:rPr>
                                <a:rPr lang="en-US" i="0">
                                  <a:solidFill>
                                    <a:srgbClr val="E7788B"/>
                                  </a:solidFill>
                                  <a:latin typeface="Cambria Math" panose="02040503050406030204" pitchFamily="18" charset="0"/>
                                  <a:cs typeface="Times New Roman" pitchFamily="18" charset="0"/>
                                </a:rPr>
                                <m:t>mL</m:t>
                              </m:r>
                            </m:e>
                          </m:d>
                        </m:den>
                      </m:f>
                      <m:r>
                        <a:rPr lang="en-US" b="0" i="0"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28" name="Rectangle 27">
                <a:extLst>
                  <a:ext uri="{FF2B5EF4-FFF2-40B4-BE49-F238E27FC236}">
                    <a16:creationId xmlns:a16="http://schemas.microsoft.com/office/drawing/2014/main" id="{7E9875E7-42A3-4C0B-9E97-F60B7E0DF886}"/>
                  </a:ext>
                </a:extLst>
              </p:cNvPr>
              <p:cNvSpPr>
                <a:spLocks noRot="1" noChangeAspect="1" noMove="1" noResize="1" noEditPoints="1" noAdjustHandles="1" noChangeArrowheads="1" noChangeShapeType="1" noTextEdit="1"/>
              </p:cNvSpPr>
              <p:nvPr/>
            </p:nvSpPr>
            <p:spPr>
              <a:xfrm>
                <a:off x="1048834" y="5134528"/>
                <a:ext cx="2652864" cy="65197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33964226-10A6-4FEA-9FA9-06447F3B64BD}"/>
                  </a:ext>
                </a:extLst>
              </p:cNvPr>
              <p:cNvSpPr/>
              <p:nvPr/>
            </p:nvSpPr>
            <p:spPr>
              <a:xfrm>
                <a:off x="3325009" y="5165887"/>
                <a:ext cx="1459320" cy="6110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2.69</m:t>
                          </m:r>
                          <m:r>
                            <a:rPr lang="en-US" i="1">
                              <a:solidFill>
                                <a:srgbClr val="E7788B"/>
                              </a:solidFill>
                              <a:latin typeface="Cambria Math" panose="02040503050406030204" pitchFamily="18" charset="0"/>
                              <a:cs typeface="Times New Roman" pitchFamily="18" charset="0"/>
                            </a:rPr>
                            <m:t> </m:t>
                          </m:r>
                          <m:r>
                            <m:rPr>
                              <m:sty m:val="p"/>
                            </m:rPr>
                            <a:rPr lang="en-US" smtClean="0">
                              <a:solidFill>
                                <a:srgbClr val="E7788B"/>
                              </a:solidFill>
                              <a:latin typeface="Cambria Math" panose="02040503050406030204" pitchFamily="18" charset="0"/>
                              <a:cs typeface="Times New Roman" pitchFamily="18" charset="0"/>
                            </a:rPr>
                            <m:t>g</m:t>
                          </m:r>
                        </m:num>
                        <m:den>
                          <m:r>
                            <a:rPr lang="en-US" i="1">
                              <a:solidFill>
                                <a:srgbClr val="E7788B"/>
                              </a:solidFill>
                              <a:latin typeface="Cambria Math" panose="02040503050406030204" pitchFamily="18" charset="0"/>
                              <a:cs typeface="Times New Roman" pitchFamily="18" charset="0"/>
                            </a:rPr>
                            <m:t> </m:t>
                          </m:r>
                          <m:r>
                            <m:rPr>
                              <m:sty m:val="p"/>
                            </m:rPr>
                            <a:rPr lang="en-US">
                              <a:solidFill>
                                <a:srgbClr val="E7788B"/>
                              </a:solidFill>
                              <a:latin typeface="Cambria Math" panose="02040503050406030204" pitchFamily="18" charset="0"/>
                              <a:cs typeface="Times New Roman" pitchFamily="18" charset="0"/>
                            </a:rPr>
                            <m:t>mL</m:t>
                          </m:r>
                        </m:den>
                      </m:f>
                      <m:r>
                        <a:rPr lang="en-US" b="0" i="1"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29" name="Rectangle 28">
                <a:extLst>
                  <a:ext uri="{FF2B5EF4-FFF2-40B4-BE49-F238E27FC236}">
                    <a16:creationId xmlns:a16="http://schemas.microsoft.com/office/drawing/2014/main" id="{33964226-10A6-4FEA-9FA9-06447F3B64BD}"/>
                  </a:ext>
                </a:extLst>
              </p:cNvPr>
              <p:cNvSpPr>
                <a:spLocks noRot="1" noChangeAspect="1" noMove="1" noResize="1" noEditPoints="1" noAdjustHandles="1" noChangeArrowheads="1" noChangeShapeType="1" noTextEdit="1"/>
              </p:cNvSpPr>
              <p:nvPr/>
            </p:nvSpPr>
            <p:spPr>
              <a:xfrm>
                <a:off x="3325009" y="5165887"/>
                <a:ext cx="1459320" cy="6110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BA1B2E29-44BC-451D-8708-3F871833F470}"/>
                  </a:ext>
                </a:extLst>
              </p:cNvPr>
              <p:cNvSpPr/>
              <p:nvPr/>
            </p:nvSpPr>
            <p:spPr>
              <a:xfrm>
                <a:off x="4126335" y="5186081"/>
                <a:ext cx="1459320" cy="6295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2.69</m:t>
                          </m:r>
                          <m:r>
                            <a:rPr lang="en-US" i="1">
                              <a:solidFill>
                                <a:srgbClr val="E7788B"/>
                              </a:solidFill>
                              <a:latin typeface="Cambria Math" panose="02040503050406030204" pitchFamily="18" charset="0"/>
                              <a:cs typeface="Times New Roman" pitchFamily="18" charset="0"/>
                            </a:rPr>
                            <m:t> </m:t>
                          </m:r>
                          <m:r>
                            <m:rPr>
                              <m:sty m:val="p"/>
                            </m:rPr>
                            <a:rPr lang="en-US" smtClean="0">
                              <a:solidFill>
                                <a:srgbClr val="E7788B"/>
                              </a:solidFill>
                              <a:latin typeface="Cambria Math" panose="02040503050406030204" pitchFamily="18" charset="0"/>
                              <a:cs typeface="Times New Roman" pitchFamily="18" charset="0"/>
                            </a:rPr>
                            <m:t>g</m:t>
                          </m:r>
                        </m:num>
                        <m:den>
                          <m:r>
                            <a:rPr lang="en-US" i="1">
                              <a:solidFill>
                                <a:srgbClr val="E7788B"/>
                              </a:solidFill>
                              <a:latin typeface="Cambria Math" panose="02040503050406030204" pitchFamily="18" charset="0"/>
                              <a:cs typeface="Times New Roman" pitchFamily="18" charset="0"/>
                            </a:rPr>
                            <m:t> </m:t>
                          </m:r>
                          <m:sSup>
                            <m:sSupPr>
                              <m:ctrlPr>
                                <a:rPr lang="en-US" i="1" smtClean="0">
                                  <a:solidFill>
                                    <a:srgbClr val="E7788B"/>
                                  </a:solidFill>
                                  <a:latin typeface="Cambria Math" panose="02040503050406030204" pitchFamily="18" charset="0"/>
                                  <a:cs typeface="Times New Roman" pitchFamily="18" charset="0"/>
                                </a:rPr>
                              </m:ctrlPr>
                            </m:sSupPr>
                            <m:e>
                              <m:r>
                                <m:rPr>
                                  <m:sty m:val="p"/>
                                </m:rPr>
                                <a:rPr lang="en-US" b="0" i="0" smtClean="0">
                                  <a:solidFill>
                                    <a:srgbClr val="E7788B"/>
                                  </a:solidFill>
                                  <a:latin typeface="Cambria Math" panose="02040503050406030204" pitchFamily="18" charset="0"/>
                                  <a:cs typeface="Times New Roman" pitchFamily="18" charset="0"/>
                                </a:rPr>
                                <m:t>cm</m:t>
                              </m:r>
                            </m:e>
                            <m:sup>
                              <m:r>
                                <a:rPr lang="en-US" b="0" i="1" smtClean="0">
                                  <a:solidFill>
                                    <a:srgbClr val="E7788B"/>
                                  </a:solidFill>
                                  <a:latin typeface="Cambria Math" panose="02040503050406030204" pitchFamily="18" charset="0"/>
                                  <a:cs typeface="Times New Roman" pitchFamily="18" charset="0"/>
                                </a:rPr>
                                <m:t>3</m:t>
                              </m:r>
                            </m:sup>
                          </m:sSup>
                        </m:den>
                      </m:f>
                    </m:oMath>
                  </m:oMathPara>
                </a14:m>
                <a:endParaRPr lang="en-US" dirty="0">
                  <a:solidFill>
                    <a:srgbClr val="E7788B"/>
                  </a:solidFill>
                  <a:latin typeface="Gill Sans MT" panose="020B0502020104020203" pitchFamily="34" charset="0"/>
                </a:endParaRPr>
              </a:p>
            </p:txBody>
          </p:sp>
        </mc:Choice>
        <mc:Fallback xmlns="">
          <p:sp>
            <p:nvSpPr>
              <p:cNvPr id="30" name="Rectangle 29">
                <a:extLst>
                  <a:ext uri="{FF2B5EF4-FFF2-40B4-BE49-F238E27FC236}">
                    <a16:creationId xmlns:a16="http://schemas.microsoft.com/office/drawing/2014/main" id="{BA1B2E29-44BC-451D-8708-3F871833F470}"/>
                  </a:ext>
                </a:extLst>
              </p:cNvPr>
              <p:cNvSpPr>
                <a:spLocks noRot="1" noChangeAspect="1" noMove="1" noResize="1" noEditPoints="1" noAdjustHandles="1" noChangeArrowheads="1" noChangeShapeType="1" noTextEdit="1"/>
              </p:cNvSpPr>
              <p:nvPr/>
            </p:nvSpPr>
            <p:spPr>
              <a:xfrm>
                <a:off x="4126335" y="5186081"/>
                <a:ext cx="1459320" cy="629596"/>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870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23" grpId="0"/>
      <p:bldP spid="24" grpId="0"/>
      <p:bldP spid="25" grpId="0"/>
      <p:bldP spid="26" grpId="0"/>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25</a:t>
            </a:fld>
            <a:endParaRPr lang="en-US" dirty="0">
              <a:solidFill>
                <a:schemeClr val="bg1"/>
              </a:solidFill>
            </a:endParaRPr>
          </a:p>
        </p:txBody>
      </p:sp>
      <p:sp>
        <p:nvSpPr>
          <p:cNvPr id="8" name="Content Placeholder 2">
            <a:extLst>
              <a:ext uri="{FF2B5EF4-FFF2-40B4-BE49-F238E27FC236}">
                <a16:creationId xmlns:a16="http://schemas.microsoft.com/office/drawing/2014/main" id="{5952BF7D-D04D-4FE8-BEFB-D0523D29CAC7}"/>
              </a:ext>
            </a:extLst>
          </p:cNvPr>
          <p:cNvSpPr txBox="1">
            <a:spLocks/>
          </p:cNvSpPr>
          <p:nvPr/>
        </p:nvSpPr>
        <p:spPr>
          <a:xfrm>
            <a:off x="0" y="1021080"/>
            <a:ext cx="9144000" cy="548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rPr>
              <a:t>Gasoline is a non-polar liquid that will float on water. 450 grams of gasoline is spilled into a puddle of water. If the density of  gasoline is 0.665 g mL</a:t>
            </a:r>
            <a:r>
              <a:rPr lang="en-US" sz="1600" baseline="30000" dirty="0">
                <a:solidFill>
                  <a:schemeClr val="tx1">
                    <a:lumMod val="75000"/>
                    <a:lumOff val="25000"/>
                  </a:schemeClr>
                </a:solidFill>
                <a:latin typeface="Gill Sans MT" panose="020B0502020104020203" pitchFamily="34" charset="0"/>
              </a:rPr>
              <a:t>–1</a:t>
            </a:r>
            <a:r>
              <a:rPr lang="en-US" sz="1600" dirty="0">
                <a:solidFill>
                  <a:schemeClr val="tx1">
                    <a:lumMod val="75000"/>
                    <a:lumOff val="25000"/>
                  </a:schemeClr>
                </a:solidFill>
                <a:latin typeface="Gill Sans MT" panose="020B0502020104020203" pitchFamily="34" charset="0"/>
              </a:rPr>
              <a:t>, what volume of gasoline is spilled?</a:t>
            </a:r>
          </a:p>
        </p:txBody>
      </p:sp>
      <p:sp>
        <p:nvSpPr>
          <p:cNvPr id="9" name="Rectangle 1">
            <a:extLst>
              <a:ext uri="{FF2B5EF4-FFF2-40B4-BE49-F238E27FC236}">
                <a16:creationId xmlns:a16="http://schemas.microsoft.com/office/drawing/2014/main" id="{D38DF2BB-A008-41F6-9FE1-11D3728F7EDA}"/>
              </a:ext>
            </a:extLst>
          </p:cNvPr>
          <p:cNvSpPr txBox="1">
            <a:spLocks noChangeArrowheads="1"/>
          </p:cNvSpPr>
          <p:nvPr/>
        </p:nvSpPr>
        <p:spPr bwMode="auto">
          <a:xfrm>
            <a:off x="0" y="232191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Tx/>
              <a:buNone/>
            </a:pPr>
            <a:r>
              <a:rPr lang="en-US" altLang="en-US" sz="1600" dirty="0">
                <a:solidFill>
                  <a:schemeClr val="tx1">
                    <a:lumMod val="75000"/>
                    <a:lumOff val="25000"/>
                  </a:schemeClr>
                </a:solidFill>
                <a:latin typeface="Gill Sans MT" panose="020B0502020104020203" pitchFamily="34" charset="0"/>
              </a:rPr>
              <a:t>A cup of gold colored metal beads was measured to have a mass 425 grams. By water displacement, the volume of the beads was calculated to be 48.0 cm</a:t>
            </a:r>
            <a:r>
              <a:rPr lang="en-US" altLang="en-US" sz="1600" baseline="30000" dirty="0">
                <a:solidFill>
                  <a:schemeClr val="tx1">
                    <a:lumMod val="75000"/>
                    <a:lumOff val="25000"/>
                  </a:schemeClr>
                </a:solidFill>
                <a:latin typeface="Gill Sans MT" panose="020B0502020104020203" pitchFamily="34" charset="0"/>
              </a:rPr>
              <a:t>3</a:t>
            </a:r>
            <a:r>
              <a:rPr lang="en-US" altLang="en-US" sz="1600" dirty="0">
                <a:solidFill>
                  <a:schemeClr val="tx1">
                    <a:lumMod val="75000"/>
                    <a:lumOff val="25000"/>
                  </a:schemeClr>
                </a:solidFill>
                <a:latin typeface="Gill Sans MT" panose="020B0502020104020203" pitchFamily="34" charset="0"/>
              </a:rPr>
              <a:t>. Given the following densities, identify the metal. (Gold: 19.3 g mL</a:t>
            </a:r>
            <a:r>
              <a:rPr lang="en-US" altLang="en-US" sz="1600" baseline="30000" dirty="0">
                <a:solidFill>
                  <a:schemeClr val="tx1">
                    <a:lumMod val="75000"/>
                    <a:lumOff val="25000"/>
                  </a:schemeClr>
                </a:solidFill>
                <a:latin typeface="Gill Sans MT" panose="020B0502020104020203" pitchFamily="34" charset="0"/>
              </a:rPr>
              <a:t>–1</a:t>
            </a:r>
            <a:r>
              <a:rPr lang="en-US" altLang="en-US" sz="1600" dirty="0">
                <a:solidFill>
                  <a:schemeClr val="tx1">
                    <a:lumMod val="75000"/>
                    <a:lumOff val="25000"/>
                  </a:schemeClr>
                </a:solidFill>
                <a:latin typeface="Gill Sans MT" panose="020B0502020104020203" pitchFamily="34" charset="0"/>
              </a:rPr>
              <a:t>; Copper: 8.86 g mL</a:t>
            </a:r>
            <a:r>
              <a:rPr lang="en-US" altLang="en-US" sz="1600" baseline="30000" dirty="0">
                <a:solidFill>
                  <a:schemeClr val="tx1">
                    <a:lumMod val="75000"/>
                    <a:lumOff val="25000"/>
                  </a:schemeClr>
                </a:solidFill>
                <a:latin typeface="Gill Sans MT" panose="020B0502020104020203" pitchFamily="34" charset="0"/>
              </a:rPr>
              <a:t>–1</a:t>
            </a:r>
            <a:r>
              <a:rPr lang="en-US" altLang="en-US" sz="1600" dirty="0">
                <a:solidFill>
                  <a:schemeClr val="tx1">
                    <a:lumMod val="75000"/>
                    <a:lumOff val="25000"/>
                  </a:schemeClr>
                </a:solidFill>
                <a:latin typeface="Gill Sans MT" panose="020B0502020104020203" pitchFamily="34" charset="0"/>
              </a:rPr>
              <a:t>; Bronze: 9.87 g mL</a:t>
            </a:r>
            <a:r>
              <a:rPr lang="en-US" altLang="en-US" sz="1600" baseline="30000" dirty="0">
                <a:solidFill>
                  <a:schemeClr val="tx1">
                    <a:lumMod val="75000"/>
                    <a:lumOff val="25000"/>
                  </a:schemeClr>
                </a:solidFill>
                <a:latin typeface="Gill Sans MT" panose="020B0502020104020203" pitchFamily="34" charset="0"/>
              </a:rPr>
              <a:t>–1</a:t>
            </a:r>
            <a:r>
              <a:rPr lang="en-US" altLang="en-US" sz="1600" dirty="0">
                <a:solidFill>
                  <a:schemeClr val="tx1">
                    <a:lumMod val="75000"/>
                    <a:lumOff val="25000"/>
                  </a:schemeClr>
                </a:solidFill>
                <a:latin typeface="Gill Sans MT" panose="020B0502020104020203" pitchFamily="34" charset="0"/>
              </a:rPr>
              <a:t>)</a:t>
            </a:r>
          </a:p>
        </p:txBody>
      </p:sp>
      <p:sp>
        <p:nvSpPr>
          <p:cNvPr id="10" name="Rectangle 2">
            <a:extLst>
              <a:ext uri="{FF2B5EF4-FFF2-40B4-BE49-F238E27FC236}">
                <a16:creationId xmlns:a16="http://schemas.microsoft.com/office/drawing/2014/main" id="{577A11A5-A927-474E-BA6A-AE871CC914AB}"/>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1" name="TPQuestion">
            <a:extLst>
              <a:ext uri="{FF2B5EF4-FFF2-40B4-BE49-F238E27FC236}">
                <a16:creationId xmlns:a16="http://schemas.microsoft.com/office/drawing/2014/main" id="{9C371660-6F5D-4480-804B-96041B40A2E6}"/>
              </a:ext>
            </a:extLst>
          </p:cNvPr>
          <p:cNvSpPr txBox="1">
            <a:spLocks/>
          </p:cNvSpPr>
          <p:nvPr/>
        </p:nvSpPr>
        <p:spPr>
          <a:xfrm>
            <a:off x="0" y="3905098"/>
            <a:ext cx="9144000" cy="3657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tx1">
                    <a:lumMod val="75000"/>
                    <a:lumOff val="25000"/>
                  </a:schemeClr>
                </a:solidFill>
                <a:latin typeface="Gill Sans MT" panose="020B0502020104020203" pitchFamily="34" charset="0"/>
              </a:rPr>
              <a:t>Calculate the </a:t>
            </a:r>
            <a:r>
              <a:rPr lang="en-US" sz="1600" u="sng" dirty="0">
                <a:solidFill>
                  <a:schemeClr val="tx1">
                    <a:lumMod val="75000"/>
                    <a:lumOff val="25000"/>
                  </a:schemeClr>
                </a:solidFill>
                <a:latin typeface="Gill Sans MT" panose="020B0502020104020203" pitchFamily="34" charset="0"/>
              </a:rPr>
              <a:t>mass</a:t>
            </a:r>
            <a:r>
              <a:rPr lang="en-US" sz="1600" dirty="0">
                <a:solidFill>
                  <a:schemeClr val="tx1">
                    <a:lumMod val="75000"/>
                    <a:lumOff val="25000"/>
                  </a:schemeClr>
                </a:solidFill>
                <a:latin typeface="Gill Sans MT" panose="020B0502020104020203" pitchFamily="34" charset="0"/>
              </a:rPr>
              <a:t> of a liquid with a density of </a:t>
            </a:r>
            <a:r>
              <a:rPr lang="en-US" sz="1600">
                <a:solidFill>
                  <a:schemeClr val="tx1">
                    <a:lumMod val="75000"/>
                    <a:lumOff val="25000"/>
                  </a:schemeClr>
                </a:solidFill>
                <a:latin typeface="Gill Sans MT" panose="020B0502020104020203" pitchFamily="34" charset="0"/>
              </a:rPr>
              <a:t>3.2 g </a:t>
            </a:r>
            <a:r>
              <a:rPr lang="en-US" sz="1600" dirty="0">
                <a:solidFill>
                  <a:schemeClr val="tx1">
                    <a:lumMod val="75000"/>
                    <a:lumOff val="25000"/>
                  </a:schemeClr>
                </a:solidFill>
                <a:latin typeface="Gill Sans MT" panose="020B0502020104020203" pitchFamily="34" charset="0"/>
              </a:rPr>
              <a:t>mL</a:t>
            </a:r>
            <a:r>
              <a:rPr lang="en-US" sz="1600" baseline="30000" dirty="0">
                <a:solidFill>
                  <a:schemeClr val="tx1">
                    <a:lumMod val="75000"/>
                    <a:lumOff val="25000"/>
                  </a:schemeClr>
                </a:solidFill>
                <a:latin typeface="Gill Sans MT" panose="020B0502020104020203" pitchFamily="34" charset="0"/>
              </a:rPr>
              <a:t>–1</a:t>
            </a:r>
            <a:r>
              <a:rPr lang="en-US" sz="1600" dirty="0">
                <a:solidFill>
                  <a:schemeClr val="tx1">
                    <a:lumMod val="75000"/>
                    <a:lumOff val="25000"/>
                  </a:schemeClr>
                </a:solidFill>
                <a:latin typeface="Gill Sans MT" panose="020B0502020104020203" pitchFamily="34" charset="0"/>
              </a:rPr>
              <a:t> and a volume of 25 </a:t>
            </a:r>
            <a:r>
              <a:rPr lang="en-US" sz="1600" dirty="0" err="1">
                <a:solidFill>
                  <a:schemeClr val="tx1">
                    <a:lumMod val="75000"/>
                    <a:lumOff val="25000"/>
                  </a:schemeClr>
                </a:solidFill>
                <a:latin typeface="Gill Sans MT" panose="020B0502020104020203" pitchFamily="34" charset="0"/>
              </a:rPr>
              <a:t>mL.</a:t>
            </a:r>
            <a:endParaRPr lang="en-US" sz="1600" dirty="0">
              <a:solidFill>
                <a:schemeClr val="tx1">
                  <a:lumMod val="75000"/>
                  <a:lumOff val="25000"/>
                </a:schemeClr>
              </a:solidFill>
              <a:latin typeface="Gill Sans MT" panose="020B0502020104020203" pitchFamily="34" charset="0"/>
            </a:endParaRPr>
          </a:p>
        </p:txBody>
      </p:sp>
      <p:sp>
        <p:nvSpPr>
          <p:cNvPr id="14" name="TPQuestion">
            <a:extLst>
              <a:ext uri="{FF2B5EF4-FFF2-40B4-BE49-F238E27FC236}">
                <a16:creationId xmlns:a16="http://schemas.microsoft.com/office/drawing/2014/main" id="{E439E854-104D-4AFB-A074-274FA2236F63}"/>
              </a:ext>
            </a:extLst>
          </p:cNvPr>
          <p:cNvSpPr txBox="1">
            <a:spLocks/>
          </p:cNvSpPr>
          <p:nvPr/>
        </p:nvSpPr>
        <p:spPr>
          <a:xfrm>
            <a:off x="0" y="4976882"/>
            <a:ext cx="9144000" cy="5486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tx1">
                    <a:lumMod val="75000"/>
                    <a:lumOff val="25000"/>
                  </a:schemeClr>
                </a:solidFill>
                <a:latin typeface="Gill Sans MT" panose="020B0502020104020203" pitchFamily="34" charset="0"/>
              </a:rPr>
              <a:t>Find the volume that 35.2 g of carbon tetrachloride (CCl</a:t>
            </a:r>
            <a:r>
              <a:rPr lang="en-US" sz="1600" baseline="-25000" dirty="0">
                <a:solidFill>
                  <a:schemeClr val="tx1">
                    <a:lumMod val="75000"/>
                    <a:lumOff val="25000"/>
                  </a:schemeClr>
                </a:solidFill>
                <a:latin typeface="Gill Sans MT" panose="020B0502020104020203" pitchFamily="34" charset="0"/>
              </a:rPr>
              <a:t>4</a:t>
            </a:r>
            <a:r>
              <a:rPr lang="en-US" sz="1600" dirty="0">
                <a:solidFill>
                  <a:schemeClr val="tx1">
                    <a:lumMod val="75000"/>
                    <a:lumOff val="25000"/>
                  </a:schemeClr>
                </a:solidFill>
                <a:latin typeface="Gill Sans MT" panose="020B0502020104020203" pitchFamily="34" charset="0"/>
              </a:rPr>
              <a:t>) will occupy if it has a density of 1.60 g mL</a:t>
            </a:r>
            <a:r>
              <a:rPr lang="en-US" sz="1600" baseline="30000" dirty="0">
                <a:solidFill>
                  <a:schemeClr val="tx1">
                    <a:lumMod val="75000"/>
                    <a:lumOff val="25000"/>
                  </a:schemeClr>
                </a:solidFill>
                <a:latin typeface="Gill Sans MT" panose="020B0502020104020203" pitchFamily="34" charset="0"/>
              </a:rPr>
              <a:t>–1</a:t>
            </a:r>
            <a:r>
              <a:rPr lang="en-US" sz="1600" dirty="0">
                <a:solidFill>
                  <a:schemeClr val="tx1">
                    <a:lumMod val="75000"/>
                    <a:lumOff val="25000"/>
                  </a:schemeClr>
                </a:solidFill>
                <a:latin typeface="Gill Sans MT" panose="020B0502020104020203" pitchFamily="34" charset="0"/>
              </a:rPr>
              <a:t>.</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FD297F3A-909C-42EC-8E93-B59F8FCC2F56}"/>
                  </a:ext>
                </a:extLst>
              </p:cNvPr>
              <p:cNvSpPr/>
              <p:nvPr/>
            </p:nvSpPr>
            <p:spPr>
              <a:xfrm>
                <a:off x="1095498" y="1494217"/>
                <a:ext cx="1495301" cy="8951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450</m:t>
                          </m:r>
                          <m:r>
                            <a:rPr lang="en-US" i="0">
                              <a:solidFill>
                                <a:srgbClr val="E7788B"/>
                              </a:solidFill>
                              <a:latin typeface="Cambria Math" panose="02040503050406030204" pitchFamily="18" charset="0"/>
                              <a:cs typeface="Times New Roman" pitchFamily="18" charset="0"/>
                            </a:rPr>
                            <m:t> </m:t>
                          </m:r>
                          <m:r>
                            <m:rPr>
                              <m:sty m:val="p"/>
                            </m:rPr>
                            <a:rPr lang="en-US" i="0" smtClean="0">
                              <a:solidFill>
                                <a:srgbClr val="E7788B"/>
                              </a:solidFill>
                              <a:latin typeface="Cambria Math" panose="02040503050406030204" pitchFamily="18" charset="0"/>
                              <a:cs typeface="Times New Roman" pitchFamily="18" charset="0"/>
                            </a:rPr>
                            <m:t>g</m:t>
                          </m:r>
                        </m:num>
                        <m:den>
                          <m:d>
                            <m:dPr>
                              <m:ctrlPr>
                                <a:rPr lang="en-US" i="1" smtClean="0">
                                  <a:solidFill>
                                    <a:srgbClr val="E7788B"/>
                                  </a:solidFill>
                                  <a:latin typeface="Cambria Math" panose="02040503050406030204" pitchFamily="18" charset="0"/>
                                  <a:cs typeface="Times New Roman" pitchFamily="18" charset="0"/>
                                </a:rPr>
                              </m:ctrlPr>
                            </m:dPr>
                            <m:e>
                              <m:f>
                                <m:fPr>
                                  <m:ctrlPr>
                                    <a:rPr lang="en-US" i="1" smtClean="0">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0.665 </m:t>
                                  </m:r>
                                  <m:r>
                                    <m:rPr>
                                      <m:sty m:val="p"/>
                                    </m:rPr>
                                    <a:rPr lang="en-US" b="0" i="0" smtClean="0">
                                      <a:solidFill>
                                        <a:srgbClr val="E7788B"/>
                                      </a:solidFill>
                                      <a:latin typeface="Cambria Math" panose="02040503050406030204" pitchFamily="18" charset="0"/>
                                      <a:cs typeface="Times New Roman" pitchFamily="18" charset="0"/>
                                    </a:rPr>
                                    <m:t>g</m:t>
                                  </m:r>
                                </m:num>
                                <m:den>
                                  <m:r>
                                    <m:rPr>
                                      <m:sty m:val="p"/>
                                    </m:rPr>
                                    <a:rPr lang="en-US" b="0" i="0" smtClean="0">
                                      <a:solidFill>
                                        <a:srgbClr val="E7788B"/>
                                      </a:solidFill>
                                      <a:latin typeface="Cambria Math" panose="02040503050406030204" pitchFamily="18" charset="0"/>
                                      <a:cs typeface="Times New Roman" pitchFamily="18" charset="0"/>
                                    </a:rPr>
                                    <m:t>mL</m:t>
                                  </m:r>
                                </m:den>
                              </m:f>
                            </m:e>
                          </m:d>
                        </m:den>
                      </m:f>
                    </m:oMath>
                  </m:oMathPara>
                </a14:m>
                <a:endParaRPr lang="en-US" dirty="0">
                  <a:solidFill>
                    <a:srgbClr val="E7788B"/>
                  </a:solidFill>
                  <a:latin typeface="Gill Sans MT" panose="020B0502020104020203" pitchFamily="34" charset="0"/>
                </a:endParaRPr>
              </a:p>
            </p:txBody>
          </p:sp>
        </mc:Choice>
        <mc:Fallback xmlns="">
          <p:sp>
            <p:nvSpPr>
              <p:cNvPr id="19" name="Rectangle 18">
                <a:extLst>
                  <a:ext uri="{FF2B5EF4-FFF2-40B4-BE49-F238E27FC236}">
                    <a16:creationId xmlns:a16="http://schemas.microsoft.com/office/drawing/2014/main" id="{FD297F3A-909C-42EC-8E93-B59F8FCC2F56}"/>
                  </a:ext>
                </a:extLst>
              </p:cNvPr>
              <p:cNvSpPr>
                <a:spLocks noRot="1" noChangeAspect="1" noMove="1" noResize="1" noEditPoints="1" noAdjustHandles="1" noChangeArrowheads="1" noChangeShapeType="1" noTextEdit="1"/>
              </p:cNvSpPr>
              <p:nvPr/>
            </p:nvSpPr>
            <p:spPr>
              <a:xfrm>
                <a:off x="1095498" y="1494217"/>
                <a:ext cx="1495301" cy="89518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7496444-29BF-42D8-AAA8-6B35C57A39DE}"/>
                  </a:ext>
                </a:extLst>
              </p:cNvPr>
              <p:cNvSpPr txBox="1"/>
              <p:nvPr/>
            </p:nvSpPr>
            <p:spPr bwMode="auto">
              <a:xfrm>
                <a:off x="98799" y="1505791"/>
                <a:ext cx="1170577" cy="566758"/>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centerGroup"/>
                    </m:oMathParaPr>
                    <m:oMath xmlns:m="http://schemas.openxmlformats.org/officeDocument/2006/math">
                      <m:r>
                        <a:rPr lang="en-US" b="0" i="1" smtClean="0">
                          <a:solidFill>
                            <a:srgbClr val="E7788B"/>
                          </a:solidFill>
                          <a:latin typeface="Cambria Math" panose="02040503050406030204" pitchFamily="18" charset="0"/>
                          <a:cs typeface="Times New Roman" pitchFamily="18" charset="0"/>
                        </a:rPr>
                        <m:t>𝑉</m:t>
                      </m:r>
                      <m:r>
                        <a:rPr lang="en-US" b="0" i="1" smtClean="0">
                          <a:solidFill>
                            <a:srgbClr val="E7788B"/>
                          </a:solidFill>
                          <a:latin typeface="Cambria Math" panose="02040503050406030204" pitchFamily="18" charset="0"/>
                          <a:cs typeface="Times New Roman" pitchFamily="18" charset="0"/>
                        </a:rPr>
                        <m:t>= </m:t>
                      </m:r>
                      <m:f>
                        <m:fPr>
                          <m:ctrlPr>
                            <a:rPr lang="en-US" b="0" i="1" smtClean="0">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𝑚</m:t>
                          </m:r>
                        </m:num>
                        <m:den>
                          <m:r>
                            <a:rPr lang="en-US" b="0" i="1" smtClean="0">
                              <a:solidFill>
                                <a:srgbClr val="E7788B"/>
                              </a:solidFill>
                              <a:latin typeface="Cambria Math" panose="02040503050406030204" pitchFamily="18" charset="0"/>
                              <a:cs typeface="Times New Roman" pitchFamily="18" charset="0"/>
                            </a:rPr>
                            <m:t>𝑑</m:t>
                          </m:r>
                        </m:den>
                      </m:f>
                      <m:r>
                        <a:rPr lang="en-US" b="0" i="1"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20" name="TextBox 19">
                <a:extLst>
                  <a:ext uri="{FF2B5EF4-FFF2-40B4-BE49-F238E27FC236}">
                    <a16:creationId xmlns:a16="http://schemas.microsoft.com/office/drawing/2014/main" id="{27496444-29BF-42D8-AAA8-6B35C57A39DE}"/>
                  </a:ext>
                </a:extLst>
              </p:cNvPr>
              <p:cNvSpPr txBox="1">
                <a:spLocks noRot="1" noChangeAspect="1" noMove="1" noResize="1" noEditPoints="1" noAdjustHandles="1" noChangeArrowheads="1" noChangeShapeType="1" noTextEdit="1"/>
              </p:cNvSpPr>
              <p:nvPr/>
            </p:nvSpPr>
            <p:spPr bwMode="auto">
              <a:xfrm>
                <a:off x="98799" y="1505791"/>
                <a:ext cx="1170577" cy="566758"/>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4F70225-6750-4E45-818A-016D874CFAEF}"/>
                  </a:ext>
                </a:extLst>
              </p:cNvPr>
              <p:cNvSpPr/>
              <p:nvPr/>
            </p:nvSpPr>
            <p:spPr>
              <a:xfrm>
                <a:off x="3587498" y="1495205"/>
                <a:ext cx="2296974"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b="0" i="1" smtClean="0">
                              <a:solidFill>
                                <a:srgbClr val="E7788B"/>
                              </a:solidFill>
                              <a:latin typeface="Cambria Math" panose="02040503050406030204" pitchFamily="18" charset="0"/>
                            </a:rPr>
                          </m:ctrlPr>
                        </m:dPr>
                        <m:e>
                          <m:r>
                            <a:rPr lang="en-US" b="0" i="0" smtClean="0">
                              <a:solidFill>
                                <a:srgbClr val="E7788B"/>
                              </a:solidFill>
                              <a:latin typeface="Cambria Math" panose="02040503050406030204" pitchFamily="18" charset="0"/>
                            </a:rPr>
                            <m:t>450 </m:t>
                          </m:r>
                          <m:r>
                            <m:rPr>
                              <m:sty m:val="p"/>
                            </m:rPr>
                            <a:rPr lang="en-US" b="0" i="0" smtClean="0">
                              <a:solidFill>
                                <a:srgbClr val="E7788B"/>
                              </a:solidFill>
                              <a:latin typeface="Cambria Math" panose="02040503050406030204" pitchFamily="18" charset="0"/>
                            </a:rPr>
                            <m:t>g</m:t>
                          </m:r>
                        </m:e>
                      </m:d>
                      <m:d>
                        <m:dPr>
                          <m:ctrlPr>
                            <a:rPr lang="en-US" b="0" i="1" smtClean="0">
                              <a:solidFill>
                                <a:srgbClr val="E7788B"/>
                              </a:solidFill>
                              <a:latin typeface="Cambria Math" panose="02040503050406030204" pitchFamily="18" charset="0"/>
                            </a:rPr>
                          </m:ctrlPr>
                        </m:dPr>
                        <m:e>
                          <m:f>
                            <m:fPr>
                              <m:ctrlPr>
                                <a:rPr lang="en-US" b="0" i="1" smtClean="0">
                                  <a:solidFill>
                                    <a:srgbClr val="E7788B"/>
                                  </a:solidFill>
                                  <a:latin typeface="Cambria Math" panose="02040503050406030204" pitchFamily="18" charset="0"/>
                                </a:rPr>
                              </m:ctrlPr>
                            </m:fPr>
                            <m:num>
                              <m:r>
                                <a:rPr lang="en-US" b="0" i="0" smtClean="0">
                                  <a:solidFill>
                                    <a:srgbClr val="E7788B"/>
                                  </a:solidFill>
                                  <a:latin typeface="Cambria Math" panose="02040503050406030204" pitchFamily="18" charset="0"/>
                                </a:rPr>
                                <m:t>1 </m:t>
                              </m:r>
                              <m:r>
                                <m:rPr>
                                  <m:sty m:val="p"/>
                                </m:rPr>
                                <a:rPr lang="en-US" b="0" i="0" smtClean="0">
                                  <a:solidFill>
                                    <a:srgbClr val="E7788B"/>
                                  </a:solidFill>
                                  <a:latin typeface="Cambria Math" panose="02040503050406030204" pitchFamily="18" charset="0"/>
                                </a:rPr>
                                <m:t>mL</m:t>
                              </m:r>
                            </m:num>
                            <m:den>
                              <m:r>
                                <a:rPr lang="en-US" b="0" i="0" smtClean="0">
                                  <a:solidFill>
                                    <a:srgbClr val="E7788B"/>
                                  </a:solidFill>
                                  <a:latin typeface="Cambria Math" panose="02040503050406030204" pitchFamily="18" charset="0"/>
                                </a:rPr>
                                <m:t>0.665 </m:t>
                              </m:r>
                              <m:r>
                                <m:rPr>
                                  <m:sty m:val="p"/>
                                </m:rPr>
                                <a:rPr lang="en-US" b="0" i="0" smtClean="0">
                                  <a:solidFill>
                                    <a:srgbClr val="E7788B"/>
                                  </a:solidFill>
                                  <a:latin typeface="Cambria Math" panose="02040503050406030204" pitchFamily="18" charset="0"/>
                                </a:rPr>
                                <m:t>g</m:t>
                              </m:r>
                            </m:den>
                          </m:f>
                        </m:e>
                      </m:d>
                      <m:r>
                        <a:rPr lang="en-US" b="0" i="0" smtClean="0">
                          <a:solidFill>
                            <a:srgbClr val="E7788B"/>
                          </a:solidFill>
                          <a:latin typeface="Cambria Math" panose="02040503050406030204"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21" name="Rectangle 20">
                <a:extLst>
                  <a:ext uri="{FF2B5EF4-FFF2-40B4-BE49-F238E27FC236}">
                    <a16:creationId xmlns:a16="http://schemas.microsoft.com/office/drawing/2014/main" id="{74F70225-6750-4E45-818A-016D874CFAEF}"/>
                  </a:ext>
                </a:extLst>
              </p:cNvPr>
              <p:cNvSpPr>
                <a:spLocks noRot="1" noChangeAspect="1" noMove="1" noResize="1" noEditPoints="1" noAdjustHandles="1" noChangeArrowheads="1" noChangeShapeType="1" noTextEdit="1"/>
              </p:cNvSpPr>
              <p:nvPr/>
            </p:nvSpPr>
            <p:spPr>
              <a:xfrm>
                <a:off x="3587498" y="1495205"/>
                <a:ext cx="2296974" cy="714683"/>
              </a:xfrm>
              <a:prstGeom prst="rect">
                <a:avLst/>
              </a:prstGeom>
              <a:blipFill>
                <a:blip r:embed="rId4"/>
                <a:stretch>
                  <a:fillRect/>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15C4A031-22A1-4864-BAFD-E8D1452689B0}"/>
              </a:ext>
            </a:extLst>
          </p:cNvPr>
          <p:cNvCxnSpPr/>
          <p:nvPr/>
        </p:nvCxnSpPr>
        <p:spPr>
          <a:xfrm>
            <a:off x="2499360" y="1852547"/>
            <a:ext cx="1152071" cy="0"/>
          </a:xfrm>
          <a:prstGeom prst="straightConnector1">
            <a:avLst/>
          </a:prstGeom>
          <a:ln w="19050">
            <a:solidFill>
              <a:srgbClr val="E7788B"/>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8F2D02AF-89D0-44B8-A35F-CFF0D71EE5AC}"/>
                  </a:ext>
                </a:extLst>
              </p:cNvPr>
              <p:cNvSpPr/>
              <p:nvPr/>
            </p:nvSpPr>
            <p:spPr>
              <a:xfrm>
                <a:off x="5689154" y="1679553"/>
                <a:ext cx="9957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solidFill>
                            <a:srgbClr val="E7788B"/>
                          </a:solidFill>
                          <a:latin typeface="Cambria Math" panose="02040503050406030204" pitchFamily="18" charset="0"/>
                        </a:rPr>
                        <m:t>677 </m:t>
                      </m:r>
                      <m:r>
                        <m:rPr>
                          <m:sty m:val="p"/>
                        </m:rPr>
                        <a:rPr lang="en-US" b="0" i="0" smtClean="0">
                          <a:solidFill>
                            <a:srgbClr val="E7788B"/>
                          </a:solidFill>
                          <a:latin typeface="Cambria Math" panose="02040503050406030204" pitchFamily="18" charset="0"/>
                        </a:rPr>
                        <m:t>mL</m:t>
                      </m:r>
                    </m:oMath>
                  </m:oMathPara>
                </a14:m>
                <a:endParaRPr lang="en-US" dirty="0">
                  <a:solidFill>
                    <a:srgbClr val="E7788B"/>
                  </a:solidFill>
                  <a:latin typeface="Gill Sans MT" panose="020B0502020104020203" pitchFamily="34" charset="0"/>
                </a:endParaRPr>
              </a:p>
            </p:txBody>
          </p:sp>
        </mc:Choice>
        <mc:Fallback xmlns="">
          <p:sp>
            <p:nvSpPr>
              <p:cNvPr id="26" name="Rectangle 25">
                <a:extLst>
                  <a:ext uri="{FF2B5EF4-FFF2-40B4-BE49-F238E27FC236}">
                    <a16:creationId xmlns:a16="http://schemas.microsoft.com/office/drawing/2014/main" id="{8F2D02AF-89D0-44B8-A35F-CFF0D71EE5AC}"/>
                  </a:ext>
                </a:extLst>
              </p:cNvPr>
              <p:cNvSpPr>
                <a:spLocks noRot="1" noChangeAspect="1" noMove="1" noResize="1" noEditPoints="1" noAdjustHandles="1" noChangeArrowheads="1" noChangeShapeType="1" noTextEdit="1"/>
              </p:cNvSpPr>
              <p:nvPr/>
            </p:nvSpPr>
            <p:spPr>
              <a:xfrm>
                <a:off x="5689154" y="1679553"/>
                <a:ext cx="995722"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762EA4EA-3B9E-4F62-B09E-C7C7DF3AB209}"/>
                  </a:ext>
                </a:extLst>
              </p:cNvPr>
              <p:cNvSpPr/>
              <p:nvPr/>
            </p:nvSpPr>
            <p:spPr>
              <a:xfrm>
                <a:off x="991765" y="3145287"/>
                <a:ext cx="1495301" cy="63523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425</m:t>
                          </m:r>
                          <m:r>
                            <a:rPr lang="en-US" i="0">
                              <a:solidFill>
                                <a:srgbClr val="E7788B"/>
                              </a:solidFill>
                              <a:latin typeface="Cambria Math" panose="02040503050406030204" pitchFamily="18" charset="0"/>
                              <a:cs typeface="Times New Roman" pitchFamily="18" charset="0"/>
                            </a:rPr>
                            <m:t> </m:t>
                          </m:r>
                          <m:r>
                            <m:rPr>
                              <m:sty m:val="p"/>
                            </m:rPr>
                            <a:rPr lang="en-US" i="0" smtClean="0">
                              <a:solidFill>
                                <a:srgbClr val="E7788B"/>
                              </a:solidFill>
                              <a:latin typeface="Cambria Math" panose="02040503050406030204" pitchFamily="18" charset="0"/>
                              <a:cs typeface="Times New Roman" pitchFamily="18" charset="0"/>
                            </a:rPr>
                            <m:t>g</m:t>
                          </m:r>
                        </m:num>
                        <m:den>
                          <m:r>
                            <a:rPr lang="en-US" b="0" i="0" smtClean="0">
                              <a:solidFill>
                                <a:srgbClr val="E7788B"/>
                              </a:solidFill>
                              <a:latin typeface="Cambria Math" panose="02040503050406030204" pitchFamily="18" charset="0"/>
                              <a:cs typeface="Times New Roman" pitchFamily="18" charset="0"/>
                            </a:rPr>
                            <m:t>48.0 </m:t>
                          </m:r>
                          <m:sSup>
                            <m:sSupPr>
                              <m:ctrlPr>
                                <a:rPr lang="en-US" b="0" i="1" smtClean="0">
                                  <a:solidFill>
                                    <a:srgbClr val="E7788B"/>
                                  </a:solidFill>
                                  <a:latin typeface="Cambria Math" panose="02040503050406030204" pitchFamily="18" charset="0"/>
                                  <a:cs typeface="Times New Roman" pitchFamily="18" charset="0"/>
                                </a:rPr>
                              </m:ctrlPr>
                            </m:sSupPr>
                            <m:e>
                              <m:r>
                                <m:rPr>
                                  <m:sty m:val="p"/>
                                </m:rPr>
                                <a:rPr lang="en-US" b="0" i="0" smtClean="0">
                                  <a:solidFill>
                                    <a:srgbClr val="E7788B"/>
                                  </a:solidFill>
                                  <a:latin typeface="Cambria Math" panose="02040503050406030204" pitchFamily="18" charset="0"/>
                                  <a:cs typeface="Times New Roman" pitchFamily="18" charset="0"/>
                                </a:rPr>
                                <m:t>cm</m:t>
                              </m:r>
                            </m:e>
                            <m:sup>
                              <m:r>
                                <a:rPr lang="en-US" b="0" i="0" smtClean="0">
                                  <a:solidFill>
                                    <a:srgbClr val="E7788B"/>
                                  </a:solidFill>
                                  <a:latin typeface="Cambria Math" panose="02040503050406030204" pitchFamily="18" charset="0"/>
                                  <a:cs typeface="Times New Roman" pitchFamily="18" charset="0"/>
                                </a:rPr>
                                <m:t>3</m:t>
                              </m:r>
                            </m:sup>
                          </m:sSup>
                        </m:den>
                      </m:f>
                      <m:r>
                        <a:rPr lang="en-US" b="0" i="0"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27" name="Rectangle 26">
                <a:extLst>
                  <a:ext uri="{FF2B5EF4-FFF2-40B4-BE49-F238E27FC236}">
                    <a16:creationId xmlns:a16="http://schemas.microsoft.com/office/drawing/2014/main" id="{762EA4EA-3B9E-4F62-B09E-C7C7DF3AB209}"/>
                  </a:ext>
                </a:extLst>
              </p:cNvPr>
              <p:cNvSpPr>
                <a:spLocks noRot="1" noChangeAspect="1" noMove="1" noResize="1" noEditPoints="1" noAdjustHandles="1" noChangeArrowheads="1" noChangeShapeType="1" noTextEdit="1"/>
              </p:cNvSpPr>
              <p:nvPr/>
            </p:nvSpPr>
            <p:spPr>
              <a:xfrm>
                <a:off x="991765" y="3145287"/>
                <a:ext cx="1495301" cy="63523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CDDC47C-9653-469B-8CC8-F706EBB596C0}"/>
                  </a:ext>
                </a:extLst>
              </p:cNvPr>
              <p:cNvSpPr txBox="1"/>
              <p:nvPr/>
            </p:nvSpPr>
            <p:spPr bwMode="auto">
              <a:xfrm>
                <a:off x="98799" y="3191849"/>
                <a:ext cx="1170577" cy="566758"/>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centerGroup"/>
                    </m:oMathParaPr>
                    <m:oMath xmlns:m="http://schemas.openxmlformats.org/officeDocument/2006/math">
                      <m:r>
                        <a:rPr lang="en-US" b="0" i="1" smtClean="0">
                          <a:solidFill>
                            <a:srgbClr val="E7788B"/>
                          </a:solidFill>
                          <a:latin typeface="Cambria Math" panose="02040503050406030204" pitchFamily="18" charset="0"/>
                          <a:cs typeface="Times New Roman" pitchFamily="18" charset="0"/>
                        </a:rPr>
                        <m:t>𝑑</m:t>
                      </m:r>
                      <m:r>
                        <a:rPr lang="en-US" b="0" i="1" smtClean="0">
                          <a:solidFill>
                            <a:srgbClr val="E7788B"/>
                          </a:solidFill>
                          <a:latin typeface="Cambria Math" panose="02040503050406030204" pitchFamily="18" charset="0"/>
                          <a:cs typeface="Times New Roman" pitchFamily="18" charset="0"/>
                        </a:rPr>
                        <m:t>= </m:t>
                      </m:r>
                      <m:f>
                        <m:fPr>
                          <m:ctrlPr>
                            <a:rPr lang="en-US" b="0" i="1" smtClean="0">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𝑚</m:t>
                          </m:r>
                        </m:num>
                        <m:den>
                          <m:r>
                            <a:rPr lang="en-US" b="0" i="1" smtClean="0">
                              <a:solidFill>
                                <a:srgbClr val="E7788B"/>
                              </a:solidFill>
                              <a:latin typeface="Cambria Math" panose="02040503050406030204" pitchFamily="18" charset="0"/>
                              <a:cs typeface="Times New Roman" pitchFamily="18" charset="0"/>
                            </a:rPr>
                            <m:t>𝑉</m:t>
                          </m:r>
                        </m:den>
                      </m:f>
                      <m:r>
                        <a:rPr lang="en-US" b="0" i="1"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28" name="TextBox 27">
                <a:extLst>
                  <a:ext uri="{FF2B5EF4-FFF2-40B4-BE49-F238E27FC236}">
                    <a16:creationId xmlns:a16="http://schemas.microsoft.com/office/drawing/2014/main" id="{6CDDC47C-9653-469B-8CC8-F706EBB596C0}"/>
                  </a:ext>
                </a:extLst>
              </p:cNvPr>
              <p:cNvSpPr txBox="1">
                <a:spLocks noRot="1" noChangeAspect="1" noMove="1" noResize="1" noEditPoints="1" noAdjustHandles="1" noChangeArrowheads="1" noChangeShapeType="1" noTextEdit="1"/>
              </p:cNvSpPr>
              <p:nvPr/>
            </p:nvSpPr>
            <p:spPr bwMode="auto">
              <a:xfrm>
                <a:off x="98799" y="3191849"/>
                <a:ext cx="1170577" cy="566758"/>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165121A9-2B3A-4766-B5C9-15541F7F054F}"/>
                  </a:ext>
                </a:extLst>
              </p:cNvPr>
              <p:cNvSpPr/>
              <p:nvPr/>
            </p:nvSpPr>
            <p:spPr>
              <a:xfrm>
                <a:off x="2261141" y="3147918"/>
                <a:ext cx="1103957"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E7788B"/>
                              </a:solidFill>
                              <a:latin typeface="Cambria Math" panose="02040503050406030204" pitchFamily="18" charset="0"/>
                            </a:rPr>
                          </m:ctrlPr>
                        </m:fPr>
                        <m:num>
                          <m:r>
                            <a:rPr lang="en-US" b="0" i="0" smtClean="0">
                              <a:solidFill>
                                <a:srgbClr val="E7788B"/>
                              </a:solidFill>
                              <a:latin typeface="Cambria Math" panose="02040503050406030204" pitchFamily="18" charset="0"/>
                            </a:rPr>
                            <m:t>8.85 </m:t>
                          </m:r>
                          <m:r>
                            <m:rPr>
                              <m:sty m:val="p"/>
                            </m:rPr>
                            <a:rPr lang="en-US" b="0" i="0" smtClean="0">
                              <a:solidFill>
                                <a:srgbClr val="E7788B"/>
                              </a:solidFill>
                              <a:latin typeface="Cambria Math" panose="02040503050406030204" pitchFamily="18" charset="0"/>
                            </a:rPr>
                            <m:t>g</m:t>
                          </m:r>
                        </m:num>
                        <m:den>
                          <m:sSup>
                            <m:sSupPr>
                              <m:ctrlPr>
                                <a:rPr lang="en-US" i="1" smtClean="0">
                                  <a:solidFill>
                                    <a:srgbClr val="E7788B"/>
                                  </a:solidFill>
                                  <a:latin typeface="Cambria Math" panose="02040503050406030204" pitchFamily="18" charset="0"/>
                                </a:rPr>
                              </m:ctrlPr>
                            </m:sSupPr>
                            <m:e>
                              <m:r>
                                <m:rPr>
                                  <m:sty m:val="p"/>
                                </m:rPr>
                                <a:rPr lang="en-US" b="0" i="0" smtClean="0">
                                  <a:solidFill>
                                    <a:srgbClr val="E7788B"/>
                                  </a:solidFill>
                                  <a:latin typeface="Cambria Math" panose="02040503050406030204" pitchFamily="18" charset="0"/>
                                </a:rPr>
                                <m:t>cm</m:t>
                              </m:r>
                            </m:e>
                            <m:sup>
                              <m:r>
                                <a:rPr lang="en-US" b="0" i="0" smtClean="0">
                                  <a:solidFill>
                                    <a:srgbClr val="E7788B"/>
                                  </a:solidFill>
                                  <a:latin typeface="Cambria Math" panose="02040503050406030204" pitchFamily="18" charset="0"/>
                                </a:rPr>
                                <m:t>3</m:t>
                              </m:r>
                            </m:sup>
                          </m:sSup>
                        </m:den>
                      </m:f>
                      <m:r>
                        <a:rPr lang="en-US" b="0" i="0" smtClean="0">
                          <a:solidFill>
                            <a:srgbClr val="E7788B"/>
                          </a:solidFill>
                          <a:latin typeface="Cambria Math" panose="02040503050406030204"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29" name="Rectangle 28">
                <a:extLst>
                  <a:ext uri="{FF2B5EF4-FFF2-40B4-BE49-F238E27FC236}">
                    <a16:creationId xmlns:a16="http://schemas.microsoft.com/office/drawing/2014/main" id="{165121A9-2B3A-4766-B5C9-15541F7F054F}"/>
                  </a:ext>
                </a:extLst>
              </p:cNvPr>
              <p:cNvSpPr>
                <a:spLocks noRot="1" noChangeAspect="1" noMove="1" noResize="1" noEditPoints="1" noAdjustHandles="1" noChangeArrowheads="1" noChangeShapeType="1" noTextEdit="1"/>
              </p:cNvSpPr>
              <p:nvPr/>
            </p:nvSpPr>
            <p:spPr>
              <a:xfrm>
                <a:off x="2261141" y="3147918"/>
                <a:ext cx="1103957" cy="61837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8316141-509E-4A08-8B87-AA016F1EE747}"/>
                  </a:ext>
                </a:extLst>
              </p:cNvPr>
              <p:cNvSpPr txBox="1"/>
              <p:nvPr/>
            </p:nvSpPr>
            <p:spPr>
              <a:xfrm>
                <a:off x="3310408" y="3191849"/>
                <a:ext cx="662041"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E7788B"/>
                              </a:solidFill>
                              <a:latin typeface="Cambria Math" panose="02040503050406030204" pitchFamily="18" charset="0"/>
                            </a:rPr>
                          </m:ctrlPr>
                        </m:fPr>
                        <m:num>
                          <m:r>
                            <a:rPr lang="en-US" b="0" i="0" smtClean="0">
                              <a:solidFill>
                                <a:srgbClr val="E7788B"/>
                              </a:solidFill>
                              <a:latin typeface="Cambria Math" panose="02040503050406030204" pitchFamily="18" charset="0"/>
                            </a:rPr>
                            <m:t>8.85 </m:t>
                          </m:r>
                          <m:r>
                            <m:rPr>
                              <m:sty m:val="p"/>
                            </m:rPr>
                            <a:rPr lang="en-US" b="0" i="0" smtClean="0">
                              <a:solidFill>
                                <a:srgbClr val="E7788B"/>
                              </a:solidFill>
                              <a:latin typeface="Cambria Math" panose="02040503050406030204" pitchFamily="18" charset="0"/>
                            </a:rPr>
                            <m:t>g</m:t>
                          </m:r>
                        </m:num>
                        <m:den>
                          <m:r>
                            <m:rPr>
                              <m:sty m:val="p"/>
                            </m:rPr>
                            <a:rPr lang="en-US" b="0" i="0" smtClean="0">
                              <a:solidFill>
                                <a:srgbClr val="E7788B"/>
                              </a:solidFill>
                              <a:latin typeface="Cambria Math" panose="02040503050406030204" pitchFamily="18" charset="0"/>
                            </a:rPr>
                            <m:t>mL</m:t>
                          </m:r>
                        </m:den>
                      </m:f>
                    </m:oMath>
                  </m:oMathPara>
                </a14:m>
                <a:endParaRPr lang="en-US" dirty="0">
                  <a:solidFill>
                    <a:srgbClr val="E7788B"/>
                  </a:solidFill>
                  <a:latin typeface="Gill Sans MT" panose="020B0502020104020203" pitchFamily="34" charset="0"/>
                </a:endParaRPr>
              </a:p>
            </p:txBody>
          </p:sp>
        </mc:Choice>
        <mc:Fallback xmlns="">
          <p:sp>
            <p:nvSpPr>
              <p:cNvPr id="30" name="TextBox 29">
                <a:extLst>
                  <a:ext uri="{FF2B5EF4-FFF2-40B4-BE49-F238E27FC236}">
                    <a16:creationId xmlns:a16="http://schemas.microsoft.com/office/drawing/2014/main" id="{D8316141-509E-4A08-8B87-AA016F1EE747}"/>
                  </a:ext>
                </a:extLst>
              </p:cNvPr>
              <p:cNvSpPr txBox="1">
                <a:spLocks noRot="1" noChangeAspect="1" noMove="1" noResize="1" noEditPoints="1" noAdjustHandles="1" noChangeArrowheads="1" noChangeShapeType="1" noTextEdit="1"/>
              </p:cNvSpPr>
              <p:nvPr/>
            </p:nvSpPr>
            <p:spPr>
              <a:xfrm>
                <a:off x="3310408" y="3191849"/>
                <a:ext cx="662041" cy="524182"/>
              </a:xfrm>
              <a:prstGeom prst="rect">
                <a:avLst/>
              </a:prstGeom>
              <a:blipFill>
                <a:blip r:embed="rId9"/>
                <a:stretch>
                  <a:fillRect/>
                </a:stretch>
              </a:blipFill>
            </p:spPr>
            <p:txBody>
              <a:bodyPr/>
              <a:lstStyle/>
              <a:p>
                <a:r>
                  <a:rPr lang="en-US">
                    <a:noFill/>
                  </a:rPr>
                  <a:t> </a:t>
                </a:r>
              </a:p>
            </p:txBody>
          </p:sp>
        </mc:Fallback>
      </mc:AlternateContent>
      <p:sp>
        <p:nvSpPr>
          <p:cNvPr id="32" name="Rectangle 31">
            <a:extLst>
              <a:ext uri="{FF2B5EF4-FFF2-40B4-BE49-F238E27FC236}">
                <a16:creationId xmlns:a16="http://schemas.microsoft.com/office/drawing/2014/main" id="{DD800C04-A12F-4A2A-8BA9-EC76A1AE7F0B}"/>
              </a:ext>
            </a:extLst>
          </p:cNvPr>
          <p:cNvSpPr/>
          <p:nvPr/>
        </p:nvSpPr>
        <p:spPr>
          <a:xfrm>
            <a:off x="1025643" y="2817121"/>
            <a:ext cx="829073" cy="338554"/>
          </a:xfrm>
          <a:prstGeom prst="rect">
            <a:avLst/>
          </a:prstGeom>
        </p:spPr>
        <p:txBody>
          <a:bodyPr wrap="none">
            <a:spAutoFit/>
          </a:bodyPr>
          <a:lstStyle/>
          <a:p>
            <a:r>
              <a:rPr lang="en-US" altLang="en-US" sz="1600" dirty="0">
                <a:solidFill>
                  <a:srgbClr val="E7788B"/>
                </a:solidFill>
                <a:latin typeface="Gill Sans MT" panose="020B0502020104020203" pitchFamily="34" charset="0"/>
              </a:rPr>
              <a:t>Copper</a:t>
            </a:r>
            <a:endParaRPr lang="en-US" sz="1600" dirty="0">
              <a:solidFill>
                <a:srgbClr val="E7788B"/>
              </a:solidFill>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DB36619-B19B-4834-B35E-D5E998B35573}"/>
                  </a:ext>
                </a:extLst>
              </p:cNvPr>
              <p:cNvSpPr txBox="1"/>
              <p:nvPr/>
            </p:nvSpPr>
            <p:spPr bwMode="auto">
              <a:xfrm>
                <a:off x="20216" y="4392788"/>
                <a:ext cx="1322810" cy="369332"/>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centerGroup"/>
                    </m:oMathParaPr>
                    <m:oMath xmlns:m="http://schemas.openxmlformats.org/officeDocument/2006/math">
                      <m:r>
                        <a:rPr lang="en-US" b="0" i="1" smtClean="0">
                          <a:solidFill>
                            <a:srgbClr val="E7788B"/>
                          </a:solidFill>
                          <a:latin typeface="Cambria Math" panose="02040503050406030204" pitchFamily="18" charset="0"/>
                          <a:cs typeface="Times New Roman" pitchFamily="18" charset="0"/>
                        </a:rPr>
                        <m:t>𝑚</m:t>
                      </m:r>
                      <m:r>
                        <a:rPr lang="en-US" b="0" i="1" smtClean="0">
                          <a:solidFill>
                            <a:srgbClr val="E7788B"/>
                          </a:solidFill>
                          <a:latin typeface="Cambria Math" panose="02040503050406030204" pitchFamily="18" charset="0"/>
                          <a:cs typeface="Times New Roman" pitchFamily="18" charset="0"/>
                        </a:rPr>
                        <m:t>=</m:t>
                      </m:r>
                      <m:r>
                        <a:rPr lang="en-US" b="0" i="1" smtClean="0">
                          <a:solidFill>
                            <a:srgbClr val="E7788B"/>
                          </a:solidFill>
                          <a:latin typeface="Cambria Math" panose="02040503050406030204" pitchFamily="18" charset="0"/>
                          <a:cs typeface="Times New Roman" pitchFamily="18" charset="0"/>
                        </a:rPr>
                        <m:t>𝑑𝑉</m:t>
                      </m:r>
                      <m:r>
                        <a:rPr lang="en-US" b="0" i="1"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33" name="TextBox 32">
                <a:extLst>
                  <a:ext uri="{FF2B5EF4-FFF2-40B4-BE49-F238E27FC236}">
                    <a16:creationId xmlns:a16="http://schemas.microsoft.com/office/drawing/2014/main" id="{7DB36619-B19B-4834-B35E-D5E998B35573}"/>
                  </a:ext>
                </a:extLst>
              </p:cNvPr>
              <p:cNvSpPr txBox="1">
                <a:spLocks noRot="1" noChangeAspect="1" noMove="1" noResize="1" noEditPoints="1" noAdjustHandles="1" noChangeArrowheads="1" noChangeShapeType="1" noTextEdit="1"/>
              </p:cNvSpPr>
              <p:nvPr/>
            </p:nvSpPr>
            <p:spPr bwMode="auto">
              <a:xfrm>
                <a:off x="20216" y="4392788"/>
                <a:ext cx="1322810" cy="369332"/>
              </a:xfrm>
              <a:prstGeom prst="rect">
                <a:avLst/>
              </a:prstGeom>
              <a:blipFill>
                <a:blip r:embed="rId10"/>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82226E5-1D05-46CD-AFD8-A0770A42916C}"/>
                  </a:ext>
                </a:extLst>
              </p:cNvPr>
              <p:cNvSpPr txBox="1"/>
              <p:nvPr/>
            </p:nvSpPr>
            <p:spPr bwMode="auto">
              <a:xfrm>
                <a:off x="1098289" y="4220112"/>
                <a:ext cx="2145444" cy="714683"/>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r>
                            <a:rPr lang="en-US" b="0" i="0" smtClean="0">
                              <a:solidFill>
                                <a:srgbClr val="E7788B"/>
                              </a:solidFill>
                              <a:latin typeface="Cambria Math" panose="02040503050406030204" pitchFamily="18" charset="0"/>
                              <a:cs typeface="Times New Roman" pitchFamily="18" charset="0"/>
                            </a:rPr>
                            <m:t>25 </m:t>
                          </m:r>
                          <m:r>
                            <m:rPr>
                              <m:sty m:val="p"/>
                            </m:rPr>
                            <a:rPr lang="en-US" b="0" i="0" smtClean="0">
                              <a:solidFill>
                                <a:srgbClr val="E7788B"/>
                              </a:solidFill>
                              <a:latin typeface="Cambria Math" panose="02040503050406030204" pitchFamily="18" charset="0"/>
                              <a:cs typeface="Times New Roman" pitchFamily="18" charset="0"/>
                            </a:rPr>
                            <m:t>mL</m:t>
                          </m:r>
                        </m:e>
                      </m:d>
                      <m:d>
                        <m:dPr>
                          <m:ctrlPr>
                            <a:rPr lang="en-US" i="1" smtClean="0">
                              <a:solidFill>
                                <a:srgbClr val="E7788B"/>
                              </a:solidFill>
                              <a:latin typeface="Cambria Math" panose="02040503050406030204" pitchFamily="18" charset="0"/>
                              <a:cs typeface="Times New Roman" pitchFamily="18" charset="0"/>
                            </a:rPr>
                          </m:ctrlPr>
                        </m:dPr>
                        <m:e>
                          <m:f>
                            <m:fPr>
                              <m:ctrlPr>
                                <a:rPr lang="en-US" i="1" smtClean="0">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3.2 </m:t>
                              </m:r>
                              <m:r>
                                <m:rPr>
                                  <m:sty m:val="p"/>
                                </m:rPr>
                                <a:rPr lang="en-US" b="0" i="0" smtClean="0">
                                  <a:solidFill>
                                    <a:srgbClr val="E7788B"/>
                                  </a:solidFill>
                                  <a:latin typeface="Cambria Math" panose="02040503050406030204" pitchFamily="18" charset="0"/>
                                  <a:cs typeface="Times New Roman" pitchFamily="18" charset="0"/>
                                </a:rPr>
                                <m:t>g</m:t>
                              </m:r>
                            </m:num>
                            <m:den>
                              <m:r>
                                <m:rPr>
                                  <m:sty m:val="p"/>
                                </m:rPr>
                                <a:rPr lang="en-US" b="0" i="0" smtClean="0">
                                  <a:solidFill>
                                    <a:srgbClr val="E7788B"/>
                                  </a:solidFill>
                                  <a:latin typeface="Cambria Math" panose="02040503050406030204" pitchFamily="18" charset="0"/>
                                  <a:cs typeface="Times New Roman" pitchFamily="18" charset="0"/>
                                </a:rPr>
                                <m:t>mL</m:t>
                              </m:r>
                            </m:den>
                          </m:f>
                        </m:e>
                      </m:d>
                      <m:r>
                        <a:rPr lang="en-US" b="0" i="0"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34" name="TextBox 33">
                <a:extLst>
                  <a:ext uri="{FF2B5EF4-FFF2-40B4-BE49-F238E27FC236}">
                    <a16:creationId xmlns:a16="http://schemas.microsoft.com/office/drawing/2014/main" id="{282226E5-1D05-46CD-AFD8-A0770A42916C}"/>
                  </a:ext>
                </a:extLst>
              </p:cNvPr>
              <p:cNvSpPr txBox="1">
                <a:spLocks noRot="1" noChangeAspect="1" noMove="1" noResize="1" noEditPoints="1" noAdjustHandles="1" noChangeArrowheads="1" noChangeShapeType="1" noTextEdit="1"/>
              </p:cNvSpPr>
              <p:nvPr/>
            </p:nvSpPr>
            <p:spPr bwMode="auto">
              <a:xfrm>
                <a:off x="1098289" y="4220112"/>
                <a:ext cx="2145444" cy="714683"/>
              </a:xfrm>
              <a:prstGeom prst="rect">
                <a:avLst/>
              </a:prstGeom>
              <a:blipFill>
                <a:blip r:embed="rId11"/>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0F01F7C-1173-4FA3-9E25-7640F2EE7C43}"/>
                  </a:ext>
                </a:extLst>
              </p:cNvPr>
              <p:cNvSpPr txBox="1"/>
              <p:nvPr/>
            </p:nvSpPr>
            <p:spPr bwMode="auto">
              <a:xfrm>
                <a:off x="3049593" y="4390764"/>
                <a:ext cx="717494" cy="369332"/>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centerGroup"/>
                    </m:oMathParaPr>
                    <m:oMath xmlns:m="http://schemas.openxmlformats.org/officeDocument/2006/math">
                      <m:r>
                        <a:rPr lang="en-US" i="0" smtClean="0">
                          <a:solidFill>
                            <a:srgbClr val="E7788B"/>
                          </a:solidFill>
                          <a:latin typeface="Cambria Math" panose="02040503050406030204" pitchFamily="18" charset="0"/>
                          <a:cs typeface="Times New Roman" pitchFamily="18" charset="0"/>
                        </a:rPr>
                        <m:t>8</m:t>
                      </m:r>
                      <m:r>
                        <a:rPr lang="en-US" b="0" i="0" smtClean="0">
                          <a:solidFill>
                            <a:srgbClr val="E7788B"/>
                          </a:solidFill>
                          <a:latin typeface="Cambria Math" panose="02040503050406030204" pitchFamily="18" charset="0"/>
                          <a:cs typeface="Times New Roman" pitchFamily="18" charset="0"/>
                        </a:rPr>
                        <m:t>0 </m:t>
                      </m:r>
                      <m:r>
                        <m:rPr>
                          <m:sty m:val="p"/>
                        </m:rPr>
                        <a:rPr lang="en-US" b="0" i="0" smtClean="0">
                          <a:solidFill>
                            <a:srgbClr val="E7788B"/>
                          </a:solidFill>
                          <a:latin typeface="Cambria Math" panose="02040503050406030204" pitchFamily="18" charset="0"/>
                          <a:cs typeface="Times New Roman" pitchFamily="18" charset="0"/>
                        </a:rPr>
                        <m:t>g</m:t>
                      </m:r>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35" name="TextBox 34">
                <a:extLst>
                  <a:ext uri="{FF2B5EF4-FFF2-40B4-BE49-F238E27FC236}">
                    <a16:creationId xmlns:a16="http://schemas.microsoft.com/office/drawing/2014/main" id="{00F01F7C-1173-4FA3-9E25-7640F2EE7C43}"/>
                  </a:ext>
                </a:extLst>
              </p:cNvPr>
              <p:cNvSpPr txBox="1">
                <a:spLocks noRot="1" noChangeAspect="1" noMove="1" noResize="1" noEditPoints="1" noAdjustHandles="1" noChangeArrowheads="1" noChangeShapeType="1" noTextEdit="1"/>
              </p:cNvSpPr>
              <p:nvPr/>
            </p:nvSpPr>
            <p:spPr bwMode="auto">
              <a:xfrm>
                <a:off x="3049593" y="4390764"/>
                <a:ext cx="717494" cy="369332"/>
              </a:xfrm>
              <a:prstGeom prst="rect">
                <a:avLst/>
              </a:prstGeom>
              <a:blipFill>
                <a:blip r:embed="rId12"/>
                <a:stretch>
                  <a:fillRect b="-819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B3190706-AB77-430D-8E6E-03F9CD40DD29}"/>
                  </a:ext>
                </a:extLst>
              </p:cNvPr>
              <p:cNvSpPr/>
              <p:nvPr/>
            </p:nvSpPr>
            <p:spPr>
              <a:xfrm>
                <a:off x="854425" y="5438791"/>
                <a:ext cx="1495301" cy="8951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35.2</m:t>
                          </m:r>
                          <m:r>
                            <a:rPr lang="en-US" i="0">
                              <a:solidFill>
                                <a:srgbClr val="E7788B"/>
                              </a:solidFill>
                              <a:latin typeface="Cambria Math" panose="02040503050406030204" pitchFamily="18" charset="0"/>
                              <a:cs typeface="Times New Roman" pitchFamily="18" charset="0"/>
                            </a:rPr>
                            <m:t> </m:t>
                          </m:r>
                          <m:r>
                            <m:rPr>
                              <m:sty m:val="p"/>
                            </m:rPr>
                            <a:rPr lang="en-US" i="0" smtClean="0">
                              <a:solidFill>
                                <a:srgbClr val="E7788B"/>
                              </a:solidFill>
                              <a:latin typeface="Cambria Math" panose="02040503050406030204" pitchFamily="18" charset="0"/>
                              <a:cs typeface="Times New Roman" pitchFamily="18" charset="0"/>
                            </a:rPr>
                            <m:t>g</m:t>
                          </m:r>
                        </m:num>
                        <m:den>
                          <m:d>
                            <m:dPr>
                              <m:ctrlPr>
                                <a:rPr lang="en-US" i="1" smtClean="0">
                                  <a:solidFill>
                                    <a:srgbClr val="E7788B"/>
                                  </a:solidFill>
                                  <a:latin typeface="Cambria Math" panose="02040503050406030204" pitchFamily="18" charset="0"/>
                                  <a:cs typeface="Times New Roman" pitchFamily="18" charset="0"/>
                                </a:rPr>
                              </m:ctrlPr>
                            </m:dPr>
                            <m:e>
                              <m:f>
                                <m:fPr>
                                  <m:ctrlPr>
                                    <a:rPr lang="en-US" i="1" smtClean="0">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1.60 </m:t>
                                  </m:r>
                                  <m:r>
                                    <m:rPr>
                                      <m:sty m:val="p"/>
                                    </m:rPr>
                                    <a:rPr lang="en-US" b="0" i="0" smtClean="0">
                                      <a:solidFill>
                                        <a:srgbClr val="E7788B"/>
                                      </a:solidFill>
                                      <a:latin typeface="Cambria Math" panose="02040503050406030204" pitchFamily="18" charset="0"/>
                                      <a:cs typeface="Times New Roman" pitchFamily="18" charset="0"/>
                                    </a:rPr>
                                    <m:t>g</m:t>
                                  </m:r>
                                </m:num>
                                <m:den>
                                  <m:r>
                                    <m:rPr>
                                      <m:sty m:val="p"/>
                                    </m:rPr>
                                    <a:rPr lang="en-US" b="0" i="0" smtClean="0">
                                      <a:solidFill>
                                        <a:srgbClr val="E7788B"/>
                                      </a:solidFill>
                                      <a:latin typeface="Cambria Math" panose="02040503050406030204" pitchFamily="18" charset="0"/>
                                      <a:cs typeface="Times New Roman" pitchFamily="18" charset="0"/>
                                    </a:rPr>
                                    <m:t>mL</m:t>
                                  </m:r>
                                </m:den>
                              </m:f>
                            </m:e>
                          </m:d>
                        </m:den>
                      </m:f>
                    </m:oMath>
                  </m:oMathPara>
                </a14:m>
                <a:endParaRPr lang="en-US" dirty="0">
                  <a:solidFill>
                    <a:srgbClr val="E7788B"/>
                  </a:solidFill>
                  <a:latin typeface="Gill Sans MT" panose="020B0502020104020203" pitchFamily="34" charset="0"/>
                </a:endParaRPr>
              </a:p>
            </p:txBody>
          </p:sp>
        </mc:Choice>
        <mc:Fallback xmlns="">
          <p:sp>
            <p:nvSpPr>
              <p:cNvPr id="36" name="Rectangle 35">
                <a:extLst>
                  <a:ext uri="{FF2B5EF4-FFF2-40B4-BE49-F238E27FC236}">
                    <a16:creationId xmlns:a16="http://schemas.microsoft.com/office/drawing/2014/main" id="{B3190706-AB77-430D-8E6E-03F9CD40DD29}"/>
                  </a:ext>
                </a:extLst>
              </p:cNvPr>
              <p:cNvSpPr>
                <a:spLocks noRot="1" noChangeAspect="1" noMove="1" noResize="1" noEditPoints="1" noAdjustHandles="1" noChangeArrowheads="1" noChangeShapeType="1" noTextEdit="1"/>
              </p:cNvSpPr>
              <p:nvPr/>
            </p:nvSpPr>
            <p:spPr>
              <a:xfrm>
                <a:off x="854425" y="5438791"/>
                <a:ext cx="1495301" cy="89518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0788E1B-D100-43E6-A23C-937BD5CDE5AA}"/>
                  </a:ext>
                </a:extLst>
              </p:cNvPr>
              <p:cNvSpPr txBox="1"/>
              <p:nvPr/>
            </p:nvSpPr>
            <p:spPr bwMode="auto">
              <a:xfrm>
                <a:off x="28944" y="5483046"/>
                <a:ext cx="1170577" cy="566758"/>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centerGroup"/>
                    </m:oMathParaPr>
                    <m:oMath xmlns:m="http://schemas.openxmlformats.org/officeDocument/2006/math">
                      <m:r>
                        <a:rPr lang="en-US" b="0" i="1" smtClean="0">
                          <a:solidFill>
                            <a:srgbClr val="E7788B"/>
                          </a:solidFill>
                          <a:latin typeface="Cambria Math" panose="02040503050406030204" pitchFamily="18" charset="0"/>
                          <a:cs typeface="Times New Roman" pitchFamily="18" charset="0"/>
                        </a:rPr>
                        <m:t>𝑉</m:t>
                      </m:r>
                      <m:r>
                        <a:rPr lang="en-US" b="0" i="1" smtClean="0">
                          <a:solidFill>
                            <a:srgbClr val="E7788B"/>
                          </a:solidFill>
                          <a:latin typeface="Cambria Math" panose="02040503050406030204" pitchFamily="18" charset="0"/>
                          <a:cs typeface="Times New Roman" pitchFamily="18" charset="0"/>
                        </a:rPr>
                        <m:t>= </m:t>
                      </m:r>
                      <m:f>
                        <m:fPr>
                          <m:ctrlPr>
                            <a:rPr lang="en-US" b="0" i="1" smtClean="0">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𝑚</m:t>
                          </m:r>
                        </m:num>
                        <m:den>
                          <m:r>
                            <a:rPr lang="en-US" b="0" i="1" smtClean="0">
                              <a:solidFill>
                                <a:srgbClr val="E7788B"/>
                              </a:solidFill>
                              <a:latin typeface="Cambria Math" panose="02040503050406030204" pitchFamily="18" charset="0"/>
                              <a:cs typeface="Times New Roman" pitchFamily="18" charset="0"/>
                            </a:rPr>
                            <m:t>𝑑</m:t>
                          </m:r>
                        </m:den>
                      </m:f>
                      <m:r>
                        <a:rPr lang="en-US" b="0" i="1"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37" name="TextBox 36">
                <a:extLst>
                  <a:ext uri="{FF2B5EF4-FFF2-40B4-BE49-F238E27FC236}">
                    <a16:creationId xmlns:a16="http://schemas.microsoft.com/office/drawing/2014/main" id="{E0788E1B-D100-43E6-A23C-937BD5CDE5AA}"/>
                  </a:ext>
                </a:extLst>
              </p:cNvPr>
              <p:cNvSpPr txBox="1">
                <a:spLocks noRot="1" noChangeAspect="1" noMove="1" noResize="1" noEditPoints="1" noAdjustHandles="1" noChangeArrowheads="1" noChangeShapeType="1" noTextEdit="1"/>
              </p:cNvSpPr>
              <p:nvPr/>
            </p:nvSpPr>
            <p:spPr bwMode="auto">
              <a:xfrm>
                <a:off x="28944" y="5483046"/>
                <a:ext cx="1170577" cy="566758"/>
              </a:xfrm>
              <a:prstGeom prst="rect">
                <a:avLst/>
              </a:prstGeom>
              <a:blipFill>
                <a:blip r:embed="rId14"/>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C7F73E49-6074-4E60-BAFA-E96D7C90A976}"/>
                  </a:ext>
                </a:extLst>
              </p:cNvPr>
              <p:cNvSpPr/>
              <p:nvPr/>
            </p:nvSpPr>
            <p:spPr>
              <a:xfrm>
                <a:off x="3257275" y="5424597"/>
                <a:ext cx="216552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b="0" i="1" smtClean="0">
                              <a:solidFill>
                                <a:srgbClr val="E7788B"/>
                              </a:solidFill>
                              <a:latin typeface="Cambria Math" panose="02040503050406030204" pitchFamily="18" charset="0"/>
                            </a:rPr>
                          </m:ctrlPr>
                        </m:dPr>
                        <m:e>
                          <m:r>
                            <a:rPr lang="en-US" b="0" i="0" smtClean="0">
                              <a:solidFill>
                                <a:srgbClr val="E7788B"/>
                              </a:solidFill>
                              <a:latin typeface="Cambria Math" panose="02040503050406030204" pitchFamily="18" charset="0"/>
                            </a:rPr>
                            <m:t>35.2 </m:t>
                          </m:r>
                          <m:r>
                            <m:rPr>
                              <m:sty m:val="p"/>
                            </m:rPr>
                            <a:rPr lang="en-US" b="0" i="0" smtClean="0">
                              <a:solidFill>
                                <a:srgbClr val="E7788B"/>
                              </a:solidFill>
                              <a:latin typeface="Cambria Math" panose="02040503050406030204" pitchFamily="18" charset="0"/>
                            </a:rPr>
                            <m:t>g</m:t>
                          </m:r>
                        </m:e>
                      </m:d>
                      <m:d>
                        <m:dPr>
                          <m:ctrlPr>
                            <a:rPr lang="en-US" b="0" i="1" smtClean="0">
                              <a:solidFill>
                                <a:srgbClr val="E7788B"/>
                              </a:solidFill>
                              <a:latin typeface="Cambria Math" panose="02040503050406030204" pitchFamily="18" charset="0"/>
                            </a:rPr>
                          </m:ctrlPr>
                        </m:dPr>
                        <m:e>
                          <m:f>
                            <m:fPr>
                              <m:ctrlPr>
                                <a:rPr lang="en-US" b="0" i="1" smtClean="0">
                                  <a:solidFill>
                                    <a:srgbClr val="E7788B"/>
                                  </a:solidFill>
                                  <a:latin typeface="Cambria Math" panose="02040503050406030204" pitchFamily="18" charset="0"/>
                                </a:rPr>
                              </m:ctrlPr>
                            </m:fPr>
                            <m:num>
                              <m:r>
                                <a:rPr lang="en-US" b="0" i="0" smtClean="0">
                                  <a:solidFill>
                                    <a:srgbClr val="E7788B"/>
                                  </a:solidFill>
                                  <a:latin typeface="Cambria Math" panose="02040503050406030204" pitchFamily="18" charset="0"/>
                                </a:rPr>
                                <m:t>1 </m:t>
                              </m:r>
                              <m:r>
                                <m:rPr>
                                  <m:sty m:val="p"/>
                                </m:rPr>
                                <a:rPr lang="en-US" b="0" i="0" smtClean="0">
                                  <a:solidFill>
                                    <a:srgbClr val="E7788B"/>
                                  </a:solidFill>
                                  <a:latin typeface="Cambria Math" panose="02040503050406030204" pitchFamily="18" charset="0"/>
                                </a:rPr>
                                <m:t>mL</m:t>
                              </m:r>
                            </m:num>
                            <m:den>
                              <m:r>
                                <a:rPr lang="en-US" b="0" i="0" smtClean="0">
                                  <a:solidFill>
                                    <a:srgbClr val="E7788B"/>
                                  </a:solidFill>
                                  <a:latin typeface="Cambria Math" panose="02040503050406030204" pitchFamily="18" charset="0"/>
                                </a:rPr>
                                <m:t>1.60 </m:t>
                              </m:r>
                              <m:r>
                                <m:rPr>
                                  <m:sty m:val="p"/>
                                </m:rPr>
                                <a:rPr lang="en-US" b="0" i="0" smtClean="0">
                                  <a:solidFill>
                                    <a:srgbClr val="E7788B"/>
                                  </a:solidFill>
                                  <a:latin typeface="Cambria Math" panose="02040503050406030204" pitchFamily="18" charset="0"/>
                                </a:rPr>
                                <m:t>g</m:t>
                              </m:r>
                            </m:den>
                          </m:f>
                        </m:e>
                      </m:d>
                      <m:r>
                        <a:rPr lang="en-US" b="0" i="0" smtClean="0">
                          <a:solidFill>
                            <a:srgbClr val="E7788B"/>
                          </a:solidFill>
                          <a:latin typeface="Cambria Math" panose="02040503050406030204"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42" name="Rectangle 41">
                <a:extLst>
                  <a:ext uri="{FF2B5EF4-FFF2-40B4-BE49-F238E27FC236}">
                    <a16:creationId xmlns:a16="http://schemas.microsoft.com/office/drawing/2014/main" id="{C7F73E49-6074-4E60-BAFA-E96D7C90A976}"/>
                  </a:ext>
                </a:extLst>
              </p:cNvPr>
              <p:cNvSpPr>
                <a:spLocks noRot="1" noChangeAspect="1" noMove="1" noResize="1" noEditPoints="1" noAdjustHandles="1" noChangeArrowheads="1" noChangeShapeType="1" noTextEdit="1"/>
              </p:cNvSpPr>
              <p:nvPr/>
            </p:nvSpPr>
            <p:spPr>
              <a:xfrm>
                <a:off x="3257275" y="5424597"/>
                <a:ext cx="2165529" cy="714683"/>
              </a:xfrm>
              <a:prstGeom prst="rect">
                <a:avLst/>
              </a:prstGeom>
              <a:blipFill>
                <a:blip r:embed="rId15"/>
                <a:stretch>
                  <a:fillRect/>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BA2661BD-ED52-4F9C-BB24-0A5C55B90D93}"/>
              </a:ext>
            </a:extLst>
          </p:cNvPr>
          <p:cNvCxnSpPr/>
          <p:nvPr/>
        </p:nvCxnSpPr>
        <p:spPr>
          <a:xfrm>
            <a:off x="2169137" y="5781939"/>
            <a:ext cx="1152071" cy="0"/>
          </a:xfrm>
          <a:prstGeom prst="straightConnector1">
            <a:avLst/>
          </a:prstGeom>
          <a:ln w="19050">
            <a:solidFill>
              <a:srgbClr val="E7788B"/>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CD4AD56-6536-4E2C-8E4D-5330DA41B2C3}"/>
                  </a:ext>
                </a:extLst>
              </p:cNvPr>
              <p:cNvSpPr txBox="1"/>
              <p:nvPr/>
            </p:nvSpPr>
            <p:spPr bwMode="auto">
              <a:xfrm>
                <a:off x="5248254" y="5590434"/>
                <a:ext cx="717494" cy="369332"/>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centerGroup"/>
                    </m:oMathParaPr>
                    <m:oMath xmlns:m="http://schemas.openxmlformats.org/officeDocument/2006/math">
                      <m:r>
                        <a:rPr lang="en-US" i="0" smtClean="0">
                          <a:solidFill>
                            <a:srgbClr val="E7788B"/>
                          </a:solidFill>
                          <a:latin typeface="Cambria Math" panose="02040503050406030204" pitchFamily="18" charset="0"/>
                          <a:cs typeface="Times New Roman" pitchFamily="18" charset="0"/>
                        </a:rPr>
                        <m:t>2</m:t>
                      </m:r>
                      <m:r>
                        <a:rPr lang="en-US" b="0" i="0" smtClean="0">
                          <a:solidFill>
                            <a:srgbClr val="E7788B"/>
                          </a:solidFill>
                          <a:latin typeface="Cambria Math" panose="02040503050406030204" pitchFamily="18" charset="0"/>
                          <a:cs typeface="Times New Roman" pitchFamily="18" charset="0"/>
                        </a:rPr>
                        <m:t>2.0 </m:t>
                      </m:r>
                      <m:r>
                        <m:rPr>
                          <m:sty m:val="p"/>
                        </m:rPr>
                        <a:rPr lang="en-US" b="0" i="0" smtClean="0">
                          <a:solidFill>
                            <a:srgbClr val="E7788B"/>
                          </a:solidFill>
                          <a:latin typeface="Cambria Math" panose="02040503050406030204" pitchFamily="18" charset="0"/>
                          <a:cs typeface="Times New Roman" pitchFamily="18" charset="0"/>
                        </a:rPr>
                        <m:t>mL</m:t>
                      </m:r>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44" name="TextBox 43">
                <a:extLst>
                  <a:ext uri="{FF2B5EF4-FFF2-40B4-BE49-F238E27FC236}">
                    <a16:creationId xmlns:a16="http://schemas.microsoft.com/office/drawing/2014/main" id="{6CD4AD56-6536-4E2C-8E4D-5330DA41B2C3}"/>
                  </a:ext>
                </a:extLst>
              </p:cNvPr>
              <p:cNvSpPr txBox="1">
                <a:spLocks noRot="1" noChangeAspect="1" noMove="1" noResize="1" noEditPoints="1" noAdjustHandles="1" noChangeArrowheads="1" noChangeShapeType="1" noTextEdit="1"/>
              </p:cNvSpPr>
              <p:nvPr/>
            </p:nvSpPr>
            <p:spPr bwMode="auto">
              <a:xfrm>
                <a:off x="5248254" y="5590434"/>
                <a:ext cx="717494" cy="369332"/>
              </a:xfrm>
              <a:prstGeom prst="rect">
                <a:avLst/>
              </a:prstGeom>
              <a:blipFill>
                <a:blip r:embed="rId16"/>
                <a:stretch>
                  <a:fillRect r="-34746"/>
                </a:stretch>
              </a:blipFill>
              <a:ln w="9525">
                <a:noFill/>
                <a:miter lim="800000"/>
                <a:headEnd/>
                <a:tailEnd/>
              </a:ln>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id="{5EFE5140-893F-47CA-9067-9DAE5C3880F6}"/>
              </a:ext>
            </a:extLst>
          </p:cNvPr>
          <p:cNvCxnSpPr>
            <a:cxnSpLocks noChangeShapeType="1"/>
          </p:cNvCxnSpPr>
          <p:nvPr/>
        </p:nvCxnSpPr>
        <p:spPr bwMode="auto">
          <a:xfrm flipV="1">
            <a:off x="4210948" y="1804445"/>
            <a:ext cx="215065" cy="156136"/>
          </a:xfrm>
          <a:prstGeom prst="line">
            <a:avLst/>
          </a:prstGeom>
          <a:noFill/>
          <a:ln w="38100" algn="ctr">
            <a:solidFill>
              <a:srgbClr val="67AEB6"/>
            </a:solidFill>
            <a:round/>
            <a:headEnd/>
            <a:tailEnd/>
          </a:ln>
        </p:spPr>
      </p:cxnSp>
      <p:cxnSp>
        <p:nvCxnSpPr>
          <p:cNvPr id="46" name="Straight Connector 45">
            <a:extLst>
              <a:ext uri="{FF2B5EF4-FFF2-40B4-BE49-F238E27FC236}">
                <a16:creationId xmlns:a16="http://schemas.microsoft.com/office/drawing/2014/main" id="{A03F655E-B2F2-4166-9820-1E35CEE26BD2}"/>
              </a:ext>
            </a:extLst>
          </p:cNvPr>
          <p:cNvCxnSpPr>
            <a:cxnSpLocks noChangeShapeType="1"/>
          </p:cNvCxnSpPr>
          <p:nvPr/>
        </p:nvCxnSpPr>
        <p:spPr bwMode="auto">
          <a:xfrm flipV="1">
            <a:off x="5207626" y="1960581"/>
            <a:ext cx="215065" cy="156136"/>
          </a:xfrm>
          <a:prstGeom prst="line">
            <a:avLst/>
          </a:prstGeom>
          <a:noFill/>
          <a:ln w="38100" algn="ctr">
            <a:solidFill>
              <a:srgbClr val="67AEB6"/>
            </a:solidFill>
            <a:round/>
            <a:headEnd/>
            <a:tailEnd/>
          </a:ln>
        </p:spPr>
      </p:cxnSp>
      <p:cxnSp>
        <p:nvCxnSpPr>
          <p:cNvPr id="47" name="Straight Connector 46">
            <a:extLst>
              <a:ext uri="{FF2B5EF4-FFF2-40B4-BE49-F238E27FC236}">
                <a16:creationId xmlns:a16="http://schemas.microsoft.com/office/drawing/2014/main" id="{50161D58-10AC-442E-B90D-242DC8C0B58E}"/>
              </a:ext>
            </a:extLst>
          </p:cNvPr>
          <p:cNvCxnSpPr>
            <a:cxnSpLocks noChangeShapeType="1"/>
          </p:cNvCxnSpPr>
          <p:nvPr/>
        </p:nvCxnSpPr>
        <p:spPr bwMode="auto">
          <a:xfrm flipV="1">
            <a:off x="3936770" y="5738268"/>
            <a:ext cx="215065" cy="156136"/>
          </a:xfrm>
          <a:prstGeom prst="line">
            <a:avLst/>
          </a:prstGeom>
          <a:noFill/>
          <a:ln w="38100" algn="ctr">
            <a:solidFill>
              <a:srgbClr val="67AEB6"/>
            </a:solidFill>
            <a:round/>
            <a:headEnd/>
            <a:tailEnd/>
          </a:ln>
        </p:spPr>
      </p:cxnSp>
      <p:cxnSp>
        <p:nvCxnSpPr>
          <p:cNvPr id="48" name="Straight Connector 47">
            <a:extLst>
              <a:ext uri="{FF2B5EF4-FFF2-40B4-BE49-F238E27FC236}">
                <a16:creationId xmlns:a16="http://schemas.microsoft.com/office/drawing/2014/main" id="{DC712FCB-C238-4299-AD4C-0910A1B9EFD5}"/>
              </a:ext>
            </a:extLst>
          </p:cNvPr>
          <p:cNvCxnSpPr>
            <a:cxnSpLocks noChangeShapeType="1"/>
          </p:cNvCxnSpPr>
          <p:nvPr/>
        </p:nvCxnSpPr>
        <p:spPr bwMode="auto">
          <a:xfrm flipV="1">
            <a:off x="4767227" y="5894404"/>
            <a:ext cx="215065" cy="156136"/>
          </a:xfrm>
          <a:prstGeom prst="line">
            <a:avLst/>
          </a:prstGeom>
          <a:noFill/>
          <a:ln w="38100" algn="ctr">
            <a:solidFill>
              <a:srgbClr val="67AEB6"/>
            </a:solidFill>
            <a:round/>
            <a:headEnd/>
            <a:tailEnd/>
          </a:ln>
        </p:spPr>
      </p:cxnSp>
    </p:spTree>
    <p:extLst>
      <p:ext uri="{BB962C8B-B14F-4D97-AF65-F5344CB8AC3E}">
        <p14:creationId xmlns:p14="http://schemas.microsoft.com/office/powerpoint/2010/main" val="97004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6" grpId="0"/>
      <p:bldP spid="27" grpId="0"/>
      <p:bldP spid="28" grpId="0"/>
      <p:bldP spid="29" grpId="0"/>
      <p:bldP spid="30" grpId="0"/>
      <p:bldP spid="32" grpId="0"/>
      <p:bldP spid="33" grpId="0"/>
      <p:bldP spid="34" grpId="0"/>
      <p:bldP spid="35" grpId="0"/>
      <p:bldP spid="36" grpId="0"/>
      <p:bldP spid="37" grpId="0"/>
      <p:bldP spid="42"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69E689-668B-1FBC-565A-7A5845DFDB17}"/>
              </a:ext>
            </a:extLst>
          </p:cNvPr>
          <p:cNvSpPr txBox="1"/>
          <p:nvPr/>
        </p:nvSpPr>
        <p:spPr>
          <a:xfrm>
            <a:off x="0" y="2228672"/>
            <a:ext cx="9144000" cy="2400657"/>
          </a:xfrm>
          <a:prstGeom prst="rect">
            <a:avLst/>
          </a:prstGeom>
          <a:noFill/>
        </p:spPr>
        <p:txBody>
          <a:bodyPr wrap="square" rtlCol="0">
            <a:spAutoFit/>
          </a:bodyPr>
          <a:lstStyle/>
          <a:p>
            <a:r>
              <a:rPr lang="en-US" sz="5000" b="1" i="0" dirty="0">
                <a:solidFill>
                  <a:srgbClr val="353945"/>
                </a:solidFill>
                <a:effectLst/>
                <a:latin typeface="Inter"/>
              </a:rPr>
              <a:t>(Ch. 1-slide 26) What is the density of a 125-gram cube with 3-inch sides?</a:t>
            </a:r>
            <a:endParaRPr lang="en-US" sz="5000" dirty="0"/>
          </a:p>
        </p:txBody>
      </p:sp>
      <p:sp>
        <p:nvSpPr>
          <p:cNvPr id="3" name="Oval 2">
            <a:extLst>
              <a:ext uri="{FF2B5EF4-FFF2-40B4-BE49-F238E27FC236}">
                <a16:creationId xmlns:a16="http://schemas.microsoft.com/office/drawing/2014/main" id="{53D45122-2DFC-E68D-B920-2A2B184456CF}"/>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DDEC3DB-9D7C-D900-7D71-F008CF4FB1E8}"/>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3E3BE68-13FA-340E-D39F-412883D0057E}"/>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CDE7C9C-E1B9-8EBE-EDD6-85678DF047F0}"/>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7">
            <a:extLst>
              <a:ext uri="{FF2B5EF4-FFF2-40B4-BE49-F238E27FC236}">
                <a16:creationId xmlns:a16="http://schemas.microsoft.com/office/drawing/2014/main" id="{21A1C0F8-AF8C-2F7B-B2A6-8BA440256605}"/>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50D199EC-E9C5-65B0-EA04-D3672061C386}"/>
              </a:ext>
            </a:extLst>
          </p:cNvPr>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26</a:t>
            </a:fld>
            <a:endParaRPr lang="en-US" dirty="0">
              <a:solidFill>
                <a:schemeClr val="bg1"/>
              </a:solidFill>
            </a:endParaRPr>
          </a:p>
        </p:txBody>
      </p:sp>
      <p:sp>
        <p:nvSpPr>
          <p:cNvPr id="9" name="Rectangle 2">
            <a:extLst>
              <a:ext uri="{FF2B5EF4-FFF2-40B4-BE49-F238E27FC236}">
                <a16:creationId xmlns:a16="http://schemas.microsoft.com/office/drawing/2014/main" id="{513B9FB7-0710-47DE-1810-A8CC3F987558}"/>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Poll Question: </a:t>
            </a:r>
            <a:r>
              <a:rPr lang="en-US" sz="3300" b="1" dirty="0" err="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Campusknot</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3251073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27</a:t>
            </a:fld>
            <a:endParaRPr lang="en-US" dirty="0">
              <a:solidFill>
                <a:schemeClr val="bg1"/>
              </a:solidFill>
            </a:endParaRPr>
          </a:p>
        </p:txBody>
      </p:sp>
      <p:sp>
        <p:nvSpPr>
          <p:cNvPr id="8" name="TextBox 7">
            <a:extLst>
              <a:ext uri="{FF2B5EF4-FFF2-40B4-BE49-F238E27FC236}">
                <a16:creationId xmlns:a16="http://schemas.microsoft.com/office/drawing/2014/main" id="{4E4E8D53-1DAA-4638-BA42-F84B23C62203}"/>
              </a:ext>
            </a:extLst>
          </p:cNvPr>
          <p:cNvSpPr txBox="1">
            <a:spLocks noChangeArrowheads="1"/>
          </p:cNvSpPr>
          <p:nvPr/>
        </p:nvSpPr>
        <p:spPr bwMode="auto">
          <a:xfrm>
            <a:off x="0" y="926723"/>
            <a:ext cx="9144000" cy="3693319"/>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There are two types of numbers used in chemistry:</a:t>
            </a:r>
          </a:p>
          <a:p>
            <a:pPr eaLnBrk="0" hangingPunct="0">
              <a:buClr>
                <a:srgbClr val="000000"/>
              </a:buClr>
              <a:buSzPct val="100000"/>
              <a:buFont typeface="Arial" pitchFamily="34" charset="0"/>
              <a:buNone/>
              <a:tabLst>
                <a:tab pos="914400" algn="l"/>
              </a:tabLst>
            </a:pPr>
            <a:endParaRPr lang="en-US" altLang="en-US" dirty="0">
              <a:solidFill>
                <a:schemeClr val="tx1">
                  <a:lumMod val="75000"/>
                  <a:lumOff val="25000"/>
                </a:schemeClr>
              </a:solidFill>
              <a:latin typeface="Gill Sans MT" panose="020B0502020104020203" pitchFamily="34" charset="0"/>
              <a:cs typeface="Arial" pitchFamily="34" charset="0"/>
            </a:endParaRPr>
          </a:p>
          <a:p>
            <a:pPr eaLnBrk="0" hangingPunct="0">
              <a:buClr>
                <a:srgbClr val="000000"/>
              </a:buClr>
              <a:buSzPct val="100000"/>
              <a:buFont typeface="Arial" pitchFamily="34" charset="0"/>
              <a:buNone/>
              <a:tabLst>
                <a:tab pos="914400" algn="l"/>
              </a:tabLst>
            </a:pPr>
            <a:r>
              <a:rPr lang="en-US" altLang="en-US" b="1" dirty="0">
                <a:solidFill>
                  <a:srgbClr val="E7788B"/>
                </a:solidFill>
                <a:latin typeface="Gill Sans MT" panose="020B0502020104020203" pitchFamily="34" charset="0"/>
                <a:cs typeface="Arial" pitchFamily="34" charset="0"/>
              </a:rPr>
              <a:t>1) Exact numbers:</a:t>
            </a:r>
          </a:p>
          <a:p>
            <a:pPr marL="1143000" lvl="1" indent="-457200" eaLnBrk="0" hangingPunct="0">
              <a:buClr>
                <a:srgbClr val="000000"/>
              </a:buClr>
              <a:buSzPct val="100000"/>
              <a:buFont typeface="Arial" pitchFamily="34" charset="0"/>
              <a:buAutoNum type="alphaLcParenR"/>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are those that have defined values</a:t>
            </a:r>
          </a:p>
          <a:p>
            <a:pPr marL="1143000" lvl="2" eaLnBrk="0" hangingPunct="0">
              <a:buClr>
                <a:srgbClr val="000000"/>
              </a:buClr>
              <a:buSzPct val="100000"/>
              <a:tabLst>
                <a:tab pos="914400" algn="l"/>
              </a:tabLst>
            </a:pPr>
            <a:r>
              <a:rPr lang="en-US" altLang="en-US" i="1" dirty="0">
                <a:solidFill>
                  <a:schemeClr val="tx1">
                    <a:lumMod val="75000"/>
                    <a:lumOff val="25000"/>
                  </a:schemeClr>
                </a:solidFill>
                <a:latin typeface="Gill Sans MT" panose="020B0502020104020203" pitchFamily="34" charset="0"/>
                <a:cs typeface="Arial" pitchFamily="34" charset="0"/>
              </a:rPr>
              <a:t>	1 kg = 1000 g</a:t>
            </a:r>
          </a:p>
          <a:p>
            <a:pPr marL="1143000" lvl="2" eaLnBrk="0" hangingPunct="0">
              <a:buClr>
                <a:srgbClr val="000000"/>
              </a:buClr>
              <a:buSzPct val="100000"/>
              <a:tabLst>
                <a:tab pos="914400" algn="l"/>
              </a:tabLst>
            </a:pPr>
            <a:r>
              <a:rPr lang="en-US" altLang="en-US" i="1" dirty="0">
                <a:solidFill>
                  <a:schemeClr val="tx1">
                    <a:lumMod val="75000"/>
                    <a:lumOff val="25000"/>
                  </a:schemeClr>
                </a:solidFill>
                <a:latin typeface="Gill Sans MT" panose="020B0502020104020203" pitchFamily="34" charset="0"/>
                <a:cs typeface="Arial" pitchFamily="34" charset="0"/>
              </a:rPr>
              <a:t>	1 dozen = 12 objects</a:t>
            </a:r>
          </a:p>
          <a:p>
            <a:pPr marL="1485900" lvl="2" indent="-342900" eaLnBrk="0" hangingPunct="0">
              <a:buClr>
                <a:srgbClr val="000000"/>
              </a:buClr>
              <a:buSzPct val="100000"/>
              <a:buFont typeface="Wingdings" pitchFamily="82" charset="0"/>
              <a:buChar char="Ø"/>
              <a:tabLst>
                <a:tab pos="914400" algn="l"/>
              </a:tabLst>
            </a:pPr>
            <a:endParaRPr lang="en-US" altLang="en-US" i="1" dirty="0">
              <a:solidFill>
                <a:schemeClr val="tx1">
                  <a:lumMod val="75000"/>
                  <a:lumOff val="25000"/>
                </a:schemeClr>
              </a:solidFill>
              <a:latin typeface="Gill Sans MT" panose="020B0502020104020203" pitchFamily="34" charset="0"/>
              <a:cs typeface="Arial" pitchFamily="34" charset="0"/>
            </a:endParaRPr>
          </a:p>
          <a:p>
            <a:pPr marL="1143000" lvl="1" indent="-457200" eaLnBrk="0" hangingPunct="0">
              <a:buClr>
                <a:srgbClr val="000000"/>
              </a:buClr>
              <a:buSzPct val="100000"/>
              <a:buFont typeface="Arial" pitchFamily="34" charset="0"/>
              <a:buAutoNum type="alphaLcParenR" startAt="2"/>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are those determined by counting</a:t>
            </a:r>
          </a:p>
          <a:p>
            <a:pPr marL="1143000" lvl="2" eaLnBrk="0" hangingPunct="0">
              <a:buClr>
                <a:srgbClr val="000000"/>
              </a:buClr>
              <a:buSzPct val="100000"/>
              <a:tabLst>
                <a:tab pos="914400" algn="l"/>
              </a:tabLst>
            </a:pPr>
            <a:r>
              <a:rPr lang="en-US" altLang="en-US" i="1" dirty="0">
                <a:solidFill>
                  <a:schemeClr val="tx1">
                    <a:lumMod val="75000"/>
                    <a:lumOff val="25000"/>
                  </a:schemeClr>
                </a:solidFill>
                <a:latin typeface="Gill Sans MT" panose="020B0502020104020203" pitchFamily="34" charset="0"/>
                <a:cs typeface="Arial" pitchFamily="34" charset="0"/>
              </a:rPr>
              <a:t>	28 students in a class</a:t>
            </a:r>
          </a:p>
          <a:p>
            <a:pPr eaLnBrk="0" hangingPunct="0">
              <a:buClr>
                <a:srgbClr val="000000"/>
              </a:buClr>
              <a:buSzPct val="100000"/>
              <a:buFont typeface="Arial" pitchFamily="34" charset="0"/>
              <a:buNone/>
              <a:tabLst>
                <a:tab pos="914400" algn="l"/>
              </a:tabLst>
            </a:pPr>
            <a:endParaRPr lang="en-US" altLang="en-US" dirty="0">
              <a:solidFill>
                <a:schemeClr val="tx1">
                  <a:lumMod val="75000"/>
                  <a:lumOff val="25000"/>
                </a:schemeClr>
              </a:solidFill>
              <a:latin typeface="Gill Sans MT" panose="020B0502020104020203" pitchFamily="34" charset="0"/>
              <a:cs typeface="Arial" pitchFamily="34" charset="0"/>
            </a:endParaRPr>
          </a:p>
          <a:p>
            <a:pPr eaLnBrk="0" hangingPunct="0">
              <a:buClr>
                <a:srgbClr val="000000"/>
              </a:buClr>
              <a:buSzPct val="100000"/>
              <a:buFont typeface="Arial" pitchFamily="34" charset="0"/>
              <a:buNone/>
              <a:tabLst>
                <a:tab pos="914400" algn="l"/>
              </a:tabLst>
            </a:pPr>
            <a:r>
              <a:rPr lang="en-US" altLang="en-US" b="1" dirty="0">
                <a:solidFill>
                  <a:srgbClr val="E7788B"/>
                </a:solidFill>
                <a:latin typeface="Gill Sans MT" panose="020B0502020104020203" pitchFamily="34" charset="0"/>
                <a:cs typeface="Arial" pitchFamily="34" charset="0"/>
              </a:rPr>
              <a:t>2) Inexact numbers:</a:t>
            </a:r>
          </a:p>
          <a:p>
            <a:pPr marL="1143000" lvl="1" indent="-457200" eaLnBrk="0" hangingPunct="0">
              <a:buClr>
                <a:srgbClr val="000000"/>
              </a:buClr>
              <a:buSzPct val="100000"/>
              <a:buFont typeface="Arial" pitchFamily="34" charset="0"/>
              <a:buAutoNum type="alphaLcParenR"/>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measured by any method other than counting</a:t>
            </a:r>
          </a:p>
          <a:p>
            <a:pPr marL="1143000" lvl="2" eaLnBrk="0" hangingPunct="0">
              <a:buClr>
                <a:srgbClr val="000000"/>
              </a:buClr>
              <a:buSzPct val="100000"/>
              <a:tabLst>
                <a:tab pos="914400" algn="l"/>
              </a:tabLst>
            </a:pPr>
            <a:r>
              <a:rPr lang="en-US" altLang="en-US" i="1" dirty="0">
                <a:solidFill>
                  <a:schemeClr val="tx1">
                    <a:lumMod val="75000"/>
                    <a:lumOff val="25000"/>
                  </a:schemeClr>
                </a:solidFill>
                <a:latin typeface="Gill Sans MT" panose="020B0502020104020203" pitchFamily="34" charset="0"/>
                <a:cs typeface="Arial" pitchFamily="34" charset="0"/>
              </a:rPr>
              <a:t>	length, mass, volume, time, speed, etc.</a:t>
            </a:r>
          </a:p>
        </p:txBody>
      </p:sp>
      <p:sp>
        <p:nvSpPr>
          <p:cNvPr id="9" name="Rectangle 2">
            <a:extLst>
              <a:ext uri="{FF2B5EF4-FFF2-40B4-BE49-F238E27FC236}">
                <a16:creationId xmlns:a16="http://schemas.microsoft.com/office/drawing/2014/main" id="{7479EFF5-E150-407C-B47F-4F6DE3AC7F9A}"/>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Uncertainty in Measurement</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0" name="TextBox 11">
            <a:extLst>
              <a:ext uri="{FF2B5EF4-FFF2-40B4-BE49-F238E27FC236}">
                <a16:creationId xmlns:a16="http://schemas.microsoft.com/office/drawing/2014/main" id="{A640FA10-CE4C-4050-9AB5-FCF11C8CF7C5}"/>
              </a:ext>
            </a:extLst>
          </p:cNvPr>
          <p:cNvSpPr txBox="1">
            <a:spLocks noChangeArrowheads="1"/>
          </p:cNvSpPr>
          <p:nvPr/>
        </p:nvSpPr>
        <p:spPr bwMode="auto">
          <a:xfrm>
            <a:off x="13781" y="4837368"/>
            <a:ext cx="8839200"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An inexact number must be reported to indicate its uncertainty.</a:t>
            </a:r>
          </a:p>
        </p:txBody>
      </p:sp>
    </p:spTree>
    <p:extLst>
      <p:ext uri="{BB962C8B-B14F-4D97-AF65-F5344CB8AC3E}">
        <p14:creationId xmlns:p14="http://schemas.microsoft.com/office/powerpoint/2010/main" val="995509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28</a:t>
            </a:fld>
            <a:endParaRPr lang="en-US" dirty="0">
              <a:solidFill>
                <a:schemeClr val="bg1"/>
              </a:solidFill>
            </a:endParaRPr>
          </a:p>
        </p:txBody>
      </p:sp>
      <p:sp>
        <p:nvSpPr>
          <p:cNvPr id="8" name="TextBox 7">
            <a:extLst>
              <a:ext uri="{FF2B5EF4-FFF2-40B4-BE49-F238E27FC236}">
                <a16:creationId xmlns:a16="http://schemas.microsoft.com/office/drawing/2014/main" id="{A072732B-2CBD-4F96-8747-13C558DF9A2D}"/>
              </a:ext>
            </a:extLst>
          </p:cNvPr>
          <p:cNvSpPr txBox="1">
            <a:spLocks noChangeArrowheads="1"/>
          </p:cNvSpPr>
          <p:nvPr/>
        </p:nvSpPr>
        <p:spPr bwMode="auto">
          <a:xfrm>
            <a:off x="-23386" y="919522"/>
            <a:ext cx="9167386"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b="1" dirty="0">
                <a:solidFill>
                  <a:srgbClr val="E7788B"/>
                </a:solidFill>
                <a:latin typeface="Gill Sans MT" panose="020B0502020104020203" pitchFamily="34" charset="0"/>
                <a:cs typeface="Arial" pitchFamily="34" charset="0"/>
              </a:rPr>
              <a:t>Significant figures </a:t>
            </a:r>
            <a:r>
              <a:rPr lang="en-US" altLang="en-US" b="1" dirty="0">
                <a:solidFill>
                  <a:schemeClr val="tx1">
                    <a:lumMod val="75000"/>
                    <a:lumOff val="25000"/>
                  </a:schemeClr>
                </a:solidFill>
                <a:latin typeface="Gill Sans MT" panose="020B0502020104020203" pitchFamily="34" charset="0"/>
                <a:cs typeface="Arial" pitchFamily="34" charset="0"/>
              </a:rPr>
              <a:t>(or digits)</a:t>
            </a:r>
            <a:r>
              <a:rPr lang="en-US" altLang="en-US" dirty="0">
                <a:solidFill>
                  <a:schemeClr val="tx1">
                    <a:lumMod val="75000"/>
                    <a:lumOff val="25000"/>
                  </a:schemeClr>
                </a:solidFill>
                <a:latin typeface="Gill Sans MT" panose="020B0502020104020203" pitchFamily="34" charset="0"/>
                <a:cs typeface="Arial" pitchFamily="34" charset="0"/>
              </a:rPr>
              <a:t> are the meaningful digits</a:t>
            </a:r>
            <a:r>
              <a:rPr lang="en-US" altLang="en-US" b="1" dirty="0">
                <a:solidFill>
                  <a:schemeClr val="tx1">
                    <a:lumMod val="75000"/>
                    <a:lumOff val="25000"/>
                  </a:schemeClr>
                </a:solidFill>
                <a:latin typeface="Gill Sans MT" panose="020B0502020104020203" pitchFamily="34" charset="0"/>
                <a:cs typeface="Arial" pitchFamily="34" charset="0"/>
              </a:rPr>
              <a:t> </a:t>
            </a:r>
            <a:r>
              <a:rPr lang="en-US" altLang="en-US" dirty="0">
                <a:solidFill>
                  <a:schemeClr val="tx1">
                    <a:lumMod val="75000"/>
                    <a:lumOff val="25000"/>
                  </a:schemeClr>
                </a:solidFill>
                <a:latin typeface="Gill Sans MT" panose="020B0502020104020203" pitchFamily="34" charset="0"/>
                <a:cs typeface="Arial" pitchFamily="34" charset="0"/>
              </a:rPr>
              <a:t>in a reported number.</a:t>
            </a:r>
          </a:p>
        </p:txBody>
      </p:sp>
      <p:sp>
        <p:nvSpPr>
          <p:cNvPr id="10" name="Rectangle 2">
            <a:extLst>
              <a:ext uri="{FF2B5EF4-FFF2-40B4-BE49-F238E27FC236}">
                <a16:creationId xmlns:a16="http://schemas.microsoft.com/office/drawing/2014/main" id="{450F8F4B-1ADD-4B53-B0CA-A8159C312F15}"/>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Uncertainty in Measurement</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1" name="TextBox 10">
            <a:extLst>
              <a:ext uri="{FF2B5EF4-FFF2-40B4-BE49-F238E27FC236}">
                <a16:creationId xmlns:a16="http://schemas.microsoft.com/office/drawing/2014/main" id="{04EAC3A9-C076-4645-8B51-C8983245670A}"/>
              </a:ext>
            </a:extLst>
          </p:cNvPr>
          <p:cNvSpPr txBox="1">
            <a:spLocks noChangeArrowheads="1"/>
          </p:cNvSpPr>
          <p:nvPr/>
        </p:nvSpPr>
        <p:spPr bwMode="auto">
          <a:xfrm>
            <a:off x="-68515" y="3667670"/>
            <a:ext cx="3439628" cy="1477328"/>
          </a:xfrm>
          <a:prstGeom prst="rect">
            <a:avLst/>
          </a:prstGeom>
          <a:noFill/>
          <a:ln w="9525">
            <a:noFill/>
            <a:miter lim="800000"/>
            <a:headEnd/>
            <a:tailEnd/>
          </a:ln>
        </p:spPr>
        <p:txBody>
          <a:bodyPr wrap="square">
            <a:spAutoFit/>
          </a:bodyPr>
          <a:lstStyle/>
          <a:p>
            <a:pPr eaLnBrk="0" hangingPunct="0">
              <a:buClr>
                <a:srgbClr val="000000"/>
              </a:buClr>
              <a:buSzPct val="100000"/>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When using the bottom ruler to measure the memory card, we might record 2.45 cm. Again, we estimate one more digit than we are certain of.</a:t>
            </a:r>
          </a:p>
        </p:txBody>
      </p:sp>
      <p:sp>
        <p:nvSpPr>
          <p:cNvPr id="14" name="Rectangle 13">
            <a:extLst>
              <a:ext uri="{FF2B5EF4-FFF2-40B4-BE49-F238E27FC236}">
                <a16:creationId xmlns:a16="http://schemas.microsoft.com/office/drawing/2014/main" id="{C4A5AFF8-9661-4B94-A576-078DAF935009}"/>
              </a:ext>
            </a:extLst>
          </p:cNvPr>
          <p:cNvSpPr/>
          <p:nvPr/>
        </p:nvSpPr>
        <p:spPr>
          <a:xfrm>
            <a:off x="4869" y="5386420"/>
            <a:ext cx="3099821" cy="923330"/>
          </a:xfrm>
          <a:prstGeom prst="rect">
            <a:avLst/>
          </a:prstGeom>
        </p:spPr>
        <p:txBody>
          <a:bodyPr wrap="square">
            <a:spAutoFit/>
          </a:bodyPr>
          <a:lstStyle/>
          <a:p>
            <a:pPr algn="ctr" eaLnBrk="0" hangingPunct="0">
              <a:buClr>
                <a:srgbClr val="000000"/>
              </a:buClr>
              <a:buSzPct val="100000"/>
              <a:buFont typeface="Arial" pitchFamily="34" charset="0"/>
              <a:buNone/>
              <a:tabLst>
                <a:tab pos="914400" algn="l"/>
              </a:tabLst>
            </a:pPr>
            <a:r>
              <a:rPr lang="en-US" altLang="en-US" dirty="0">
                <a:solidFill>
                  <a:srgbClr val="67AEB6"/>
                </a:solidFill>
                <a:latin typeface="Gill Sans MT" panose="020B0502020104020203" pitchFamily="34" charset="0"/>
                <a:cs typeface="Arial" pitchFamily="34" charset="0"/>
              </a:rPr>
              <a:t>As a rule, estimate between the markings and the estimated digit is the uncertain digit.</a:t>
            </a:r>
          </a:p>
        </p:txBody>
      </p:sp>
      <p:pic>
        <p:nvPicPr>
          <p:cNvPr id="9" name="Picture 7" descr="bur75640_0111">
            <a:extLst>
              <a:ext uri="{FF2B5EF4-FFF2-40B4-BE49-F238E27FC236}">
                <a16:creationId xmlns:a16="http://schemas.microsoft.com/office/drawing/2014/main" id="{E2FD4AEF-6A72-4D52-BF06-67A2DB78D1AB}"/>
              </a:ext>
            </a:extLst>
          </p:cNvPr>
          <p:cNvPicPr>
            <a:picLocks noChangeAspect="1" noChangeArrowheads="1"/>
          </p:cNvPicPr>
          <p:nvPr/>
        </p:nvPicPr>
        <p:blipFill>
          <a:blip r:embed="rId2" cstate="print"/>
          <a:srcRect t="3088"/>
          <a:stretch>
            <a:fillRect/>
          </a:stretch>
        </p:blipFill>
        <p:spPr bwMode="auto">
          <a:xfrm>
            <a:off x="3274584" y="1534097"/>
            <a:ext cx="4374163" cy="4612986"/>
          </a:xfrm>
          <a:prstGeom prst="rect">
            <a:avLst/>
          </a:prstGeom>
          <a:noFill/>
          <a:ln w="9525">
            <a:noFill/>
            <a:miter lim="800000"/>
            <a:headEnd/>
            <a:tailEnd/>
          </a:ln>
        </p:spPr>
      </p:pic>
      <p:sp>
        <p:nvSpPr>
          <p:cNvPr id="17" name="TextBox 16">
            <a:extLst>
              <a:ext uri="{FF2B5EF4-FFF2-40B4-BE49-F238E27FC236}">
                <a16:creationId xmlns:a16="http://schemas.microsoft.com/office/drawing/2014/main" id="{EE16D2B7-4DF6-415F-86D2-6FFFFAD02614}"/>
              </a:ext>
            </a:extLst>
          </p:cNvPr>
          <p:cNvSpPr txBox="1">
            <a:spLocks noChangeArrowheads="1"/>
          </p:cNvSpPr>
          <p:nvPr/>
        </p:nvSpPr>
        <p:spPr bwMode="auto">
          <a:xfrm>
            <a:off x="4381803" y="6052509"/>
            <a:ext cx="3223825" cy="400874"/>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tabLst>
                <a:tab pos="914400" algn="l"/>
              </a:tabLst>
            </a:pPr>
            <a:r>
              <a:rPr lang="en-US" altLang="en-US" b="1" dirty="0">
                <a:solidFill>
                  <a:srgbClr val="E7788B"/>
                </a:solidFill>
                <a:latin typeface="Gill Sans MT" panose="020B0502020104020203" pitchFamily="34" charset="0"/>
                <a:cs typeface="Arial" pitchFamily="34" charset="0"/>
              </a:rPr>
              <a:t>2.45 </a:t>
            </a:r>
            <a:r>
              <a:rPr lang="en-US" altLang="en-US" b="1" u="sng" dirty="0">
                <a:solidFill>
                  <a:srgbClr val="E7788B"/>
                </a:solidFill>
                <a:latin typeface="Gill Sans MT" panose="020B0502020104020203" pitchFamily="34" charset="0"/>
                <a:cs typeface="Arial" pitchFamily="34" charset="0"/>
              </a:rPr>
              <a:t>+</a:t>
            </a:r>
            <a:r>
              <a:rPr lang="en-US" altLang="en-US" b="1" dirty="0">
                <a:solidFill>
                  <a:srgbClr val="E7788B"/>
                </a:solidFill>
                <a:latin typeface="Gill Sans MT" panose="020B0502020104020203" pitchFamily="34" charset="0"/>
                <a:cs typeface="Arial" pitchFamily="34" charset="0"/>
              </a:rPr>
              <a:t> 0.01 cm</a:t>
            </a:r>
          </a:p>
        </p:txBody>
      </p:sp>
      <p:cxnSp>
        <p:nvCxnSpPr>
          <p:cNvPr id="18" name="Straight Connector 17">
            <a:extLst>
              <a:ext uri="{FF2B5EF4-FFF2-40B4-BE49-F238E27FC236}">
                <a16:creationId xmlns:a16="http://schemas.microsoft.com/office/drawing/2014/main" id="{E04F44A4-84CD-45A1-B5E9-F1625EEC358C}"/>
              </a:ext>
            </a:extLst>
          </p:cNvPr>
          <p:cNvCxnSpPr>
            <a:cxnSpLocks noChangeShapeType="1"/>
          </p:cNvCxnSpPr>
          <p:nvPr/>
        </p:nvCxnSpPr>
        <p:spPr bwMode="auto">
          <a:xfrm>
            <a:off x="5794815" y="1547882"/>
            <a:ext cx="0" cy="4546985"/>
          </a:xfrm>
          <a:prstGeom prst="line">
            <a:avLst/>
          </a:prstGeom>
          <a:noFill/>
          <a:ln w="38100" algn="ctr">
            <a:solidFill>
              <a:srgbClr val="E7788B"/>
            </a:solidFill>
            <a:prstDash val="sysDash"/>
            <a:round/>
            <a:headEnd/>
            <a:tailEnd/>
          </a:ln>
        </p:spPr>
      </p:cxnSp>
      <p:sp>
        <p:nvSpPr>
          <p:cNvPr id="19" name="TextBox 18">
            <a:extLst>
              <a:ext uri="{FF2B5EF4-FFF2-40B4-BE49-F238E27FC236}">
                <a16:creationId xmlns:a16="http://schemas.microsoft.com/office/drawing/2014/main" id="{956213E0-BBDC-474E-B926-814DF2F88994}"/>
              </a:ext>
            </a:extLst>
          </p:cNvPr>
          <p:cNvSpPr txBox="1">
            <a:spLocks noChangeArrowheads="1"/>
          </p:cNvSpPr>
          <p:nvPr/>
        </p:nvSpPr>
        <p:spPr bwMode="auto">
          <a:xfrm>
            <a:off x="4826589" y="1257302"/>
            <a:ext cx="1993558" cy="400874"/>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tabLst>
                <a:tab pos="914400" algn="l"/>
              </a:tabLst>
            </a:pPr>
            <a:r>
              <a:rPr lang="en-US" altLang="en-US" b="1" dirty="0">
                <a:solidFill>
                  <a:srgbClr val="E7788B"/>
                </a:solidFill>
                <a:latin typeface="Gill Sans MT" panose="020B0502020104020203" pitchFamily="34" charset="0"/>
                <a:cs typeface="Arial" pitchFamily="34" charset="0"/>
              </a:rPr>
              <a:t>2.5 cm</a:t>
            </a:r>
          </a:p>
        </p:txBody>
      </p:sp>
      <p:sp>
        <p:nvSpPr>
          <p:cNvPr id="7" name="Rectangle 6">
            <a:extLst>
              <a:ext uri="{FF2B5EF4-FFF2-40B4-BE49-F238E27FC236}">
                <a16:creationId xmlns:a16="http://schemas.microsoft.com/office/drawing/2014/main" id="{7D2716BF-F4D8-47AE-81E8-D12216F55805}"/>
              </a:ext>
            </a:extLst>
          </p:cNvPr>
          <p:cNvSpPr/>
          <p:nvPr/>
        </p:nvSpPr>
        <p:spPr>
          <a:xfrm>
            <a:off x="0" y="1817427"/>
            <a:ext cx="3185981" cy="1477328"/>
          </a:xfrm>
          <a:prstGeom prst="rect">
            <a:avLst/>
          </a:prstGeom>
        </p:spPr>
        <p:txBody>
          <a:bodyPr wrap="square">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When using the top ruler to measure the memory card, we could estimate 2.5 cm.  We are certain about the 2, but we are </a:t>
            </a:r>
            <a:r>
              <a:rPr lang="en-US" altLang="en-US" b="1" i="1" dirty="0">
                <a:solidFill>
                  <a:schemeClr val="tx1">
                    <a:lumMod val="75000"/>
                    <a:lumOff val="25000"/>
                  </a:schemeClr>
                </a:solidFill>
                <a:latin typeface="Gill Sans MT" panose="020B0502020104020203" pitchFamily="34" charset="0"/>
                <a:cs typeface="Arial" pitchFamily="34" charset="0"/>
              </a:rPr>
              <a:t>not</a:t>
            </a:r>
            <a:r>
              <a:rPr lang="en-US" altLang="en-US" dirty="0">
                <a:solidFill>
                  <a:schemeClr val="tx1">
                    <a:lumMod val="75000"/>
                    <a:lumOff val="25000"/>
                  </a:schemeClr>
                </a:solidFill>
                <a:latin typeface="Gill Sans MT" panose="020B0502020104020203" pitchFamily="34" charset="0"/>
                <a:cs typeface="Arial" pitchFamily="34" charset="0"/>
              </a:rPr>
              <a:t> certain about the 5.</a:t>
            </a:r>
          </a:p>
        </p:txBody>
      </p:sp>
    </p:spTree>
    <p:extLst>
      <p:ext uri="{BB962C8B-B14F-4D97-AF65-F5344CB8AC3E}">
        <p14:creationId xmlns:p14="http://schemas.microsoft.com/office/powerpoint/2010/main" val="290650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P spid="19"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29</a:t>
            </a:fld>
            <a:endParaRPr lang="en-US" dirty="0">
              <a:solidFill>
                <a:schemeClr val="bg1"/>
              </a:solidFill>
            </a:endParaRPr>
          </a:p>
        </p:txBody>
      </p:sp>
      <p:sp>
        <p:nvSpPr>
          <p:cNvPr id="8" name="TextBox 7">
            <a:extLst>
              <a:ext uri="{FF2B5EF4-FFF2-40B4-BE49-F238E27FC236}">
                <a16:creationId xmlns:a16="http://schemas.microsoft.com/office/drawing/2014/main" id="{81038FB5-A6BB-4EE1-82DD-5CBE8B386D02}"/>
              </a:ext>
            </a:extLst>
          </p:cNvPr>
          <p:cNvSpPr txBox="1">
            <a:spLocks noChangeArrowheads="1"/>
          </p:cNvSpPr>
          <p:nvPr/>
        </p:nvSpPr>
        <p:spPr bwMode="auto">
          <a:xfrm>
            <a:off x="0" y="776721"/>
            <a:ext cx="8610600" cy="369332"/>
          </a:xfrm>
          <a:prstGeom prst="rect">
            <a:avLst/>
          </a:prstGeom>
          <a:noFill/>
          <a:ln w="9525">
            <a:noFill/>
            <a:miter lim="800000"/>
            <a:headEnd/>
            <a:tailEnd/>
          </a:ln>
        </p:spPr>
        <p:txBody>
          <a:bodyPr>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The number </a:t>
            </a:r>
            <a:r>
              <a:rPr lang="en-US" altLang="en-US">
                <a:solidFill>
                  <a:schemeClr val="tx1">
                    <a:lumMod val="75000"/>
                    <a:lumOff val="25000"/>
                  </a:schemeClr>
                </a:solidFill>
                <a:latin typeface="Gill Sans MT" panose="020B0502020104020203" pitchFamily="34" charset="0"/>
                <a:cs typeface="Arial" pitchFamily="34" charset="0"/>
              </a:rPr>
              <a:t>of significant figures </a:t>
            </a:r>
            <a:r>
              <a:rPr lang="en-US" altLang="en-US" dirty="0">
                <a:solidFill>
                  <a:schemeClr val="tx1">
                    <a:lumMod val="75000"/>
                    <a:lumOff val="25000"/>
                  </a:schemeClr>
                </a:solidFill>
                <a:latin typeface="Gill Sans MT" panose="020B0502020104020203" pitchFamily="34" charset="0"/>
                <a:cs typeface="Arial" pitchFamily="34" charset="0"/>
              </a:rPr>
              <a:t>(S.F.) can be </a:t>
            </a:r>
            <a:r>
              <a:rPr lang="en-US" altLang="en-US">
                <a:solidFill>
                  <a:schemeClr val="tx1">
                    <a:lumMod val="75000"/>
                    <a:lumOff val="25000"/>
                  </a:schemeClr>
                </a:solidFill>
                <a:latin typeface="Gill Sans MT" panose="020B0502020104020203" pitchFamily="34" charset="0"/>
                <a:cs typeface="Arial" pitchFamily="34" charset="0"/>
              </a:rPr>
              <a:t>determined using the following guidelines</a:t>
            </a:r>
            <a:r>
              <a:rPr lang="en-US" altLang="en-US" dirty="0">
                <a:solidFill>
                  <a:schemeClr val="tx1">
                    <a:lumMod val="75000"/>
                    <a:lumOff val="25000"/>
                  </a:schemeClr>
                </a:solidFill>
                <a:latin typeface="Gill Sans MT" panose="020B0502020104020203" pitchFamily="34" charset="0"/>
                <a:cs typeface="Arial" pitchFamily="34" charset="0"/>
              </a:rPr>
              <a:t>:</a:t>
            </a:r>
          </a:p>
        </p:txBody>
      </p:sp>
      <p:sp>
        <p:nvSpPr>
          <p:cNvPr id="9" name="TextBox 8">
            <a:extLst>
              <a:ext uri="{FF2B5EF4-FFF2-40B4-BE49-F238E27FC236}">
                <a16:creationId xmlns:a16="http://schemas.microsoft.com/office/drawing/2014/main" id="{25475762-73FD-4F3D-BA48-49F22A7DA2B0}"/>
              </a:ext>
            </a:extLst>
          </p:cNvPr>
          <p:cNvSpPr txBox="1">
            <a:spLocks noChangeArrowheads="1"/>
          </p:cNvSpPr>
          <p:nvPr/>
        </p:nvSpPr>
        <p:spPr bwMode="auto">
          <a:xfrm>
            <a:off x="1219200" y="1490869"/>
            <a:ext cx="723900"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7788B"/>
                </a:solidFill>
                <a:latin typeface="Gill Sans MT" panose="020B0502020104020203" pitchFamily="34" charset="0"/>
                <a:cs typeface="Arial" pitchFamily="34" charset="0"/>
              </a:rPr>
              <a:t>112.1 </a:t>
            </a:r>
          </a:p>
        </p:txBody>
      </p:sp>
      <p:sp>
        <p:nvSpPr>
          <p:cNvPr id="10" name="TextBox 9">
            <a:extLst>
              <a:ext uri="{FF2B5EF4-FFF2-40B4-BE49-F238E27FC236}">
                <a16:creationId xmlns:a16="http://schemas.microsoft.com/office/drawing/2014/main" id="{74DBC0C7-8B03-48D0-876F-1A60F01F0F69}"/>
              </a:ext>
            </a:extLst>
          </p:cNvPr>
          <p:cNvSpPr txBox="1">
            <a:spLocks noChangeArrowheads="1"/>
          </p:cNvSpPr>
          <p:nvPr/>
        </p:nvSpPr>
        <p:spPr bwMode="auto">
          <a:xfrm>
            <a:off x="2333625" y="1490869"/>
            <a:ext cx="2316307"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a:solidFill>
                  <a:srgbClr val="E7788B"/>
                </a:solidFill>
                <a:latin typeface="Gill Sans MT" panose="020B0502020104020203" pitchFamily="34" charset="0"/>
                <a:cs typeface="Arial" pitchFamily="34" charset="0"/>
              </a:rPr>
              <a:t>4 significant figures</a:t>
            </a:r>
            <a:endParaRPr lang="en-US" altLang="en-US" dirty="0">
              <a:solidFill>
                <a:srgbClr val="E7788B"/>
              </a:solidFill>
              <a:latin typeface="Gill Sans MT" panose="020B0502020104020203" pitchFamily="34" charset="0"/>
              <a:cs typeface="Arial" pitchFamily="34" charset="0"/>
            </a:endParaRPr>
          </a:p>
        </p:txBody>
      </p:sp>
      <p:sp>
        <p:nvSpPr>
          <p:cNvPr id="11" name="TextBox 10">
            <a:extLst>
              <a:ext uri="{FF2B5EF4-FFF2-40B4-BE49-F238E27FC236}">
                <a16:creationId xmlns:a16="http://schemas.microsoft.com/office/drawing/2014/main" id="{217BD52B-3A67-4E3A-A388-534EB75DDD4A}"/>
              </a:ext>
            </a:extLst>
          </p:cNvPr>
          <p:cNvSpPr txBox="1">
            <a:spLocks noChangeArrowheads="1"/>
          </p:cNvSpPr>
          <p:nvPr/>
        </p:nvSpPr>
        <p:spPr bwMode="auto">
          <a:xfrm>
            <a:off x="1219200" y="2095366"/>
            <a:ext cx="590550"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7788B"/>
                </a:solidFill>
                <a:latin typeface="Gill Sans MT" panose="020B0502020104020203" pitchFamily="34" charset="0"/>
                <a:cs typeface="Arial" pitchFamily="34" charset="0"/>
              </a:rPr>
              <a:t>305</a:t>
            </a:r>
          </a:p>
        </p:txBody>
      </p:sp>
      <p:sp>
        <p:nvSpPr>
          <p:cNvPr id="13" name="TextBox 12">
            <a:extLst>
              <a:ext uri="{FF2B5EF4-FFF2-40B4-BE49-F238E27FC236}">
                <a16:creationId xmlns:a16="http://schemas.microsoft.com/office/drawing/2014/main" id="{F1CE4791-1743-4D0A-BA4A-418564110193}"/>
              </a:ext>
            </a:extLst>
          </p:cNvPr>
          <p:cNvSpPr txBox="1">
            <a:spLocks noChangeArrowheads="1"/>
          </p:cNvSpPr>
          <p:nvPr/>
        </p:nvSpPr>
        <p:spPr bwMode="auto">
          <a:xfrm>
            <a:off x="2333625" y="2095366"/>
            <a:ext cx="30480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a:solidFill>
                  <a:srgbClr val="E7788B"/>
                </a:solidFill>
                <a:latin typeface="Gill Sans MT" panose="020B0502020104020203" pitchFamily="34" charset="0"/>
                <a:cs typeface="Arial" pitchFamily="34" charset="0"/>
              </a:rPr>
              <a:t>3 significant figures</a:t>
            </a:r>
            <a:endParaRPr lang="en-US" altLang="en-US" dirty="0">
              <a:solidFill>
                <a:srgbClr val="E7788B"/>
              </a:solidFill>
              <a:latin typeface="Gill Sans MT" panose="020B0502020104020203" pitchFamily="34" charset="0"/>
              <a:cs typeface="Arial" pitchFamily="34" charset="0"/>
            </a:endParaRPr>
          </a:p>
        </p:txBody>
      </p:sp>
      <p:sp>
        <p:nvSpPr>
          <p:cNvPr id="14" name="TextBox 13">
            <a:extLst>
              <a:ext uri="{FF2B5EF4-FFF2-40B4-BE49-F238E27FC236}">
                <a16:creationId xmlns:a16="http://schemas.microsoft.com/office/drawing/2014/main" id="{1B2A5C97-3921-41AC-A013-6958DC169CC2}"/>
              </a:ext>
            </a:extLst>
          </p:cNvPr>
          <p:cNvSpPr txBox="1">
            <a:spLocks noChangeArrowheads="1"/>
          </p:cNvSpPr>
          <p:nvPr/>
        </p:nvSpPr>
        <p:spPr bwMode="auto">
          <a:xfrm>
            <a:off x="1219200" y="3134229"/>
            <a:ext cx="838200"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7788B"/>
                </a:solidFill>
                <a:latin typeface="Gill Sans MT" panose="020B0502020104020203" pitchFamily="34" charset="0"/>
                <a:cs typeface="Arial" pitchFamily="34" charset="0"/>
              </a:rPr>
              <a:t>0.0023</a:t>
            </a:r>
          </a:p>
        </p:txBody>
      </p:sp>
      <p:sp>
        <p:nvSpPr>
          <p:cNvPr id="15" name="TextBox 14">
            <a:extLst>
              <a:ext uri="{FF2B5EF4-FFF2-40B4-BE49-F238E27FC236}">
                <a16:creationId xmlns:a16="http://schemas.microsoft.com/office/drawing/2014/main" id="{3BDD53C7-5B4E-4939-8C46-793307FDAE02}"/>
              </a:ext>
            </a:extLst>
          </p:cNvPr>
          <p:cNvSpPr txBox="1">
            <a:spLocks noChangeArrowheads="1"/>
          </p:cNvSpPr>
          <p:nvPr/>
        </p:nvSpPr>
        <p:spPr bwMode="auto">
          <a:xfrm>
            <a:off x="2333625" y="3125554"/>
            <a:ext cx="30480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a:solidFill>
                  <a:srgbClr val="E7788B"/>
                </a:solidFill>
                <a:latin typeface="Gill Sans MT" panose="020B0502020104020203" pitchFamily="34" charset="0"/>
                <a:cs typeface="Arial" pitchFamily="34" charset="0"/>
              </a:rPr>
              <a:t>2 significant figures</a:t>
            </a:r>
            <a:endParaRPr lang="en-US" altLang="en-US" dirty="0">
              <a:solidFill>
                <a:srgbClr val="E7788B"/>
              </a:solidFill>
              <a:latin typeface="Gill Sans MT" panose="020B0502020104020203" pitchFamily="34" charset="0"/>
              <a:cs typeface="Arial" pitchFamily="34" charset="0"/>
            </a:endParaRPr>
          </a:p>
        </p:txBody>
      </p:sp>
      <p:sp>
        <p:nvSpPr>
          <p:cNvPr id="16" name="TextBox 15">
            <a:extLst>
              <a:ext uri="{FF2B5EF4-FFF2-40B4-BE49-F238E27FC236}">
                <a16:creationId xmlns:a16="http://schemas.microsoft.com/office/drawing/2014/main" id="{9750E290-6B9F-4577-B6DC-F171E6782A9C}"/>
              </a:ext>
            </a:extLst>
          </p:cNvPr>
          <p:cNvSpPr txBox="1">
            <a:spLocks noChangeArrowheads="1"/>
          </p:cNvSpPr>
          <p:nvPr/>
        </p:nvSpPr>
        <p:spPr bwMode="auto">
          <a:xfrm>
            <a:off x="1219200" y="2426966"/>
            <a:ext cx="723900"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7788B"/>
                </a:solidFill>
                <a:latin typeface="Gill Sans MT" panose="020B0502020104020203" pitchFamily="34" charset="0"/>
                <a:cs typeface="Arial" pitchFamily="34" charset="0"/>
              </a:rPr>
              <a:t>50.08</a:t>
            </a:r>
          </a:p>
        </p:txBody>
      </p:sp>
      <p:sp>
        <p:nvSpPr>
          <p:cNvPr id="17" name="TextBox 16">
            <a:extLst>
              <a:ext uri="{FF2B5EF4-FFF2-40B4-BE49-F238E27FC236}">
                <a16:creationId xmlns:a16="http://schemas.microsoft.com/office/drawing/2014/main" id="{FE4F4560-E160-4CE1-8E00-B67D313997EB}"/>
              </a:ext>
            </a:extLst>
          </p:cNvPr>
          <p:cNvSpPr txBox="1">
            <a:spLocks noChangeArrowheads="1"/>
          </p:cNvSpPr>
          <p:nvPr/>
        </p:nvSpPr>
        <p:spPr bwMode="auto">
          <a:xfrm>
            <a:off x="2333625" y="2412056"/>
            <a:ext cx="30480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a:solidFill>
                  <a:srgbClr val="E7788B"/>
                </a:solidFill>
                <a:latin typeface="Gill Sans MT" panose="020B0502020104020203" pitchFamily="34" charset="0"/>
                <a:cs typeface="Arial" pitchFamily="34" charset="0"/>
              </a:rPr>
              <a:t>4 significant figures</a:t>
            </a:r>
            <a:endParaRPr lang="en-US" altLang="en-US" dirty="0">
              <a:solidFill>
                <a:srgbClr val="E7788B"/>
              </a:solidFill>
              <a:latin typeface="Gill Sans MT" panose="020B0502020104020203" pitchFamily="34" charset="0"/>
              <a:cs typeface="Arial" pitchFamily="34" charset="0"/>
            </a:endParaRPr>
          </a:p>
        </p:txBody>
      </p:sp>
      <p:sp>
        <p:nvSpPr>
          <p:cNvPr id="18" name="TextBox 17">
            <a:extLst>
              <a:ext uri="{FF2B5EF4-FFF2-40B4-BE49-F238E27FC236}">
                <a16:creationId xmlns:a16="http://schemas.microsoft.com/office/drawing/2014/main" id="{2DE78C66-822F-4F72-BB83-52985759EFB3}"/>
              </a:ext>
            </a:extLst>
          </p:cNvPr>
          <p:cNvSpPr txBox="1">
            <a:spLocks noChangeArrowheads="1"/>
          </p:cNvSpPr>
          <p:nvPr/>
        </p:nvSpPr>
        <p:spPr bwMode="auto">
          <a:xfrm>
            <a:off x="1219200" y="3591429"/>
            <a:ext cx="1057275"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7788B"/>
                </a:solidFill>
                <a:latin typeface="Gill Sans MT" panose="020B0502020104020203" pitchFamily="34" charset="0"/>
                <a:cs typeface="Arial" pitchFamily="34" charset="0"/>
              </a:rPr>
              <a:t>0.000001</a:t>
            </a:r>
          </a:p>
        </p:txBody>
      </p:sp>
      <p:sp>
        <p:nvSpPr>
          <p:cNvPr id="19" name="TextBox 18">
            <a:extLst>
              <a:ext uri="{FF2B5EF4-FFF2-40B4-BE49-F238E27FC236}">
                <a16:creationId xmlns:a16="http://schemas.microsoft.com/office/drawing/2014/main" id="{F6C2900D-1E9C-43C1-9F57-1CC8588F1102}"/>
              </a:ext>
            </a:extLst>
          </p:cNvPr>
          <p:cNvSpPr txBox="1">
            <a:spLocks noChangeArrowheads="1"/>
          </p:cNvSpPr>
          <p:nvPr/>
        </p:nvSpPr>
        <p:spPr bwMode="auto">
          <a:xfrm>
            <a:off x="2333625" y="3582754"/>
            <a:ext cx="30480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a:solidFill>
                  <a:srgbClr val="E7788B"/>
                </a:solidFill>
                <a:latin typeface="Gill Sans MT" panose="020B0502020104020203" pitchFamily="34" charset="0"/>
                <a:cs typeface="Arial" pitchFamily="34" charset="0"/>
              </a:rPr>
              <a:t>1 significant figure</a:t>
            </a:r>
            <a:endParaRPr lang="en-US" altLang="en-US" dirty="0">
              <a:solidFill>
                <a:srgbClr val="E7788B"/>
              </a:solidFill>
              <a:latin typeface="Gill Sans MT" panose="020B0502020104020203" pitchFamily="34" charset="0"/>
              <a:cs typeface="Arial" pitchFamily="34" charset="0"/>
            </a:endParaRPr>
          </a:p>
        </p:txBody>
      </p:sp>
      <p:sp>
        <p:nvSpPr>
          <p:cNvPr id="20" name="Rectangle 19">
            <a:extLst>
              <a:ext uri="{FF2B5EF4-FFF2-40B4-BE49-F238E27FC236}">
                <a16:creationId xmlns:a16="http://schemas.microsoft.com/office/drawing/2014/main" id="{9AD158F6-2AF3-43E1-BE8D-AC8D48DA73B4}"/>
              </a:ext>
            </a:extLst>
          </p:cNvPr>
          <p:cNvSpPr/>
          <p:nvPr/>
        </p:nvSpPr>
        <p:spPr>
          <a:xfrm>
            <a:off x="0" y="1031833"/>
            <a:ext cx="6629400" cy="459036"/>
          </a:xfrm>
          <a:prstGeom prst="rect">
            <a:avLst/>
          </a:prstGeom>
        </p:spPr>
        <p:txBody>
          <a:bodyPr wrap="square">
            <a:spAutoFit/>
          </a:bodyPr>
          <a:lstStyle/>
          <a:p>
            <a:pPr eaLnBrk="0" hangingPunct="0">
              <a:lnSpc>
                <a:spcPct val="150000"/>
              </a:lnSpc>
              <a:buClr>
                <a:srgbClr val="00B0F0"/>
              </a:buClr>
              <a:buSzPct val="100000"/>
              <a:buFont typeface="Arial" pitchFamily="34" charset="0"/>
              <a:buNone/>
              <a:tabLst>
                <a:tab pos="914400" algn="l"/>
              </a:tabLst>
            </a:pPr>
            <a:r>
              <a:rPr lang="en-US" altLang="en-US" b="1" dirty="0">
                <a:solidFill>
                  <a:schemeClr val="tx1">
                    <a:lumMod val="75000"/>
                    <a:lumOff val="25000"/>
                  </a:schemeClr>
                </a:solidFill>
                <a:latin typeface="Gill Sans MT" panose="020B0502020104020203" pitchFamily="34" charset="0"/>
                <a:cs typeface="Arial" pitchFamily="34" charset="0"/>
              </a:rPr>
              <a:t>1)</a:t>
            </a:r>
            <a:r>
              <a:rPr lang="en-US" altLang="en-US" dirty="0">
                <a:solidFill>
                  <a:schemeClr val="tx1">
                    <a:lumMod val="75000"/>
                    <a:lumOff val="25000"/>
                  </a:schemeClr>
                </a:solidFill>
                <a:latin typeface="Gill Sans MT" panose="020B0502020104020203" pitchFamily="34" charset="0"/>
                <a:cs typeface="Arial" pitchFamily="34" charset="0"/>
              </a:rPr>
              <a:t> Any </a:t>
            </a:r>
            <a:r>
              <a:rPr lang="en-US" altLang="en-US">
                <a:solidFill>
                  <a:schemeClr val="tx1">
                    <a:lumMod val="75000"/>
                    <a:lumOff val="25000"/>
                  </a:schemeClr>
                </a:solidFill>
                <a:latin typeface="Gill Sans MT" panose="020B0502020104020203" pitchFamily="34" charset="0"/>
                <a:cs typeface="Arial" pitchFamily="34" charset="0"/>
              </a:rPr>
              <a:t>nonzero digit is significant</a:t>
            </a:r>
            <a:r>
              <a:rPr lang="en-US" altLang="en-US" dirty="0">
                <a:solidFill>
                  <a:schemeClr val="tx1">
                    <a:lumMod val="75000"/>
                    <a:lumOff val="25000"/>
                  </a:schemeClr>
                </a:solidFill>
                <a:latin typeface="Gill Sans MT" panose="020B0502020104020203" pitchFamily="34" charset="0"/>
                <a:cs typeface="Arial" pitchFamily="34" charset="0"/>
              </a:rPr>
              <a:t>.</a:t>
            </a:r>
          </a:p>
        </p:txBody>
      </p:sp>
      <p:sp>
        <p:nvSpPr>
          <p:cNvPr id="21" name="Rectangle 20">
            <a:extLst>
              <a:ext uri="{FF2B5EF4-FFF2-40B4-BE49-F238E27FC236}">
                <a16:creationId xmlns:a16="http://schemas.microsoft.com/office/drawing/2014/main" id="{CBF58868-8EF8-4498-B719-58769C449496}"/>
              </a:ext>
            </a:extLst>
          </p:cNvPr>
          <p:cNvSpPr/>
          <p:nvPr/>
        </p:nvSpPr>
        <p:spPr>
          <a:xfrm>
            <a:off x="0" y="1636330"/>
            <a:ext cx="8534400" cy="459036"/>
          </a:xfrm>
          <a:prstGeom prst="rect">
            <a:avLst/>
          </a:prstGeom>
        </p:spPr>
        <p:txBody>
          <a:bodyPr wrap="square">
            <a:spAutoFit/>
          </a:bodyPr>
          <a:lstStyle/>
          <a:p>
            <a:pPr eaLnBrk="0" hangingPunct="0">
              <a:lnSpc>
                <a:spcPct val="150000"/>
              </a:lnSpc>
              <a:buClr>
                <a:srgbClr val="00B0F0"/>
              </a:buClr>
              <a:buSzPct val="100000"/>
              <a:buFont typeface="Arial" pitchFamily="34" charset="0"/>
              <a:buNone/>
              <a:tabLst>
                <a:tab pos="914400" algn="l"/>
              </a:tabLst>
            </a:pPr>
            <a:r>
              <a:rPr lang="en-US" altLang="en-US" b="1" dirty="0">
                <a:solidFill>
                  <a:schemeClr val="tx1">
                    <a:lumMod val="75000"/>
                    <a:lumOff val="25000"/>
                  </a:schemeClr>
                </a:solidFill>
                <a:latin typeface="Gill Sans MT" panose="020B0502020104020203" pitchFamily="34" charset="0"/>
                <a:cs typeface="Arial" pitchFamily="34" charset="0"/>
              </a:rPr>
              <a:t>2) </a:t>
            </a:r>
            <a:r>
              <a:rPr lang="en-US" altLang="en-US" dirty="0">
                <a:solidFill>
                  <a:schemeClr val="tx1">
                    <a:lumMod val="75000"/>
                    <a:lumOff val="25000"/>
                  </a:schemeClr>
                </a:solidFill>
                <a:latin typeface="Gill Sans MT" panose="020B0502020104020203" pitchFamily="34" charset="0"/>
                <a:cs typeface="Arial" pitchFamily="34" charset="0"/>
              </a:rPr>
              <a:t>Zeros between </a:t>
            </a:r>
            <a:r>
              <a:rPr lang="en-US" altLang="en-US">
                <a:solidFill>
                  <a:schemeClr val="tx1">
                    <a:lumMod val="75000"/>
                    <a:lumOff val="25000"/>
                  </a:schemeClr>
                </a:solidFill>
                <a:latin typeface="Gill Sans MT" panose="020B0502020104020203" pitchFamily="34" charset="0"/>
                <a:cs typeface="Arial" pitchFamily="34" charset="0"/>
              </a:rPr>
              <a:t>nonzero digits are significant</a:t>
            </a:r>
            <a:r>
              <a:rPr lang="en-US" altLang="en-US" dirty="0">
                <a:solidFill>
                  <a:schemeClr val="tx1">
                    <a:lumMod val="75000"/>
                    <a:lumOff val="25000"/>
                  </a:schemeClr>
                </a:solidFill>
                <a:latin typeface="Gill Sans MT" panose="020B0502020104020203" pitchFamily="34" charset="0"/>
                <a:cs typeface="Arial" pitchFamily="34" charset="0"/>
              </a:rPr>
              <a:t>.</a:t>
            </a:r>
          </a:p>
        </p:txBody>
      </p:sp>
      <p:sp>
        <p:nvSpPr>
          <p:cNvPr id="22" name="Rectangle 21">
            <a:extLst>
              <a:ext uri="{FF2B5EF4-FFF2-40B4-BE49-F238E27FC236}">
                <a16:creationId xmlns:a16="http://schemas.microsoft.com/office/drawing/2014/main" id="{7FE826C4-8B1A-459C-A78A-E2D548DB5FDB}"/>
              </a:ext>
            </a:extLst>
          </p:cNvPr>
          <p:cNvSpPr/>
          <p:nvPr/>
        </p:nvSpPr>
        <p:spPr>
          <a:xfrm>
            <a:off x="8239" y="2756222"/>
            <a:ext cx="8844742" cy="369332"/>
          </a:xfrm>
          <a:prstGeom prst="rect">
            <a:avLst/>
          </a:prstGeom>
        </p:spPr>
        <p:txBody>
          <a:bodyPr wrap="square">
            <a:spAutoFit/>
          </a:bodyPr>
          <a:lstStyle/>
          <a:p>
            <a:pPr eaLnBrk="0" hangingPunct="0">
              <a:buClr>
                <a:srgbClr val="00B0F0"/>
              </a:buClr>
              <a:buSzPct val="100000"/>
              <a:buFont typeface="Arial" pitchFamily="34" charset="0"/>
              <a:buNone/>
              <a:tabLst>
                <a:tab pos="914400" algn="l"/>
              </a:tabLst>
            </a:pPr>
            <a:r>
              <a:rPr lang="en-US" altLang="en-US" b="1" dirty="0">
                <a:solidFill>
                  <a:schemeClr val="tx1">
                    <a:lumMod val="75000"/>
                    <a:lumOff val="25000"/>
                  </a:schemeClr>
                </a:solidFill>
                <a:latin typeface="Gill Sans MT" panose="020B0502020104020203" pitchFamily="34" charset="0"/>
                <a:cs typeface="Arial" pitchFamily="34" charset="0"/>
              </a:rPr>
              <a:t>3)</a:t>
            </a:r>
            <a:r>
              <a:rPr lang="en-US" altLang="en-US" dirty="0">
                <a:solidFill>
                  <a:schemeClr val="tx1">
                    <a:lumMod val="75000"/>
                    <a:lumOff val="25000"/>
                  </a:schemeClr>
                </a:solidFill>
                <a:latin typeface="Gill Sans MT" panose="020B0502020104020203" pitchFamily="34" charset="0"/>
                <a:cs typeface="Arial" pitchFamily="34" charset="0"/>
              </a:rPr>
              <a:t> Zeros to the left of the first </a:t>
            </a:r>
            <a:r>
              <a:rPr lang="en-US" altLang="en-US">
                <a:solidFill>
                  <a:schemeClr val="tx1">
                    <a:lumMod val="75000"/>
                    <a:lumOff val="25000"/>
                  </a:schemeClr>
                </a:solidFill>
                <a:latin typeface="Gill Sans MT" panose="020B0502020104020203" pitchFamily="34" charset="0"/>
                <a:cs typeface="Arial" pitchFamily="34" charset="0"/>
              </a:rPr>
              <a:t>nonzero digit </a:t>
            </a:r>
            <a:r>
              <a:rPr lang="en-US" altLang="en-US" dirty="0">
                <a:solidFill>
                  <a:schemeClr val="tx1">
                    <a:lumMod val="75000"/>
                    <a:lumOff val="25000"/>
                  </a:schemeClr>
                </a:solidFill>
                <a:latin typeface="Gill Sans MT" panose="020B0502020104020203" pitchFamily="34" charset="0"/>
                <a:cs typeface="Arial" pitchFamily="34" charset="0"/>
              </a:rPr>
              <a:t>are </a:t>
            </a:r>
            <a:r>
              <a:rPr lang="en-US" altLang="en-US">
                <a:solidFill>
                  <a:schemeClr val="tx1">
                    <a:lumMod val="75000"/>
                    <a:lumOff val="25000"/>
                  </a:schemeClr>
                </a:solidFill>
                <a:latin typeface="Gill Sans MT" panose="020B0502020104020203" pitchFamily="34" charset="0"/>
                <a:cs typeface="Arial" pitchFamily="34" charset="0"/>
              </a:rPr>
              <a:t>not significant</a:t>
            </a:r>
            <a:r>
              <a:rPr lang="en-US" altLang="en-US" dirty="0">
                <a:solidFill>
                  <a:schemeClr val="tx1">
                    <a:lumMod val="75000"/>
                    <a:lumOff val="25000"/>
                  </a:schemeClr>
                </a:solidFill>
                <a:latin typeface="Gill Sans MT" panose="020B0502020104020203" pitchFamily="34" charset="0"/>
                <a:cs typeface="Arial" pitchFamily="34" charset="0"/>
              </a:rPr>
              <a:t>.</a:t>
            </a:r>
          </a:p>
        </p:txBody>
      </p:sp>
      <p:sp>
        <p:nvSpPr>
          <p:cNvPr id="23" name="TextBox 22">
            <a:extLst>
              <a:ext uri="{FF2B5EF4-FFF2-40B4-BE49-F238E27FC236}">
                <a16:creationId xmlns:a16="http://schemas.microsoft.com/office/drawing/2014/main" id="{E2645CA5-0B88-44A5-9F58-309681231C03}"/>
              </a:ext>
            </a:extLst>
          </p:cNvPr>
          <p:cNvSpPr txBox="1">
            <a:spLocks noChangeArrowheads="1"/>
          </p:cNvSpPr>
          <p:nvPr/>
        </p:nvSpPr>
        <p:spPr bwMode="auto">
          <a:xfrm>
            <a:off x="1219200" y="4310530"/>
            <a:ext cx="838200"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7788B"/>
                </a:solidFill>
                <a:latin typeface="Gill Sans MT" panose="020B0502020104020203" pitchFamily="34" charset="0"/>
                <a:cs typeface="Arial" pitchFamily="34" charset="0"/>
              </a:rPr>
              <a:t>1.200 </a:t>
            </a:r>
          </a:p>
        </p:txBody>
      </p:sp>
      <p:sp>
        <p:nvSpPr>
          <p:cNvPr id="24" name="TextBox 23">
            <a:extLst>
              <a:ext uri="{FF2B5EF4-FFF2-40B4-BE49-F238E27FC236}">
                <a16:creationId xmlns:a16="http://schemas.microsoft.com/office/drawing/2014/main" id="{2EEC874F-1408-45EC-8003-07E24FC71205}"/>
              </a:ext>
            </a:extLst>
          </p:cNvPr>
          <p:cNvSpPr txBox="1">
            <a:spLocks noChangeArrowheads="1"/>
          </p:cNvSpPr>
          <p:nvPr/>
        </p:nvSpPr>
        <p:spPr bwMode="auto">
          <a:xfrm>
            <a:off x="2333625" y="4312624"/>
            <a:ext cx="3048000" cy="316690"/>
          </a:xfrm>
          <a:prstGeom prst="rect">
            <a:avLst/>
          </a:prstGeom>
          <a:noFill/>
          <a:ln w="9525">
            <a:noFill/>
            <a:miter lim="800000"/>
            <a:headEnd/>
            <a:tailEnd/>
          </a:ln>
        </p:spPr>
        <p:txBody>
          <a:bodyPr>
            <a:spAutoFit/>
          </a:bodyPr>
          <a:lstStyle/>
          <a:p>
            <a:pPr eaLnBrk="0" hangingPunct="0">
              <a:lnSpc>
                <a:spcPct val="81000"/>
              </a:lnSpc>
              <a:buClr>
                <a:srgbClr val="000000"/>
              </a:buClr>
              <a:buSzPct val="100000"/>
              <a:buFont typeface="Arial" pitchFamily="34" charset="0"/>
              <a:buNone/>
            </a:pPr>
            <a:r>
              <a:rPr lang="en-US" altLang="en-US">
                <a:solidFill>
                  <a:srgbClr val="E7788B"/>
                </a:solidFill>
                <a:latin typeface="Gill Sans MT" panose="020B0502020104020203" pitchFamily="34" charset="0"/>
                <a:cs typeface="Arial" pitchFamily="34" charset="0"/>
              </a:rPr>
              <a:t>4 significant figures</a:t>
            </a:r>
            <a:endParaRPr lang="en-US" altLang="en-US" dirty="0">
              <a:solidFill>
                <a:srgbClr val="E7788B"/>
              </a:solidFill>
              <a:latin typeface="Gill Sans MT" panose="020B0502020104020203" pitchFamily="34" charset="0"/>
              <a:cs typeface="Arial" pitchFamily="34" charset="0"/>
            </a:endParaRPr>
          </a:p>
        </p:txBody>
      </p:sp>
      <p:sp>
        <p:nvSpPr>
          <p:cNvPr id="25" name="TextBox 24">
            <a:extLst>
              <a:ext uri="{FF2B5EF4-FFF2-40B4-BE49-F238E27FC236}">
                <a16:creationId xmlns:a16="http://schemas.microsoft.com/office/drawing/2014/main" id="{2442292F-5E8A-4CB2-8D01-4DD1E173DBA4}"/>
              </a:ext>
            </a:extLst>
          </p:cNvPr>
          <p:cNvSpPr txBox="1">
            <a:spLocks noChangeArrowheads="1"/>
          </p:cNvSpPr>
          <p:nvPr/>
        </p:nvSpPr>
        <p:spPr bwMode="auto">
          <a:xfrm>
            <a:off x="1219200" y="5387109"/>
            <a:ext cx="590550"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7788B"/>
                </a:solidFill>
                <a:latin typeface="Gill Sans MT" panose="020B0502020104020203" pitchFamily="34" charset="0"/>
                <a:cs typeface="Arial" pitchFamily="34" charset="0"/>
              </a:rPr>
              <a:t>100</a:t>
            </a:r>
          </a:p>
        </p:txBody>
      </p:sp>
      <p:sp>
        <p:nvSpPr>
          <p:cNvPr id="26" name="TextBox 25">
            <a:extLst>
              <a:ext uri="{FF2B5EF4-FFF2-40B4-BE49-F238E27FC236}">
                <a16:creationId xmlns:a16="http://schemas.microsoft.com/office/drawing/2014/main" id="{92382DF8-42B3-4FCC-9057-41E0FC94ECC0}"/>
              </a:ext>
            </a:extLst>
          </p:cNvPr>
          <p:cNvSpPr txBox="1">
            <a:spLocks noChangeArrowheads="1"/>
          </p:cNvSpPr>
          <p:nvPr/>
        </p:nvSpPr>
        <p:spPr bwMode="auto">
          <a:xfrm>
            <a:off x="2333625" y="5387109"/>
            <a:ext cx="4038600" cy="316690"/>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pitchFamily="34" charset="0"/>
              <a:buNone/>
            </a:pPr>
            <a:r>
              <a:rPr lang="en-US" altLang="en-US" dirty="0">
                <a:solidFill>
                  <a:srgbClr val="E7788B"/>
                </a:solidFill>
                <a:latin typeface="Gill Sans MT" panose="020B0502020104020203" pitchFamily="34" charset="0"/>
                <a:cs typeface="Arial" pitchFamily="34" charset="0"/>
              </a:rPr>
              <a:t>1, 2, or 3 </a:t>
            </a:r>
            <a:r>
              <a:rPr lang="en-US" altLang="en-US">
                <a:solidFill>
                  <a:srgbClr val="E7788B"/>
                </a:solidFill>
                <a:latin typeface="Gill Sans MT" panose="020B0502020104020203" pitchFamily="34" charset="0"/>
                <a:cs typeface="Arial" pitchFamily="34" charset="0"/>
              </a:rPr>
              <a:t>– ambiguous</a:t>
            </a:r>
            <a:endParaRPr lang="en-US" altLang="en-US" dirty="0">
              <a:solidFill>
                <a:srgbClr val="E7788B"/>
              </a:solidFill>
              <a:latin typeface="Gill Sans MT" panose="020B0502020104020203" pitchFamily="34" charset="0"/>
              <a:cs typeface="Arial" pitchFamily="34" charset="0"/>
            </a:endParaRPr>
          </a:p>
        </p:txBody>
      </p:sp>
      <p:sp>
        <p:nvSpPr>
          <p:cNvPr id="27" name="Rectangle 26">
            <a:extLst>
              <a:ext uri="{FF2B5EF4-FFF2-40B4-BE49-F238E27FC236}">
                <a16:creationId xmlns:a16="http://schemas.microsoft.com/office/drawing/2014/main" id="{0188EA4A-95DC-4071-9DB0-F73F35646FB7}"/>
              </a:ext>
            </a:extLst>
          </p:cNvPr>
          <p:cNvSpPr/>
          <p:nvPr/>
        </p:nvSpPr>
        <p:spPr>
          <a:xfrm>
            <a:off x="8239" y="3908119"/>
            <a:ext cx="8847667" cy="369332"/>
          </a:xfrm>
          <a:prstGeom prst="rect">
            <a:avLst/>
          </a:prstGeom>
        </p:spPr>
        <p:txBody>
          <a:bodyPr wrap="square">
            <a:spAutoFit/>
          </a:bodyPr>
          <a:lstStyle/>
          <a:p>
            <a:r>
              <a:rPr lang="en-US" altLang="en-US" b="1" dirty="0">
                <a:solidFill>
                  <a:schemeClr val="tx1">
                    <a:lumMod val="75000"/>
                    <a:lumOff val="25000"/>
                  </a:schemeClr>
                </a:solidFill>
                <a:latin typeface="Gill Sans MT" panose="020B0502020104020203" pitchFamily="34" charset="0"/>
                <a:cs typeface="Arial" pitchFamily="34" charset="0"/>
              </a:rPr>
              <a:t>4)	</a:t>
            </a:r>
            <a:r>
              <a:rPr lang="en-US" altLang="en-US" dirty="0">
                <a:solidFill>
                  <a:schemeClr val="tx1">
                    <a:lumMod val="75000"/>
                    <a:lumOff val="25000"/>
                  </a:schemeClr>
                </a:solidFill>
                <a:latin typeface="Gill Sans MT" panose="020B0502020104020203" pitchFamily="34" charset="0"/>
                <a:cs typeface="Arial" pitchFamily="34" charset="0"/>
              </a:rPr>
              <a:t>Zeros to </a:t>
            </a:r>
            <a:r>
              <a:rPr lang="en-US" altLang="en-US">
                <a:solidFill>
                  <a:schemeClr val="tx1">
                    <a:lumMod val="75000"/>
                    <a:lumOff val="25000"/>
                  </a:schemeClr>
                </a:solidFill>
                <a:latin typeface="Gill Sans MT" panose="020B0502020104020203" pitchFamily="34" charset="0"/>
                <a:cs typeface="Arial" pitchFamily="34" charset="0"/>
              </a:rPr>
              <a:t>the right </a:t>
            </a:r>
            <a:r>
              <a:rPr lang="en-US" altLang="en-US" dirty="0">
                <a:solidFill>
                  <a:schemeClr val="tx1">
                    <a:lumMod val="75000"/>
                    <a:lumOff val="25000"/>
                  </a:schemeClr>
                </a:solidFill>
                <a:latin typeface="Gill Sans MT" panose="020B0502020104020203" pitchFamily="34" charset="0"/>
                <a:cs typeface="Arial" pitchFamily="34" charset="0"/>
              </a:rPr>
              <a:t>of the last </a:t>
            </a:r>
            <a:r>
              <a:rPr lang="en-US" altLang="en-US">
                <a:solidFill>
                  <a:schemeClr val="tx1">
                    <a:lumMod val="75000"/>
                    <a:lumOff val="25000"/>
                  </a:schemeClr>
                </a:solidFill>
                <a:latin typeface="Gill Sans MT" panose="020B0502020104020203" pitchFamily="34" charset="0"/>
                <a:cs typeface="Arial" pitchFamily="34" charset="0"/>
              </a:rPr>
              <a:t>nonzero digit are significant </a:t>
            </a:r>
            <a:r>
              <a:rPr lang="en-US" altLang="en-US" dirty="0">
                <a:solidFill>
                  <a:schemeClr val="tx1">
                    <a:lumMod val="75000"/>
                    <a:lumOff val="25000"/>
                  </a:schemeClr>
                </a:solidFill>
                <a:latin typeface="Gill Sans MT" panose="020B0502020104020203" pitchFamily="34" charset="0"/>
                <a:cs typeface="Arial" pitchFamily="34" charset="0"/>
              </a:rPr>
              <a:t>if a decimal is present.</a:t>
            </a:r>
          </a:p>
        </p:txBody>
      </p:sp>
      <p:sp>
        <p:nvSpPr>
          <p:cNvPr id="28" name="Rectangle 27">
            <a:extLst>
              <a:ext uri="{FF2B5EF4-FFF2-40B4-BE49-F238E27FC236}">
                <a16:creationId xmlns:a16="http://schemas.microsoft.com/office/drawing/2014/main" id="{ED4F73DF-5A79-4BDE-B7F1-09860AB487B0}"/>
              </a:ext>
            </a:extLst>
          </p:cNvPr>
          <p:cNvSpPr/>
          <p:nvPr/>
        </p:nvSpPr>
        <p:spPr>
          <a:xfrm>
            <a:off x="13781" y="4693823"/>
            <a:ext cx="8839200" cy="646331"/>
          </a:xfrm>
          <a:prstGeom prst="rect">
            <a:avLst/>
          </a:prstGeom>
        </p:spPr>
        <p:txBody>
          <a:bodyPr wrap="square">
            <a:spAutoFit/>
          </a:bodyPr>
          <a:lstStyle/>
          <a:p>
            <a:pPr eaLnBrk="0" hangingPunct="0">
              <a:buClr>
                <a:srgbClr val="00B0F0"/>
              </a:buClr>
              <a:buSzPct val="100000"/>
              <a:tabLst>
                <a:tab pos="914400" algn="l"/>
              </a:tabLst>
            </a:pPr>
            <a:r>
              <a:rPr lang="en-US" altLang="en-US" b="1" dirty="0">
                <a:solidFill>
                  <a:schemeClr val="tx1">
                    <a:lumMod val="75000"/>
                    <a:lumOff val="25000"/>
                  </a:schemeClr>
                </a:solidFill>
                <a:latin typeface="Gill Sans MT" panose="020B0502020104020203" pitchFamily="34" charset="0"/>
                <a:cs typeface="Arial" pitchFamily="34" charset="0"/>
              </a:rPr>
              <a:t>5)  </a:t>
            </a:r>
            <a:r>
              <a:rPr lang="en-US" altLang="en-US" dirty="0">
                <a:solidFill>
                  <a:schemeClr val="tx1">
                    <a:lumMod val="75000"/>
                    <a:lumOff val="25000"/>
                  </a:schemeClr>
                </a:solidFill>
                <a:latin typeface="Gill Sans MT" panose="020B0502020104020203" pitchFamily="34" charset="0"/>
                <a:cs typeface="Arial" pitchFamily="34" charset="0"/>
              </a:rPr>
              <a:t>Zeros to </a:t>
            </a:r>
            <a:r>
              <a:rPr lang="en-US" altLang="en-US">
                <a:solidFill>
                  <a:schemeClr val="tx1">
                    <a:lumMod val="75000"/>
                    <a:lumOff val="25000"/>
                  </a:schemeClr>
                </a:solidFill>
                <a:latin typeface="Gill Sans MT" panose="020B0502020104020203" pitchFamily="34" charset="0"/>
                <a:cs typeface="Arial" pitchFamily="34" charset="0"/>
              </a:rPr>
              <a:t>the right </a:t>
            </a:r>
            <a:r>
              <a:rPr lang="en-US" altLang="en-US" dirty="0">
                <a:solidFill>
                  <a:schemeClr val="tx1">
                    <a:lumMod val="75000"/>
                    <a:lumOff val="25000"/>
                  </a:schemeClr>
                </a:solidFill>
                <a:latin typeface="Gill Sans MT" panose="020B0502020104020203" pitchFamily="34" charset="0"/>
                <a:cs typeface="Arial" pitchFamily="34" charset="0"/>
              </a:rPr>
              <a:t>of the last </a:t>
            </a:r>
            <a:r>
              <a:rPr lang="en-US" altLang="en-US">
                <a:solidFill>
                  <a:schemeClr val="tx1">
                    <a:lumMod val="75000"/>
                    <a:lumOff val="25000"/>
                  </a:schemeClr>
                </a:solidFill>
                <a:latin typeface="Gill Sans MT" panose="020B0502020104020203" pitchFamily="34" charset="0"/>
                <a:cs typeface="Arial" pitchFamily="34" charset="0"/>
              </a:rPr>
              <a:t>nonzero digit </a:t>
            </a:r>
            <a:r>
              <a:rPr lang="en-US" altLang="en-US" dirty="0">
                <a:solidFill>
                  <a:schemeClr val="tx1">
                    <a:lumMod val="75000"/>
                    <a:lumOff val="25000"/>
                  </a:schemeClr>
                </a:solidFill>
                <a:latin typeface="Gill Sans MT" panose="020B0502020104020203" pitchFamily="34" charset="0"/>
                <a:cs typeface="Arial" pitchFamily="34" charset="0"/>
              </a:rPr>
              <a:t>in a number that does not contain a decimal point may or may not </a:t>
            </a:r>
            <a:r>
              <a:rPr lang="en-US" altLang="en-US">
                <a:solidFill>
                  <a:schemeClr val="tx1">
                    <a:lumMod val="75000"/>
                    <a:lumOff val="25000"/>
                  </a:schemeClr>
                </a:solidFill>
                <a:latin typeface="Gill Sans MT" panose="020B0502020104020203" pitchFamily="34" charset="0"/>
                <a:cs typeface="Arial" pitchFamily="34" charset="0"/>
              </a:rPr>
              <a:t>be significant</a:t>
            </a:r>
            <a:r>
              <a:rPr lang="en-US" altLang="en-US" dirty="0">
                <a:solidFill>
                  <a:schemeClr val="tx1">
                    <a:lumMod val="75000"/>
                    <a:lumOff val="25000"/>
                  </a:schemeClr>
                </a:solidFill>
                <a:latin typeface="Gill Sans MT" panose="020B0502020104020203" pitchFamily="34" charset="0"/>
                <a:cs typeface="Arial" pitchFamily="34" charset="0"/>
              </a:rPr>
              <a:t>.</a:t>
            </a:r>
          </a:p>
        </p:txBody>
      </p:sp>
      <p:sp>
        <p:nvSpPr>
          <p:cNvPr id="29" name="Rectangle 2">
            <a:extLst>
              <a:ext uri="{FF2B5EF4-FFF2-40B4-BE49-F238E27FC236}">
                <a16:creationId xmlns:a16="http://schemas.microsoft.com/office/drawing/2014/main" id="{4A587D2E-D99C-4DEB-A53B-5E5166C9C749}"/>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Significant Figures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30" name="Rectangle 29">
            <a:extLst>
              <a:ext uri="{FF2B5EF4-FFF2-40B4-BE49-F238E27FC236}">
                <a16:creationId xmlns:a16="http://schemas.microsoft.com/office/drawing/2014/main" id="{2234B8FB-C3B3-4F63-BA11-F119B34652CC}"/>
              </a:ext>
            </a:extLst>
          </p:cNvPr>
          <p:cNvSpPr/>
          <p:nvPr/>
        </p:nvSpPr>
        <p:spPr>
          <a:xfrm>
            <a:off x="-1" y="5666561"/>
            <a:ext cx="7035045" cy="1200329"/>
          </a:xfrm>
          <a:prstGeom prst="rect">
            <a:avLst/>
          </a:prstGeom>
        </p:spPr>
        <p:txBody>
          <a:bodyPr wrap="square">
            <a:spAutoFit/>
          </a:bodyPr>
          <a:lstStyle/>
          <a:p>
            <a:pPr marL="457200" indent="-457200" algn="ctr" eaLnBrk="0" hangingPunct="0">
              <a:buClr>
                <a:srgbClr val="00B0F0"/>
              </a:buClr>
              <a:buSzPct val="100000"/>
              <a:buFont typeface="Arial" pitchFamily="34" charset="0"/>
              <a:buNone/>
              <a:tabLst>
                <a:tab pos="914400" algn="l"/>
              </a:tabLst>
            </a:pPr>
            <a:r>
              <a:rPr lang="en-US" altLang="en-US" dirty="0">
                <a:solidFill>
                  <a:srgbClr val="67AEB6"/>
                </a:solidFill>
                <a:latin typeface="Gill Sans MT" panose="020B0502020104020203" pitchFamily="34" charset="0"/>
                <a:cs typeface="Arial" pitchFamily="34" charset="0"/>
              </a:rPr>
              <a:t>To </a:t>
            </a:r>
            <a:r>
              <a:rPr lang="en-US" altLang="en-US">
                <a:solidFill>
                  <a:srgbClr val="67AEB6"/>
                </a:solidFill>
                <a:latin typeface="Gill Sans MT" panose="020B0502020104020203" pitchFamily="34" charset="0"/>
                <a:cs typeface="Arial" pitchFamily="34" charset="0"/>
              </a:rPr>
              <a:t>avoid ambiguity</a:t>
            </a:r>
            <a:r>
              <a:rPr lang="en-US" altLang="en-US" dirty="0">
                <a:solidFill>
                  <a:srgbClr val="67AEB6"/>
                </a:solidFill>
                <a:latin typeface="Gill Sans MT" panose="020B0502020104020203" pitchFamily="34" charset="0"/>
                <a:cs typeface="Arial" pitchFamily="34" charset="0"/>
              </a:rPr>
              <a:t>, use scientific notation…</a:t>
            </a:r>
          </a:p>
          <a:p>
            <a:pPr marL="914400" lvl="1" indent="-457200" algn="ctr">
              <a:tabLst>
                <a:tab pos="914400" algn="l"/>
              </a:tabLst>
            </a:pPr>
            <a:r>
              <a:rPr lang="en-US" altLang="en-US" dirty="0">
                <a:solidFill>
                  <a:srgbClr val="67AEB6"/>
                </a:solidFill>
                <a:latin typeface="Gill Sans MT" panose="020B0502020104020203" pitchFamily="34" charset="0"/>
                <a:cs typeface="Arial" pitchFamily="34" charset="0"/>
              </a:rPr>
              <a:t>1 S.F. = 1 x 10</a:t>
            </a:r>
            <a:r>
              <a:rPr lang="en-US" altLang="en-US" baseline="30000" dirty="0">
                <a:solidFill>
                  <a:srgbClr val="67AEB6"/>
                </a:solidFill>
                <a:latin typeface="Gill Sans MT" panose="020B0502020104020203" pitchFamily="34" charset="0"/>
                <a:cs typeface="Arial" pitchFamily="34" charset="0"/>
              </a:rPr>
              <a:t>2</a:t>
            </a:r>
          </a:p>
          <a:p>
            <a:pPr marL="914400" lvl="1" indent="-457200" algn="ctr">
              <a:tabLst>
                <a:tab pos="914400" algn="l"/>
              </a:tabLst>
            </a:pPr>
            <a:r>
              <a:rPr lang="en-US" altLang="en-US" dirty="0">
                <a:solidFill>
                  <a:srgbClr val="67AEB6"/>
                </a:solidFill>
                <a:latin typeface="Gill Sans MT" panose="020B0502020104020203" pitchFamily="34" charset="0"/>
                <a:cs typeface="Arial" pitchFamily="34" charset="0"/>
              </a:rPr>
              <a:t>2 S.F. = 1.0 x 10</a:t>
            </a:r>
            <a:r>
              <a:rPr lang="en-US" altLang="en-US" baseline="30000" dirty="0">
                <a:solidFill>
                  <a:srgbClr val="67AEB6"/>
                </a:solidFill>
                <a:latin typeface="Gill Sans MT" panose="020B0502020104020203" pitchFamily="34" charset="0"/>
                <a:cs typeface="Arial" pitchFamily="34" charset="0"/>
              </a:rPr>
              <a:t>2	</a:t>
            </a:r>
          </a:p>
          <a:p>
            <a:pPr marL="914400" lvl="1" indent="-457200" algn="ctr">
              <a:tabLst>
                <a:tab pos="914400" algn="l"/>
              </a:tabLst>
            </a:pPr>
            <a:r>
              <a:rPr lang="en-US" altLang="en-US" dirty="0">
                <a:solidFill>
                  <a:srgbClr val="67AEB6"/>
                </a:solidFill>
                <a:latin typeface="Gill Sans MT" panose="020B0502020104020203" pitchFamily="34" charset="0"/>
                <a:cs typeface="Arial" pitchFamily="34" charset="0"/>
              </a:rPr>
              <a:t>3 S.F. = 1.00 x 10</a:t>
            </a:r>
            <a:r>
              <a:rPr lang="en-US" altLang="en-US" baseline="30000" dirty="0">
                <a:solidFill>
                  <a:srgbClr val="67AEB6"/>
                </a:solidFill>
                <a:latin typeface="Gill Sans MT" panose="020B0502020104020203" pitchFamily="34" charset="0"/>
                <a:cs typeface="Arial" pitchFamily="34" charset="0"/>
              </a:rPr>
              <a:t>2</a:t>
            </a:r>
            <a:endParaRPr lang="en-US" altLang="en-US" dirty="0">
              <a:solidFill>
                <a:srgbClr val="67AEB6"/>
              </a:solidFill>
              <a:latin typeface="Gill Sans MT" panose="020B0502020104020203" pitchFamily="34" charset="0"/>
              <a:cs typeface="Arial" pitchFamily="34" charset="0"/>
            </a:endParaRPr>
          </a:p>
        </p:txBody>
      </p:sp>
    </p:spTree>
    <p:extLst>
      <p:ext uri="{BB962C8B-B14F-4D97-AF65-F5344CB8AC3E}">
        <p14:creationId xmlns:p14="http://schemas.microsoft.com/office/powerpoint/2010/main" val="51440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3</a:t>
            </a:fld>
            <a:endParaRPr lang="en-US" dirty="0">
              <a:solidFill>
                <a:schemeClr val="bg1"/>
              </a:solidFill>
            </a:endParaRPr>
          </a:p>
        </p:txBody>
      </p:sp>
      <p:sp>
        <p:nvSpPr>
          <p:cNvPr id="14" name="Rectangle 2"/>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Classification of Matter</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380998C6-C0E7-44D4-A861-C934F15E7ED7}"/>
              </a:ext>
            </a:extLst>
          </p:cNvPr>
          <p:cNvSpPr txBox="1">
            <a:spLocks noChangeArrowheads="1"/>
          </p:cNvSpPr>
          <p:nvPr/>
        </p:nvSpPr>
        <p:spPr bwMode="auto">
          <a:xfrm>
            <a:off x="0" y="976730"/>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Solid, liquid and gas are the three states of matter commonly found on earth.  A substance can convert from one state to another without changing the identity of the substance.</a:t>
            </a:r>
          </a:p>
        </p:txBody>
      </p:sp>
      <p:sp>
        <p:nvSpPr>
          <p:cNvPr id="19" name="TextBox 18">
            <a:extLst>
              <a:ext uri="{FF2B5EF4-FFF2-40B4-BE49-F238E27FC236}">
                <a16:creationId xmlns:a16="http://schemas.microsoft.com/office/drawing/2014/main" id="{943D35CB-F5A9-4E76-9232-D81F3EC1936D}"/>
              </a:ext>
            </a:extLst>
          </p:cNvPr>
          <p:cNvSpPr txBox="1">
            <a:spLocks noChangeArrowheads="1"/>
          </p:cNvSpPr>
          <p:nvPr/>
        </p:nvSpPr>
        <p:spPr bwMode="auto">
          <a:xfrm>
            <a:off x="7134945" y="2008548"/>
            <a:ext cx="2028257" cy="1077218"/>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sz="1600" b="1" dirty="0">
                <a:solidFill>
                  <a:srgbClr val="E7788B"/>
                </a:solidFill>
                <a:latin typeface="Gill Sans MT" panose="020B0502020104020203" pitchFamily="34" charset="0"/>
                <a:cs typeface="Times New Roman" pitchFamily="18" charset="0"/>
              </a:rPr>
              <a:t>Solids</a:t>
            </a:r>
            <a:r>
              <a:rPr lang="en-US" altLang="en-US" sz="1600" b="1" dirty="0">
                <a:solidFill>
                  <a:schemeClr val="tx1">
                    <a:lumMod val="75000"/>
                    <a:lumOff val="25000"/>
                  </a:schemeClr>
                </a:solidFill>
                <a:latin typeface="Gill Sans MT" panose="020B0502020104020203" pitchFamily="34" charset="0"/>
                <a:cs typeface="Times New Roman" pitchFamily="18" charset="0"/>
              </a:rPr>
              <a:t> </a:t>
            </a:r>
            <a:r>
              <a:rPr lang="en-US" altLang="en-US" sz="1600" dirty="0">
                <a:solidFill>
                  <a:srgbClr val="67AEB6"/>
                </a:solidFill>
                <a:latin typeface="Gill Sans MT" panose="020B0502020104020203" pitchFamily="34" charset="0"/>
                <a:cs typeface="Times New Roman" pitchFamily="18" charset="0"/>
              </a:rPr>
              <a:t>Rigid and do NOT conform to the shape </a:t>
            </a:r>
            <a:r>
              <a:rPr lang="en-US" altLang="en-US" sz="1600" dirty="0">
                <a:solidFill>
                  <a:schemeClr val="tx1">
                    <a:lumMod val="75000"/>
                    <a:lumOff val="25000"/>
                  </a:schemeClr>
                </a:solidFill>
                <a:latin typeface="Gill Sans MT" panose="020B0502020104020203" pitchFamily="34" charset="0"/>
                <a:cs typeface="Times New Roman" pitchFamily="18" charset="0"/>
              </a:rPr>
              <a:t>of their container. </a:t>
            </a:r>
          </a:p>
        </p:txBody>
      </p:sp>
      <p:sp>
        <p:nvSpPr>
          <p:cNvPr id="20" name="TextBox 19">
            <a:extLst>
              <a:ext uri="{FF2B5EF4-FFF2-40B4-BE49-F238E27FC236}">
                <a16:creationId xmlns:a16="http://schemas.microsoft.com/office/drawing/2014/main" id="{052635EF-1CC8-4E8A-BDA8-D6C423CDD6E3}"/>
              </a:ext>
            </a:extLst>
          </p:cNvPr>
          <p:cNvSpPr txBox="1">
            <a:spLocks noChangeArrowheads="1"/>
          </p:cNvSpPr>
          <p:nvPr/>
        </p:nvSpPr>
        <p:spPr bwMode="auto">
          <a:xfrm>
            <a:off x="7178488" y="3512564"/>
            <a:ext cx="2028257" cy="830997"/>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sz="1600" b="1" dirty="0">
                <a:solidFill>
                  <a:srgbClr val="E7788B"/>
                </a:solidFill>
                <a:latin typeface="Gill Sans MT" panose="020B0502020104020203" pitchFamily="34" charset="0"/>
                <a:cs typeface="Times New Roman" pitchFamily="18" charset="0"/>
              </a:rPr>
              <a:t>Liquids</a:t>
            </a:r>
            <a:r>
              <a:rPr lang="en-US" altLang="en-US" sz="1600" b="1" dirty="0">
                <a:solidFill>
                  <a:schemeClr val="tx1">
                    <a:lumMod val="75000"/>
                    <a:lumOff val="25000"/>
                  </a:schemeClr>
                </a:solidFill>
                <a:latin typeface="Gill Sans MT" panose="020B0502020104020203" pitchFamily="34" charset="0"/>
                <a:cs typeface="Times New Roman" pitchFamily="18" charset="0"/>
              </a:rPr>
              <a:t> </a:t>
            </a:r>
            <a:r>
              <a:rPr lang="en-US" altLang="en-US" sz="1600" dirty="0">
                <a:solidFill>
                  <a:srgbClr val="67AEB6"/>
                </a:solidFill>
                <a:latin typeface="Gill Sans MT" panose="020B0502020104020203" pitchFamily="34" charset="0"/>
                <a:cs typeface="Times New Roman" pitchFamily="18" charset="0"/>
              </a:rPr>
              <a:t>conform to the shape of their container</a:t>
            </a:r>
            <a:r>
              <a:rPr lang="en-US" altLang="en-US" sz="1600" dirty="0">
                <a:solidFill>
                  <a:schemeClr val="tx1">
                    <a:lumMod val="75000"/>
                    <a:lumOff val="25000"/>
                  </a:schemeClr>
                </a:solidFill>
                <a:latin typeface="Gill Sans MT" panose="020B0502020104020203" pitchFamily="34" charset="0"/>
                <a:cs typeface="Times New Roman" pitchFamily="18" charset="0"/>
              </a:rPr>
              <a:t>. </a:t>
            </a:r>
          </a:p>
        </p:txBody>
      </p:sp>
      <p:sp>
        <p:nvSpPr>
          <p:cNvPr id="21" name="TextBox 20">
            <a:extLst>
              <a:ext uri="{FF2B5EF4-FFF2-40B4-BE49-F238E27FC236}">
                <a16:creationId xmlns:a16="http://schemas.microsoft.com/office/drawing/2014/main" id="{C267C48F-5B62-4211-9A3D-7AD6D4932954}"/>
              </a:ext>
            </a:extLst>
          </p:cNvPr>
          <p:cNvSpPr txBox="1">
            <a:spLocks noChangeArrowheads="1"/>
          </p:cNvSpPr>
          <p:nvPr/>
        </p:nvSpPr>
        <p:spPr bwMode="auto">
          <a:xfrm>
            <a:off x="7142279" y="4766512"/>
            <a:ext cx="2028257" cy="830997"/>
          </a:xfrm>
          <a:prstGeom prst="rect">
            <a:avLst/>
          </a:prstGeom>
          <a:noFill/>
          <a:ln w="9525">
            <a:noFill/>
            <a:miter lim="800000"/>
            <a:headEnd/>
            <a:tailEnd/>
          </a:ln>
        </p:spPr>
        <p:txBody>
          <a:bodyPr wrap="square">
            <a:spAutoFit/>
          </a:bodyPr>
          <a:lstStyle/>
          <a:p>
            <a:pPr eaLnBrk="0" hangingPunct="0">
              <a:buClr>
                <a:srgbClr val="000000"/>
              </a:buClr>
              <a:buSzPct val="100000"/>
            </a:pPr>
            <a:r>
              <a:rPr lang="en-US" altLang="en-US" sz="1600" b="1" dirty="0">
                <a:solidFill>
                  <a:srgbClr val="E7788B"/>
                </a:solidFill>
                <a:latin typeface="Gill Sans MT" panose="020B0502020104020203" pitchFamily="34" charset="0"/>
                <a:cs typeface="Times New Roman" pitchFamily="18" charset="0"/>
              </a:rPr>
              <a:t>Gases</a:t>
            </a:r>
            <a:r>
              <a:rPr lang="en-US" altLang="en-US" sz="1600" b="1" dirty="0">
                <a:solidFill>
                  <a:schemeClr val="tx1">
                    <a:lumMod val="75000"/>
                    <a:lumOff val="25000"/>
                  </a:schemeClr>
                </a:solidFill>
                <a:latin typeface="Gill Sans MT" panose="020B0502020104020203" pitchFamily="34" charset="0"/>
                <a:cs typeface="Times New Roman" pitchFamily="18" charset="0"/>
              </a:rPr>
              <a:t> </a:t>
            </a:r>
            <a:r>
              <a:rPr lang="en-US" altLang="en-US" sz="1600" dirty="0">
                <a:solidFill>
                  <a:srgbClr val="67AEB6"/>
                </a:solidFill>
                <a:latin typeface="Gill Sans MT" panose="020B0502020104020203" pitchFamily="34" charset="0"/>
                <a:cs typeface="Times New Roman" pitchFamily="18" charset="0"/>
              </a:rPr>
              <a:t>assume both the shape and volume </a:t>
            </a:r>
            <a:r>
              <a:rPr lang="en-US" altLang="en-US" sz="1600" dirty="0">
                <a:solidFill>
                  <a:schemeClr val="tx1">
                    <a:lumMod val="75000"/>
                    <a:lumOff val="25000"/>
                  </a:schemeClr>
                </a:solidFill>
                <a:latin typeface="Gill Sans MT" panose="020B0502020104020203" pitchFamily="34" charset="0"/>
                <a:cs typeface="Times New Roman" pitchFamily="18" charset="0"/>
              </a:rPr>
              <a:t>of their container. </a:t>
            </a:r>
          </a:p>
        </p:txBody>
      </p:sp>
      <p:pic>
        <p:nvPicPr>
          <p:cNvPr id="16" name="Picture 15" descr="A picture containing fruit, bottle&#10;&#10;Description automatically generated">
            <a:extLst>
              <a:ext uri="{FF2B5EF4-FFF2-40B4-BE49-F238E27FC236}">
                <a16:creationId xmlns:a16="http://schemas.microsoft.com/office/drawing/2014/main" id="{3417A908-3F4F-0E31-3E25-6EEDC07EDDD3}"/>
              </a:ext>
            </a:extLst>
          </p:cNvPr>
          <p:cNvPicPr>
            <a:picLocks noChangeAspect="1"/>
          </p:cNvPicPr>
          <p:nvPr/>
        </p:nvPicPr>
        <p:blipFill rotWithShape="1">
          <a:blip r:embed="rId2">
            <a:extLst>
              <a:ext uri="{28A0092B-C50C-407E-A947-70E740481C1C}">
                <a14:useLocalDpi xmlns:a14="http://schemas.microsoft.com/office/drawing/2010/main" val="0"/>
              </a:ext>
            </a:extLst>
          </a:blip>
          <a:srcRect l="3136"/>
          <a:stretch/>
        </p:blipFill>
        <p:spPr>
          <a:xfrm>
            <a:off x="58715" y="1910707"/>
            <a:ext cx="6963845" cy="4459772"/>
          </a:xfrm>
          <a:prstGeom prst="rect">
            <a:avLst/>
          </a:prstGeom>
        </p:spPr>
      </p:pic>
    </p:spTree>
    <p:extLst>
      <p:ext uri="{BB962C8B-B14F-4D97-AF65-F5344CB8AC3E}">
        <p14:creationId xmlns:p14="http://schemas.microsoft.com/office/powerpoint/2010/main" val="3554810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30</a:t>
            </a:fld>
            <a:endParaRPr lang="en-US" dirty="0">
              <a:solidFill>
                <a:schemeClr val="bg1"/>
              </a:solidFill>
              <a:latin typeface="Gill Sans MT" panose="020B0502020104020203" pitchFamily="34" charset="0"/>
            </a:endParaRPr>
          </a:p>
        </p:txBody>
      </p:sp>
      <p:sp>
        <p:nvSpPr>
          <p:cNvPr id="8" name="TextBox 4">
            <a:extLst>
              <a:ext uri="{FF2B5EF4-FFF2-40B4-BE49-F238E27FC236}">
                <a16:creationId xmlns:a16="http://schemas.microsoft.com/office/drawing/2014/main" id="{8D18FFAA-D78A-4A0C-93AF-3F055AA6801C}"/>
              </a:ext>
            </a:extLst>
          </p:cNvPr>
          <p:cNvSpPr txBox="1">
            <a:spLocks noChangeArrowheads="1"/>
          </p:cNvSpPr>
          <p:nvPr/>
        </p:nvSpPr>
        <p:spPr bwMode="auto">
          <a:xfrm>
            <a:off x="0" y="850830"/>
            <a:ext cx="9144000" cy="1726691"/>
          </a:xfrm>
          <a:prstGeom prst="rect">
            <a:avLst/>
          </a:prstGeom>
          <a:noFill/>
          <a:ln w="9525">
            <a:noFill/>
            <a:miter lim="800000"/>
            <a:headEnd/>
            <a:tailEnd/>
          </a:ln>
        </p:spPr>
        <p:txBody>
          <a:bodyPr wrap="square">
            <a:spAutoFit/>
          </a:bodyPr>
          <a:lstStyle/>
          <a:p>
            <a:pPr>
              <a:lnSpc>
                <a:spcPct val="115000"/>
              </a:lnSpc>
              <a:spcAft>
                <a:spcPts val="1000"/>
              </a:spcAft>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Determine the number of significant figures in the following measurements: </a:t>
            </a:r>
          </a:p>
          <a:p>
            <a:pPr marL="342900" indent="-342900">
              <a:lnSpc>
                <a:spcPct val="115000"/>
              </a:lnSpc>
              <a:spcAft>
                <a:spcPts val="1000"/>
              </a:spcAft>
              <a:buAutoNum type="alphaLcParenBoth"/>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123 cm</a:t>
            </a:r>
          </a:p>
          <a:p>
            <a:pPr>
              <a:lnSpc>
                <a:spcPct val="115000"/>
              </a:lnSpc>
              <a:spcAft>
                <a:spcPts val="1000"/>
              </a:spcAft>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(c) 0.0857 kg</a:t>
            </a:r>
          </a:p>
          <a:p>
            <a:pPr>
              <a:lnSpc>
                <a:spcPct val="115000"/>
              </a:lnSpc>
              <a:spcAft>
                <a:spcPts val="1000"/>
              </a:spcAft>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(e) 50.0 mL</a:t>
            </a:r>
          </a:p>
        </p:txBody>
      </p:sp>
      <p:sp>
        <p:nvSpPr>
          <p:cNvPr id="9" name="Rectangle 2">
            <a:extLst>
              <a:ext uri="{FF2B5EF4-FFF2-40B4-BE49-F238E27FC236}">
                <a16:creationId xmlns:a16="http://schemas.microsoft.com/office/drawing/2014/main" id="{9B23DDF4-5AF5-4CB7-86AD-FF68350569EB}"/>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C9AD2872-39D1-435F-8AD5-A6FBFF689265}"/>
              </a:ext>
            </a:extLst>
          </p:cNvPr>
          <p:cNvSpPr txBox="1"/>
          <p:nvPr/>
        </p:nvSpPr>
        <p:spPr>
          <a:xfrm>
            <a:off x="2562225" y="1315338"/>
            <a:ext cx="610488" cy="369332"/>
          </a:xfrm>
          <a:prstGeom prst="rect">
            <a:avLst/>
          </a:prstGeom>
          <a:noFill/>
        </p:spPr>
        <p:txBody>
          <a:bodyPr wrap="none" rtlCol="0">
            <a:spAutoFit/>
          </a:bodyPr>
          <a:lstStyle/>
          <a:p>
            <a:r>
              <a:rPr lang="en-US" dirty="0">
                <a:solidFill>
                  <a:srgbClr val="E7788B"/>
                </a:solidFill>
                <a:latin typeface="Gill Sans MT" panose="020B0502020104020203" pitchFamily="34" charset="0"/>
              </a:rPr>
              <a:t>3 </a:t>
            </a:r>
            <a:r>
              <a:rPr lang="en-US" dirty="0" err="1">
                <a:solidFill>
                  <a:srgbClr val="E7788B"/>
                </a:solidFill>
                <a:latin typeface="Gill Sans MT" panose="020B0502020104020203" pitchFamily="34" charset="0"/>
              </a:rPr>
              <a:t>s.f.</a:t>
            </a:r>
            <a:endParaRPr lang="en-US" dirty="0">
              <a:solidFill>
                <a:srgbClr val="E7788B"/>
              </a:solidFill>
              <a:latin typeface="Gill Sans MT" panose="020B0502020104020203" pitchFamily="34" charset="0"/>
            </a:endParaRPr>
          </a:p>
        </p:txBody>
      </p:sp>
      <p:sp>
        <p:nvSpPr>
          <p:cNvPr id="11" name="TextBox 10">
            <a:extLst>
              <a:ext uri="{FF2B5EF4-FFF2-40B4-BE49-F238E27FC236}">
                <a16:creationId xmlns:a16="http://schemas.microsoft.com/office/drawing/2014/main" id="{002EACA4-4C8E-4354-BD40-C78FB0035097}"/>
              </a:ext>
            </a:extLst>
          </p:cNvPr>
          <p:cNvSpPr txBox="1"/>
          <p:nvPr/>
        </p:nvSpPr>
        <p:spPr>
          <a:xfrm>
            <a:off x="6592130" y="1315338"/>
            <a:ext cx="610488" cy="369332"/>
          </a:xfrm>
          <a:prstGeom prst="rect">
            <a:avLst/>
          </a:prstGeom>
          <a:noFill/>
        </p:spPr>
        <p:txBody>
          <a:bodyPr wrap="none" rtlCol="0">
            <a:spAutoFit/>
          </a:bodyPr>
          <a:lstStyle/>
          <a:p>
            <a:r>
              <a:rPr lang="en-US" dirty="0">
                <a:solidFill>
                  <a:srgbClr val="E7788B"/>
                </a:solidFill>
                <a:latin typeface="Gill Sans MT" panose="020B0502020104020203" pitchFamily="34" charset="0"/>
              </a:rPr>
              <a:t>4 </a:t>
            </a:r>
            <a:r>
              <a:rPr lang="en-US" dirty="0" err="1">
                <a:solidFill>
                  <a:srgbClr val="E7788B"/>
                </a:solidFill>
                <a:latin typeface="Gill Sans MT" panose="020B0502020104020203" pitchFamily="34" charset="0"/>
              </a:rPr>
              <a:t>s.f.</a:t>
            </a:r>
            <a:endParaRPr lang="en-US" dirty="0">
              <a:solidFill>
                <a:srgbClr val="E7788B"/>
              </a:solidFill>
              <a:latin typeface="Gill Sans MT" panose="020B0502020104020203" pitchFamily="34" charset="0"/>
            </a:endParaRPr>
          </a:p>
        </p:txBody>
      </p:sp>
      <p:sp>
        <p:nvSpPr>
          <p:cNvPr id="13" name="TextBox 12">
            <a:extLst>
              <a:ext uri="{FF2B5EF4-FFF2-40B4-BE49-F238E27FC236}">
                <a16:creationId xmlns:a16="http://schemas.microsoft.com/office/drawing/2014/main" id="{41B6EEE3-5276-42E0-ABE7-2A2D273FC9B4}"/>
              </a:ext>
            </a:extLst>
          </p:cNvPr>
          <p:cNvSpPr txBox="1"/>
          <p:nvPr/>
        </p:nvSpPr>
        <p:spPr>
          <a:xfrm>
            <a:off x="2562225" y="1758493"/>
            <a:ext cx="610488" cy="369332"/>
          </a:xfrm>
          <a:prstGeom prst="rect">
            <a:avLst/>
          </a:prstGeom>
          <a:noFill/>
        </p:spPr>
        <p:txBody>
          <a:bodyPr wrap="none" rtlCol="0">
            <a:spAutoFit/>
          </a:bodyPr>
          <a:lstStyle/>
          <a:p>
            <a:r>
              <a:rPr lang="en-US" dirty="0">
                <a:solidFill>
                  <a:srgbClr val="E7788B"/>
                </a:solidFill>
                <a:latin typeface="Gill Sans MT" panose="020B0502020104020203" pitchFamily="34" charset="0"/>
              </a:rPr>
              <a:t>3 </a:t>
            </a:r>
            <a:r>
              <a:rPr lang="en-US" dirty="0" err="1">
                <a:solidFill>
                  <a:srgbClr val="E7788B"/>
                </a:solidFill>
                <a:latin typeface="Gill Sans MT" panose="020B0502020104020203" pitchFamily="34" charset="0"/>
              </a:rPr>
              <a:t>s.f.</a:t>
            </a:r>
            <a:endParaRPr lang="en-US" dirty="0">
              <a:solidFill>
                <a:srgbClr val="E7788B"/>
              </a:solidFill>
              <a:latin typeface="Gill Sans MT" panose="020B0502020104020203" pitchFamily="34" charset="0"/>
            </a:endParaRPr>
          </a:p>
        </p:txBody>
      </p:sp>
      <p:sp>
        <p:nvSpPr>
          <p:cNvPr id="20" name="TextBox 19">
            <a:extLst>
              <a:ext uri="{FF2B5EF4-FFF2-40B4-BE49-F238E27FC236}">
                <a16:creationId xmlns:a16="http://schemas.microsoft.com/office/drawing/2014/main" id="{2FECE015-59AC-414E-8842-EF770D9C4B21}"/>
              </a:ext>
            </a:extLst>
          </p:cNvPr>
          <p:cNvSpPr txBox="1"/>
          <p:nvPr/>
        </p:nvSpPr>
        <p:spPr>
          <a:xfrm>
            <a:off x="6592130" y="1742145"/>
            <a:ext cx="610488" cy="369332"/>
          </a:xfrm>
          <a:prstGeom prst="rect">
            <a:avLst/>
          </a:prstGeom>
          <a:noFill/>
        </p:spPr>
        <p:txBody>
          <a:bodyPr wrap="none" rtlCol="0">
            <a:spAutoFit/>
          </a:bodyPr>
          <a:lstStyle/>
          <a:p>
            <a:r>
              <a:rPr lang="en-US" dirty="0">
                <a:solidFill>
                  <a:srgbClr val="E7788B"/>
                </a:solidFill>
                <a:latin typeface="Gill Sans MT" panose="020B0502020104020203" pitchFamily="34" charset="0"/>
              </a:rPr>
              <a:t>4 </a:t>
            </a:r>
            <a:r>
              <a:rPr lang="en-US" dirty="0" err="1">
                <a:solidFill>
                  <a:srgbClr val="E7788B"/>
                </a:solidFill>
                <a:latin typeface="Gill Sans MT" panose="020B0502020104020203" pitchFamily="34" charset="0"/>
              </a:rPr>
              <a:t>s.f.</a:t>
            </a:r>
            <a:endParaRPr lang="en-US" dirty="0">
              <a:solidFill>
                <a:srgbClr val="E7788B"/>
              </a:solidFill>
              <a:latin typeface="Gill Sans MT" panose="020B0502020104020203" pitchFamily="34" charset="0"/>
            </a:endParaRPr>
          </a:p>
        </p:txBody>
      </p:sp>
      <p:sp>
        <p:nvSpPr>
          <p:cNvPr id="21" name="TextBox 20">
            <a:extLst>
              <a:ext uri="{FF2B5EF4-FFF2-40B4-BE49-F238E27FC236}">
                <a16:creationId xmlns:a16="http://schemas.microsoft.com/office/drawing/2014/main" id="{BF358C5A-78B3-4CBF-86C6-D26AC6E7A253}"/>
              </a:ext>
            </a:extLst>
          </p:cNvPr>
          <p:cNvSpPr txBox="1"/>
          <p:nvPr/>
        </p:nvSpPr>
        <p:spPr>
          <a:xfrm>
            <a:off x="2562225" y="2196643"/>
            <a:ext cx="610488" cy="369332"/>
          </a:xfrm>
          <a:prstGeom prst="rect">
            <a:avLst/>
          </a:prstGeom>
          <a:noFill/>
        </p:spPr>
        <p:txBody>
          <a:bodyPr wrap="none" rtlCol="0">
            <a:spAutoFit/>
          </a:bodyPr>
          <a:lstStyle/>
          <a:p>
            <a:r>
              <a:rPr lang="en-US" dirty="0">
                <a:solidFill>
                  <a:srgbClr val="E7788B"/>
                </a:solidFill>
                <a:latin typeface="Gill Sans MT" panose="020B0502020104020203" pitchFamily="34" charset="0"/>
              </a:rPr>
              <a:t>3 </a:t>
            </a:r>
            <a:r>
              <a:rPr lang="en-US" dirty="0" err="1">
                <a:solidFill>
                  <a:srgbClr val="E7788B"/>
                </a:solidFill>
                <a:latin typeface="Gill Sans MT" panose="020B0502020104020203" pitchFamily="34" charset="0"/>
              </a:rPr>
              <a:t>s.f.</a:t>
            </a:r>
            <a:endParaRPr lang="en-US" dirty="0">
              <a:solidFill>
                <a:srgbClr val="E7788B"/>
              </a:solidFill>
              <a:latin typeface="Gill Sans MT" panose="020B0502020104020203" pitchFamily="34" charset="0"/>
            </a:endParaRPr>
          </a:p>
        </p:txBody>
      </p:sp>
      <p:sp>
        <p:nvSpPr>
          <p:cNvPr id="22" name="TextBox 21">
            <a:extLst>
              <a:ext uri="{FF2B5EF4-FFF2-40B4-BE49-F238E27FC236}">
                <a16:creationId xmlns:a16="http://schemas.microsoft.com/office/drawing/2014/main" id="{87A4CB5F-9EF0-4DA4-B251-7760554F1283}"/>
              </a:ext>
            </a:extLst>
          </p:cNvPr>
          <p:cNvSpPr txBox="1"/>
          <p:nvPr/>
        </p:nvSpPr>
        <p:spPr>
          <a:xfrm>
            <a:off x="6592130" y="2197611"/>
            <a:ext cx="610488" cy="369332"/>
          </a:xfrm>
          <a:prstGeom prst="rect">
            <a:avLst/>
          </a:prstGeom>
          <a:noFill/>
        </p:spPr>
        <p:txBody>
          <a:bodyPr wrap="none" rtlCol="0">
            <a:spAutoFit/>
          </a:bodyPr>
          <a:lstStyle/>
          <a:p>
            <a:r>
              <a:rPr lang="en-US" dirty="0">
                <a:solidFill>
                  <a:srgbClr val="E7788B"/>
                </a:solidFill>
                <a:latin typeface="Gill Sans MT" panose="020B0502020104020203" pitchFamily="34" charset="0"/>
              </a:rPr>
              <a:t>4 </a:t>
            </a:r>
            <a:r>
              <a:rPr lang="en-US" dirty="0" err="1">
                <a:solidFill>
                  <a:srgbClr val="E7788B"/>
                </a:solidFill>
                <a:latin typeface="Gill Sans MT" panose="020B0502020104020203" pitchFamily="34" charset="0"/>
              </a:rPr>
              <a:t>s.f.</a:t>
            </a:r>
            <a:endParaRPr lang="en-US" dirty="0">
              <a:solidFill>
                <a:srgbClr val="E7788B"/>
              </a:solidFill>
              <a:latin typeface="Gill Sans MT" panose="020B0502020104020203" pitchFamily="34" charset="0"/>
            </a:endParaRPr>
          </a:p>
        </p:txBody>
      </p:sp>
      <p:sp>
        <p:nvSpPr>
          <p:cNvPr id="23" name="Rectangle 22">
            <a:extLst>
              <a:ext uri="{FF2B5EF4-FFF2-40B4-BE49-F238E27FC236}">
                <a16:creationId xmlns:a16="http://schemas.microsoft.com/office/drawing/2014/main" id="{2518A7BD-07B2-4C7E-B1D0-E28A6CAB12B5}"/>
              </a:ext>
            </a:extLst>
          </p:cNvPr>
          <p:cNvSpPr/>
          <p:nvPr/>
        </p:nvSpPr>
        <p:spPr>
          <a:xfrm>
            <a:off x="4572000" y="1298346"/>
            <a:ext cx="1189749" cy="386324"/>
          </a:xfrm>
          <a:prstGeom prst="rect">
            <a:avLst/>
          </a:prstGeom>
        </p:spPr>
        <p:txBody>
          <a:bodyPr wrap="none">
            <a:spAutoFit/>
          </a:bodyPr>
          <a:lstStyle/>
          <a:p>
            <a:pPr>
              <a:lnSpc>
                <a:spcPct val="115000"/>
              </a:lnSpc>
              <a:spcAft>
                <a:spcPts val="1000"/>
              </a:spcAft>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(b) </a:t>
            </a:r>
            <a:r>
              <a:rPr lang="en-US" altLang="en-US">
                <a:solidFill>
                  <a:schemeClr val="tx1">
                    <a:lumMod val="75000"/>
                    <a:lumOff val="25000"/>
                  </a:schemeClr>
                </a:solidFill>
                <a:latin typeface="Gill Sans MT" panose="020B0502020104020203" pitchFamily="34" charset="0"/>
                <a:ea typeface="MS PGothic" pitchFamily="34" charset="-128"/>
                <a:cs typeface="Times New Roman" pitchFamily="18" charset="0"/>
              </a:rPr>
              <a:t>25.03 g</a:t>
            </a:r>
            <a:endPar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endParaRPr>
          </a:p>
        </p:txBody>
      </p:sp>
      <p:sp>
        <p:nvSpPr>
          <p:cNvPr id="24" name="Rectangle 23">
            <a:extLst>
              <a:ext uri="{FF2B5EF4-FFF2-40B4-BE49-F238E27FC236}">
                <a16:creationId xmlns:a16="http://schemas.microsoft.com/office/drawing/2014/main" id="{F2C6516B-E91F-482B-9D81-6E2323012447}"/>
              </a:ext>
            </a:extLst>
          </p:cNvPr>
          <p:cNvSpPr/>
          <p:nvPr/>
        </p:nvSpPr>
        <p:spPr>
          <a:xfrm>
            <a:off x="4572000" y="1723095"/>
            <a:ext cx="1822935" cy="383310"/>
          </a:xfrm>
          <a:prstGeom prst="rect">
            <a:avLst/>
          </a:prstGeom>
        </p:spPr>
        <p:txBody>
          <a:bodyPr wrap="none">
            <a:spAutoFit/>
          </a:bodyPr>
          <a:lstStyle/>
          <a:p>
            <a:pPr>
              <a:lnSpc>
                <a:spcPct val="115000"/>
              </a:lnSpc>
              <a:spcAft>
                <a:spcPts val="1000"/>
              </a:spcAft>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(d) 1.106×10</a:t>
            </a:r>
            <a:r>
              <a:rPr lang="en-US" altLang="en-US"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–7</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L</a:t>
            </a:r>
          </a:p>
        </p:txBody>
      </p:sp>
      <p:sp>
        <p:nvSpPr>
          <p:cNvPr id="28" name="Rectangle 27">
            <a:extLst>
              <a:ext uri="{FF2B5EF4-FFF2-40B4-BE49-F238E27FC236}">
                <a16:creationId xmlns:a16="http://schemas.microsoft.com/office/drawing/2014/main" id="{395D5F69-84C3-4C86-B7E3-1A24A43DF62F}"/>
              </a:ext>
            </a:extLst>
          </p:cNvPr>
          <p:cNvSpPr/>
          <p:nvPr/>
        </p:nvSpPr>
        <p:spPr>
          <a:xfrm>
            <a:off x="4572000" y="2175145"/>
            <a:ext cx="1327608" cy="386324"/>
          </a:xfrm>
          <a:prstGeom prst="rect">
            <a:avLst/>
          </a:prstGeom>
        </p:spPr>
        <p:txBody>
          <a:bodyPr wrap="none">
            <a:spAutoFit/>
          </a:bodyPr>
          <a:lstStyle/>
          <a:p>
            <a:pPr>
              <a:lnSpc>
                <a:spcPct val="115000"/>
              </a:lnSpc>
              <a:spcAft>
                <a:spcPts val="1000"/>
              </a:spcAft>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(f) 0.1600 m</a:t>
            </a:r>
          </a:p>
        </p:txBody>
      </p:sp>
      <p:sp>
        <p:nvSpPr>
          <p:cNvPr id="58" name="Oval 57">
            <a:extLst>
              <a:ext uri="{FF2B5EF4-FFF2-40B4-BE49-F238E27FC236}">
                <a16:creationId xmlns:a16="http://schemas.microsoft.com/office/drawing/2014/main" id="{06F08D7A-36A3-485E-B690-B7A61F16477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graphicFrame>
        <p:nvGraphicFramePr>
          <p:cNvPr id="61" name="Table 60">
            <a:extLst>
              <a:ext uri="{FF2B5EF4-FFF2-40B4-BE49-F238E27FC236}">
                <a16:creationId xmlns:a16="http://schemas.microsoft.com/office/drawing/2014/main" id="{7E4C69CD-EFAF-4AD2-A6C4-59AA187A41FC}"/>
              </a:ext>
            </a:extLst>
          </p:cNvPr>
          <p:cNvGraphicFramePr>
            <a:graphicFrameLocks noGrp="1"/>
          </p:cNvGraphicFramePr>
          <p:nvPr>
            <p:extLst>
              <p:ext uri="{D42A27DB-BD31-4B8C-83A1-F6EECF244321}">
                <p14:modId xmlns:p14="http://schemas.microsoft.com/office/powerpoint/2010/main" val="2857520408"/>
              </p:ext>
            </p:extLst>
          </p:nvPr>
        </p:nvGraphicFramePr>
        <p:xfrm>
          <a:off x="106201" y="2658210"/>
          <a:ext cx="6595218" cy="4023360"/>
        </p:xfrm>
        <a:graphic>
          <a:graphicData uri="http://schemas.openxmlformats.org/drawingml/2006/table">
            <a:tbl>
              <a:tblPr firstRow="1" bandRow="1">
                <a:tableStyleId>{5940675A-B579-460E-94D1-54222C63F5DA}</a:tableStyleId>
              </a:tblPr>
              <a:tblGrid>
                <a:gridCol w="1277257">
                  <a:extLst>
                    <a:ext uri="{9D8B030D-6E8A-4147-A177-3AD203B41FA5}">
                      <a16:colId xmlns:a16="http://schemas.microsoft.com/office/drawing/2014/main" val="2896432703"/>
                    </a:ext>
                  </a:extLst>
                </a:gridCol>
                <a:gridCol w="1219200">
                  <a:extLst>
                    <a:ext uri="{9D8B030D-6E8A-4147-A177-3AD203B41FA5}">
                      <a16:colId xmlns:a16="http://schemas.microsoft.com/office/drawing/2014/main" val="1513044242"/>
                    </a:ext>
                  </a:extLst>
                </a:gridCol>
                <a:gridCol w="4098761">
                  <a:extLst>
                    <a:ext uri="{9D8B030D-6E8A-4147-A177-3AD203B41FA5}">
                      <a16:colId xmlns:a16="http://schemas.microsoft.com/office/drawing/2014/main" val="2780542942"/>
                    </a:ext>
                  </a:extLst>
                </a:gridCol>
              </a:tblGrid>
              <a:tr h="365760">
                <a:tc>
                  <a:txBody>
                    <a:bodyPr/>
                    <a:lstStyle/>
                    <a:p>
                      <a:pPr algn="ctr"/>
                      <a:r>
                        <a:rPr lang="en-US" dirty="0">
                          <a:solidFill>
                            <a:schemeClr val="tx1">
                              <a:lumMod val="75000"/>
                              <a:lumOff val="25000"/>
                            </a:schemeClr>
                          </a:solidFill>
                        </a:rPr>
                        <a:t>Number</a:t>
                      </a:r>
                    </a:p>
                  </a:txBody>
                  <a:tcPr anchor="ctr"/>
                </a:tc>
                <a:tc>
                  <a:txBody>
                    <a:bodyPr/>
                    <a:lstStyle/>
                    <a:p>
                      <a:pPr algn="ctr"/>
                      <a:r>
                        <a:rPr lang="en-US">
                          <a:solidFill>
                            <a:schemeClr val="tx1">
                              <a:lumMod val="75000"/>
                              <a:lumOff val="25000"/>
                            </a:schemeClr>
                          </a:solidFill>
                        </a:rPr>
                        <a:t>Sig. Figs</a:t>
                      </a:r>
                      <a:r>
                        <a:rPr lang="en-US" dirty="0">
                          <a:solidFill>
                            <a:schemeClr val="tx1">
                              <a:lumMod val="75000"/>
                              <a:lumOff val="25000"/>
                            </a:schemeClr>
                          </a:solidFill>
                        </a:rPr>
                        <a:t>.</a:t>
                      </a:r>
                    </a:p>
                  </a:txBody>
                  <a:tcPr anchor="ctr"/>
                </a:tc>
                <a:tc>
                  <a:txBody>
                    <a:bodyPr/>
                    <a:lstStyle/>
                    <a:p>
                      <a:pPr algn="ctr"/>
                      <a:r>
                        <a:rPr lang="en-US" dirty="0">
                          <a:solidFill>
                            <a:schemeClr val="tx1">
                              <a:lumMod val="75000"/>
                              <a:lumOff val="25000"/>
                            </a:schemeClr>
                          </a:solidFill>
                        </a:rPr>
                        <a:t>Comment on Zeros</a:t>
                      </a:r>
                    </a:p>
                  </a:txBody>
                  <a:tcPr anchor="ctr"/>
                </a:tc>
                <a:extLst>
                  <a:ext uri="{0D108BD9-81ED-4DB2-BD59-A6C34878D82A}">
                    <a16:rowId xmlns:a16="http://schemas.microsoft.com/office/drawing/2014/main" val="2084159970"/>
                  </a:ext>
                </a:extLst>
              </a:tr>
              <a:tr h="365760">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extLst>
                  <a:ext uri="{0D108BD9-81ED-4DB2-BD59-A6C34878D82A}">
                    <a16:rowId xmlns:a16="http://schemas.microsoft.com/office/drawing/2014/main" val="1588186384"/>
                  </a:ext>
                </a:extLst>
              </a:tr>
              <a:tr h="365760">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75000"/>
                            <a:lumOff val="25000"/>
                          </a:schemeClr>
                        </a:solidFill>
                      </a:endParaRPr>
                    </a:p>
                  </a:txBody>
                  <a:tcPr anchor="ctr"/>
                </a:tc>
                <a:extLst>
                  <a:ext uri="{0D108BD9-81ED-4DB2-BD59-A6C34878D82A}">
                    <a16:rowId xmlns:a16="http://schemas.microsoft.com/office/drawing/2014/main" val="1795893270"/>
                  </a:ext>
                </a:extLst>
              </a:tr>
              <a:tr h="365760">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extLst>
                  <a:ext uri="{0D108BD9-81ED-4DB2-BD59-A6C34878D82A}">
                    <a16:rowId xmlns:a16="http://schemas.microsoft.com/office/drawing/2014/main" val="3995603086"/>
                  </a:ext>
                </a:extLst>
              </a:tr>
              <a:tr h="365760">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extLst>
                  <a:ext uri="{0D108BD9-81ED-4DB2-BD59-A6C34878D82A}">
                    <a16:rowId xmlns:a16="http://schemas.microsoft.com/office/drawing/2014/main" val="3810957157"/>
                  </a:ext>
                </a:extLst>
              </a:tr>
              <a:tr h="365760">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extLst>
                  <a:ext uri="{0D108BD9-81ED-4DB2-BD59-A6C34878D82A}">
                    <a16:rowId xmlns:a16="http://schemas.microsoft.com/office/drawing/2014/main" val="4204693219"/>
                  </a:ext>
                </a:extLst>
              </a:tr>
              <a:tr h="365760">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extLst>
                  <a:ext uri="{0D108BD9-81ED-4DB2-BD59-A6C34878D82A}">
                    <a16:rowId xmlns:a16="http://schemas.microsoft.com/office/drawing/2014/main" val="188958308"/>
                  </a:ext>
                </a:extLst>
              </a:tr>
              <a:tr h="365760">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extLst>
                  <a:ext uri="{0D108BD9-81ED-4DB2-BD59-A6C34878D82A}">
                    <a16:rowId xmlns:a16="http://schemas.microsoft.com/office/drawing/2014/main" val="1310547357"/>
                  </a:ext>
                </a:extLst>
              </a:tr>
              <a:tr h="365760">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extLst>
                  <a:ext uri="{0D108BD9-81ED-4DB2-BD59-A6C34878D82A}">
                    <a16:rowId xmlns:a16="http://schemas.microsoft.com/office/drawing/2014/main" val="1744884209"/>
                  </a:ext>
                </a:extLst>
              </a:tr>
              <a:tr h="365760">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extLst>
                  <a:ext uri="{0D108BD9-81ED-4DB2-BD59-A6C34878D82A}">
                    <a16:rowId xmlns:a16="http://schemas.microsoft.com/office/drawing/2014/main" val="231446992"/>
                  </a:ext>
                </a:extLst>
              </a:tr>
              <a:tr h="365760">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tc>
                  <a:txBody>
                    <a:bodyPr/>
                    <a:lstStyle/>
                    <a:p>
                      <a:pPr algn="ctr"/>
                      <a:endParaRPr lang="en-US" dirty="0">
                        <a:solidFill>
                          <a:schemeClr val="tx1">
                            <a:lumMod val="75000"/>
                            <a:lumOff val="25000"/>
                          </a:schemeClr>
                        </a:solidFill>
                      </a:endParaRPr>
                    </a:p>
                  </a:txBody>
                  <a:tcPr anchor="ctr"/>
                </a:tc>
                <a:extLst>
                  <a:ext uri="{0D108BD9-81ED-4DB2-BD59-A6C34878D82A}">
                    <a16:rowId xmlns:a16="http://schemas.microsoft.com/office/drawing/2014/main" val="1961555980"/>
                  </a:ext>
                </a:extLst>
              </a:tr>
            </a:tbl>
          </a:graphicData>
        </a:graphic>
      </p:graphicFrame>
      <p:sp>
        <p:nvSpPr>
          <p:cNvPr id="62" name="Rectangle 61">
            <a:extLst>
              <a:ext uri="{FF2B5EF4-FFF2-40B4-BE49-F238E27FC236}">
                <a16:creationId xmlns:a16="http://schemas.microsoft.com/office/drawing/2014/main" id="{9028FA2E-085D-4813-A836-9CE9347C7966}"/>
              </a:ext>
            </a:extLst>
          </p:cNvPr>
          <p:cNvSpPr/>
          <p:nvPr/>
        </p:nvSpPr>
        <p:spPr>
          <a:xfrm>
            <a:off x="106199" y="3038774"/>
            <a:ext cx="1267548" cy="338554"/>
          </a:xfrm>
          <a:prstGeom prst="rect">
            <a:avLst/>
          </a:prstGeom>
        </p:spPr>
        <p:txBody>
          <a:bodyPr wrap="square">
            <a:spAutoFit/>
          </a:bodyPr>
          <a:lstStyle/>
          <a:p>
            <a:pPr algn="ctr"/>
            <a:r>
              <a:rPr lang="en-US" sz="1600" dirty="0">
                <a:solidFill>
                  <a:schemeClr val="tx1">
                    <a:lumMod val="75000"/>
                    <a:lumOff val="25000"/>
                  </a:schemeClr>
                </a:solidFill>
                <a:latin typeface="Gill Sans MT" panose="020B0502020104020203" pitchFamily="34" charset="0"/>
              </a:rPr>
              <a:t>2.12</a:t>
            </a:r>
          </a:p>
        </p:txBody>
      </p:sp>
      <p:sp>
        <p:nvSpPr>
          <p:cNvPr id="63" name="Rectangle 62">
            <a:extLst>
              <a:ext uri="{FF2B5EF4-FFF2-40B4-BE49-F238E27FC236}">
                <a16:creationId xmlns:a16="http://schemas.microsoft.com/office/drawing/2014/main" id="{FFDA9598-E8AB-450F-A1AB-F4588D168CBA}"/>
              </a:ext>
            </a:extLst>
          </p:cNvPr>
          <p:cNvSpPr/>
          <p:nvPr/>
        </p:nvSpPr>
        <p:spPr>
          <a:xfrm>
            <a:off x="1381123" y="3038774"/>
            <a:ext cx="1221968"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3</a:t>
            </a:r>
          </a:p>
        </p:txBody>
      </p:sp>
      <p:sp>
        <p:nvSpPr>
          <p:cNvPr id="64" name="Rectangle 63">
            <a:extLst>
              <a:ext uri="{FF2B5EF4-FFF2-40B4-BE49-F238E27FC236}">
                <a16:creationId xmlns:a16="http://schemas.microsoft.com/office/drawing/2014/main" id="{4F774F4D-D34B-4DCC-969C-EB8CE7D480DC}"/>
              </a:ext>
            </a:extLst>
          </p:cNvPr>
          <p:cNvSpPr/>
          <p:nvPr/>
        </p:nvSpPr>
        <p:spPr>
          <a:xfrm>
            <a:off x="108580" y="3402858"/>
            <a:ext cx="1267548" cy="338554"/>
          </a:xfrm>
          <a:prstGeom prst="rect">
            <a:avLst/>
          </a:prstGeom>
        </p:spPr>
        <p:txBody>
          <a:bodyPr wrap="square">
            <a:spAutoFit/>
          </a:bodyPr>
          <a:lstStyle/>
          <a:p>
            <a:pPr lvl="0" algn="ctr" defTabSz="914400" fontAlgn="auto">
              <a:spcBef>
                <a:spcPts val="0"/>
              </a:spcBef>
              <a:spcAft>
                <a:spcPts val="0"/>
              </a:spcAft>
            </a:pPr>
            <a:r>
              <a:rPr lang="en-US" sz="1600" dirty="0">
                <a:solidFill>
                  <a:schemeClr val="tx1">
                    <a:lumMod val="75000"/>
                    <a:lumOff val="25000"/>
                  </a:schemeClr>
                </a:solidFill>
                <a:latin typeface="Gill Sans MT" panose="020B0502020104020203" pitchFamily="34" charset="0"/>
              </a:rPr>
              <a:t>4.500</a:t>
            </a:r>
          </a:p>
        </p:txBody>
      </p:sp>
      <p:sp>
        <p:nvSpPr>
          <p:cNvPr id="65" name="Rectangle 64">
            <a:extLst>
              <a:ext uri="{FF2B5EF4-FFF2-40B4-BE49-F238E27FC236}">
                <a16:creationId xmlns:a16="http://schemas.microsoft.com/office/drawing/2014/main" id="{E23D4D6B-19C9-4C52-9CB1-9BCE75AFE2A4}"/>
              </a:ext>
            </a:extLst>
          </p:cNvPr>
          <p:cNvSpPr/>
          <p:nvPr/>
        </p:nvSpPr>
        <p:spPr>
          <a:xfrm>
            <a:off x="1385885" y="3403853"/>
            <a:ext cx="1214592"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4</a:t>
            </a:r>
          </a:p>
        </p:txBody>
      </p:sp>
      <p:sp>
        <p:nvSpPr>
          <p:cNvPr id="66" name="Rectangle 65">
            <a:extLst>
              <a:ext uri="{FF2B5EF4-FFF2-40B4-BE49-F238E27FC236}">
                <a16:creationId xmlns:a16="http://schemas.microsoft.com/office/drawing/2014/main" id="{D833D092-3B54-401E-BEED-99B472526C65}"/>
              </a:ext>
            </a:extLst>
          </p:cNvPr>
          <p:cNvSpPr/>
          <p:nvPr/>
        </p:nvSpPr>
        <p:spPr>
          <a:xfrm>
            <a:off x="2603091" y="3398989"/>
            <a:ext cx="4090952" cy="338554"/>
          </a:xfrm>
          <a:prstGeom prst="rect">
            <a:avLst/>
          </a:prstGeom>
        </p:spPr>
        <p:txBody>
          <a:bodyPr wrap="square">
            <a:spAutoFit/>
          </a:bodyPr>
          <a:lstStyle/>
          <a:p>
            <a:pPr lvl="0" algn="ctr" defTabSz="914400" fontAlgn="auto">
              <a:spcBef>
                <a:spcPts val="0"/>
              </a:spcBef>
              <a:spcAft>
                <a:spcPts val="0"/>
              </a:spcAft>
              <a:defRPr/>
            </a:pPr>
            <a:r>
              <a:rPr lang="en-US" sz="1600" dirty="0">
                <a:solidFill>
                  <a:srgbClr val="E7788B"/>
                </a:solidFill>
                <a:latin typeface="Gill Sans MT" panose="020B0502020104020203" pitchFamily="34" charset="0"/>
              </a:rPr>
              <a:t>Not placeholders</a:t>
            </a:r>
            <a:r>
              <a:rPr lang="en-US" sz="1600">
                <a:solidFill>
                  <a:srgbClr val="E7788B"/>
                </a:solidFill>
                <a:latin typeface="Gill Sans MT" panose="020B0502020104020203" pitchFamily="34" charset="0"/>
              </a:rPr>
              <a:t>. Significant</a:t>
            </a:r>
            <a:endParaRPr lang="en-US" sz="1600" dirty="0">
              <a:solidFill>
                <a:srgbClr val="E7788B"/>
              </a:solidFill>
              <a:latin typeface="Gill Sans MT" panose="020B0502020104020203" pitchFamily="34" charset="0"/>
            </a:endParaRPr>
          </a:p>
        </p:txBody>
      </p:sp>
      <p:sp>
        <p:nvSpPr>
          <p:cNvPr id="67" name="Rectangle 66">
            <a:extLst>
              <a:ext uri="{FF2B5EF4-FFF2-40B4-BE49-F238E27FC236}">
                <a16:creationId xmlns:a16="http://schemas.microsoft.com/office/drawing/2014/main" id="{7985EEEF-2FBC-4409-B0AA-0D62FD89C5AA}"/>
              </a:ext>
            </a:extLst>
          </p:cNvPr>
          <p:cNvSpPr/>
          <p:nvPr/>
        </p:nvSpPr>
        <p:spPr>
          <a:xfrm>
            <a:off x="106199" y="3767604"/>
            <a:ext cx="1267548" cy="338554"/>
          </a:xfrm>
          <a:prstGeom prst="rect">
            <a:avLst/>
          </a:prstGeom>
        </p:spPr>
        <p:txBody>
          <a:bodyPr wrap="square">
            <a:spAutoFit/>
          </a:bodyPr>
          <a:lstStyle/>
          <a:p>
            <a:pPr lvl="0" algn="ctr" defTabSz="914400" fontAlgn="auto">
              <a:spcBef>
                <a:spcPts val="0"/>
              </a:spcBef>
              <a:spcAft>
                <a:spcPts val="0"/>
              </a:spcAft>
            </a:pPr>
            <a:r>
              <a:rPr lang="en-US" sz="1600" dirty="0">
                <a:solidFill>
                  <a:schemeClr val="tx1">
                    <a:lumMod val="75000"/>
                    <a:lumOff val="25000"/>
                  </a:schemeClr>
                </a:solidFill>
                <a:latin typeface="Gill Sans MT" panose="020B0502020104020203" pitchFamily="34" charset="0"/>
              </a:rPr>
              <a:t>0.002541</a:t>
            </a:r>
          </a:p>
        </p:txBody>
      </p:sp>
      <p:sp>
        <p:nvSpPr>
          <p:cNvPr id="68" name="Rectangle 67">
            <a:extLst>
              <a:ext uri="{FF2B5EF4-FFF2-40B4-BE49-F238E27FC236}">
                <a16:creationId xmlns:a16="http://schemas.microsoft.com/office/drawing/2014/main" id="{641BF7A4-FE40-4C7D-852B-F421265A34FC}"/>
              </a:ext>
            </a:extLst>
          </p:cNvPr>
          <p:cNvSpPr/>
          <p:nvPr/>
        </p:nvSpPr>
        <p:spPr>
          <a:xfrm>
            <a:off x="1385884" y="3769134"/>
            <a:ext cx="1214591"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4</a:t>
            </a:r>
          </a:p>
        </p:txBody>
      </p:sp>
      <p:sp>
        <p:nvSpPr>
          <p:cNvPr id="69" name="Rectangle 68">
            <a:extLst>
              <a:ext uri="{FF2B5EF4-FFF2-40B4-BE49-F238E27FC236}">
                <a16:creationId xmlns:a16="http://schemas.microsoft.com/office/drawing/2014/main" id="{0DE9B180-4BF6-4936-9FA7-8D6E9715C585}"/>
              </a:ext>
            </a:extLst>
          </p:cNvPr>
          <p:cNvSpPr/>
          <p:nvPr/>
        </p:nvSpPr>
        <p:spPr>
          <a:xfrm>
            <a:off x="2610466" y="3767834"/>
            <a:ext cx="4090952"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Placeholders (</a:t>
            </a:r>
            <a:r>
              <a:rPr lang="en-US" sz="1600">
                <a:solidFill>
                  <a:srgbClr val="E7788B"/>
                </a:solidFill>
                <a:latin typeface="Gill Sans MT" panose="020B0502020104020203" pitchFamily="34" charset="0"/>
              </a:rPr>
              <a:t>not significant</a:t>
            </a:r>
            <a:r>
              <a:rPr lang="en-US" sz="1600" dirty="0">
                <a:solidFill>
                  <a:srgbClr val="E7788B"/>
                </a:solidFill>
                <a:latin typeface="Gill Sans MT" panose="020B0502020104020203" pitchFamily="34" charset="0"/>
              </a:rPr>
              <a:t>)</a:t>
            </a:r>
          </a:p>
        </p:txBody>
      </p:sp>
      <p:sp>
        <p:nvSpPr>
          <p:cNvPr id="70" name="Rectangle 69">
            <a:extLst>
              <a:ext uri="{FF2B5EF4-FFF2-40B4-BE49-F238E27FC236}">
                <a16:creationId xmlns:a16="http://schemas.microsoft.com/office/drawing/2014/main" id="{305A54C1-EB4E-4164-8E66-4B4B3F4FD29D}"/>
              </a:ext>
            </a:extLst>
          </p:cNvPr>
          <p:cNvSpPr/>
          <p:nvPr/>
        </p:nvSpPr>
        <p:spPr>
          <a:xfrm>
            <a:off x="108580" y="4135914"/>
            <a:ext cx="1267548" cy="338554"/>
          </a:xfrm>
          <a:prstGeom prst="rect">
            <a:avLst/>
          </a:prstGeom>
        </p:spPr>
        <p:txBody>
          <a:bodyPr wrap="square">
            <a:spAutoFit/>
          </a:bodyPr>
          <a:lstStyle/>
          <a:p>
            <a:pPr algn="ctr"/>
            <a:r>
              <a:rPr lang="en-US" sz="1600" dirty="0">
                <a:solidFill>
                  <a:schemeClr val="tx1">
                    <a:lumMod val="75000"/>
                    <a:lumOff val="25000"/>
                  </a:schemeClr>
                </a:solidFill>
                <a:latin typeface="Gill Sans MT" panose="020B0502020104020203" pitchFamily="34" charset="0"/>
              </a:rPr>
              <a:t>0.00100</a:t>
            </a:r>
          </a:p>
        </p:txBody>
      </p:sp>
      <p:sp>
        <p:nvSpPr>
          <p:cNvPr id="71" name="Rectangle 70">
            <a:extLst>
              <a:ext uri="{FF2B5EF4-FFF2-40B4-BE49-F238E27FC236}">
                <a16:creationId xmlns:a16="http://schemas.microsoft.com/office/drawing/2014/main" id="{7A8C26B8-049C-4A60-B8B8-0B75048D2F28}"/>
              </a:ext>
            </a:extLst>
          </p:cNvPr>
          <p:cNvSpPr/>
          <p:nvPr/>
        </p:nvSpPr>
        <p:spPr>
          <a:xfrm>
            <a:off x="1385884" y="4136059"/>
            <a:ext cx="1214591"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3</a:t>
            </a:r>
          </a:p>
        </p:txBody>
      </p:sp>
      <p:sp>
        <p:nvSpPr>
          <p:cNvPr id="72" name="Rectangle 71">
            <a:extLst>
              <a:ext uri="{FF2B5EF4-FFF2-40B4-BE49-F238E27FC236}">
                <a16:creationId xmlns:a16="http://schemas.microsoft.com/office/drawing/2014/main" id="{BD42D733-0081-4664-BF32-A4DD076E0B32}"/>
              </a:ext>
            </a:extLst>
          </p:cNvPr>
          <p:cNvSpPr/>
          <p:nvPr/>
        </p:nvSpPr>
        <p:spPr>
          <a:xfrm>
            <a:off x="2610465" y="4129658"/>
            <a:ext cx="4090953"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Only the last two </a:t>
            </a:r>
            <a:r>
              <a:rPr lang="en-US" sz="1600">
                <a:solidFill>
                  <a:srgbClr val="E7788B"/>
                </a:solidFill>
                <a:latin typeface="Gill Sans MT" panose="020B0502020104020203" pitchFamily="34" charset="0"/>
              </a:rPr>
              <a:t>are significant</a:t>
            </a:r>
            <a:endParaRPr lang="en-US" sz="1600" dirty="0">
              <a:solidFill>
                <a:srgbClr val="E7788B"/>
              </a:solidFill>
              <a:latin typeface="Gill Sans MT" panose="020B0502020104020203" pitchFamily="34" charset="0"/>
            </a:endParaRPr>
          </a:p>
        </p:txBody>
      </p:sp>
      <p:sp>
        <p:nvSpPr>
          <p:cNvPr id="73" name="Rectangle 72">
            <a:extLst>
              <a:ext uri="{FF2B5EF4-FFF2-40B4-BE49-F238E27FC236}">
                <a16:creationId xmlns:a16="http://schemas.microsoft.com/office/drawing/2014/main" id="{6C341441-EEFD-4136-8EE2-41232AB863EC}"/>
              </a:ext>
            </a:extLst>
          </p:cNvPr>
          <p:cNvSpPr/>
          <p:nvPr/>
        </p:nvSpPr>
        <p:spPr>
          <a:xfrm>
            <a:off x="106199" y="4499527"/>
            <a:ext cx="1267549" cy="338554"/>
          </a:xfrm>
          <a:prstGeom prst="rect">
            <a:avLst/>
          </a:prstGeom>
        </p:spPr>
        <p:txBody>
          <a:bodyPr wrap="square">
            <a:spAutoFit/>
          </a:bodyPr>
          <a:lstStyle/>
          <a:p>
            <a:pPr algn="ctr"/>
            <a:r>
              <a:rPr lang="en-US" sz="1600" dirty="0">
                <a:solidFill>
                  <a:schemeClr val="tx1">
                    <a:lumMod val="75000"/>
                    <a:lumOff val="25000"/>
                  </a:schemeClr>
                </a:solidFill>
                <a:latin typeface="Gill Sans MT" panose="020B0502020104020203" pitchFamily="34" charset="0"/>
              </a:rPr>
              <a:t>500</a:t>
            </a:r>
          </a:p>
        </p:txBody>
      </p:sp>
      <p:sp>
        <p:nvSpPr>
          <p:cNvPr id="74" name="Rectangle 73">
            <a:extLst>
              <a:ext uri="{FF2B5EF4-FFF2-40B4-BE49-F238E27FC236}">
                <a16:creationId xmlns:a16="http://schemas.microsoft.com/office/drawing/2014/main" id="{86B9D79F-CDE8-4AB7-845A-BE064A73CD4F}"/>
              </a:ext>
            </a:extLst>
          </p:cNvPr>
          <p:cNvSpPr/>
          <p:nvPr/>
        </p:nvSpPr>
        <p:spPr>
          <a:xfrm>
            <a:off x="1381123" y="4500392"/>
            <a:ext cx="1221968"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1, 2, 3?</a:t>
            </a:r>
          </a:p>
        </p:txBody>
      </p:sp>
      <p:sp>
        <p:nvSpPr>
          <p:cNvPr id="75" name="Rectangle 74">
            <a:extLst>
              <a:ext uri="{FF2B5EF4-FFF2-40B4-BE49-F238E27FC236}">
                <a16:creationId xmlns:a16="http://schemas.microsoft.com/office/drawing/2014/main" id="{733FAA7E-63B0-4BF2-ABFC-069AAA7E0681}"/>
              </a:ext>
            </a:extLst>
          </p:cNvPr>
          <p:cNvSpPr/>
          <p:nvPr/>
        </p:nvSpPr>
        <p:spPr>
          <a:xfrm>
            <a:off x="2610465" y="4504301"/>
            <a:ext cx="4090954"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Ambiguous (go with 1 when info not given) </a:t>
            </a:r>
          </a:p>
        </p:txBody>
      </p:sp>
      <p:sp>
        <p:nvSpPr>
          <p:cNvPr id="76" name="Rectangle 75">
            <a:extLst>
              <a:ext uri="{FF2B5EF4-FFF2-40B4-BE49-F238E27FC236}">
                <a16:creationId xmlns:a16="http://schemas.microsoft.com/office/drawing/2014/main" id="{C981F8D5-F1F1-44B8-BD20-A6DCAF806D5F}"/>
              </a:ext>
            </a:extLst>
          </p:cNvPr>
          <p:cNvSpPr/>
          <p:nvPr/>
        </p:nvSpPr>
        <p:spPr>
          <a:xfrm>
            <a:off x="106199" y="4868309"/>
            <a:ext cx="1274924" cy="338554"/>
          </a:xfrm>
          <a:prstGeom prst="rect">
            <a:avLst/>
          </a:prstGeom>
        </p:spPr>
        <p:txBody>
          <a:bodyPr wrap="square">
            <a:spAutoFit/>
          </a:bodyPr>
          <a:lstStyle/>
          <a:p>
            <a:pPr lvl="0" algn="ctr" defTabSz="914400" fontAlgn="auto">
              <a:spcBef>
                <a:spcPts val="0"/>
              </a:spcBef>
              <a:spcAft>
                <a:spcPts val="0"/>
              </a:spcAft>
            </a:pPr>
            <a:r>
              <a:rPr lang="en-US" sz="1600" dirty="0">
                <a:solidFill>
                  <a:schemeClr val="tx1">
                    <a:lumMod val="75000"/>
                    <a:lumOff val="25000"/>
                  </a:schemeClr>
                </a:solidFill>
                <a:latin typeface="Gill Sans MT" panose="020B0502020104020203" pitchFamily="34" charset="0"/>
              </a:rPr>
              <a:t>500.</a:t>
            </a:r>
          </a:p>
        </p:txBody>
      </p:sp>
      <p:sp>
        <p:nvSpPr>
          <p:cNvPr id="77" name="Rectangle 76">
            <a:extLst>
              <a:ext uri="{FF2B5EF4-FFF2-40B4-BE49-F238E27FC236}">
                <a16:creationId xmlns:a16="http://schemas.microsoft.com/office/drawing/2014/main" id="{AC37F175-5D78-4397-B349-90A9642DEBDF}"/>
              </a:ext>
            </a:extLst>
          </p:cNvPr>
          <p:cNvSpPr/>
          <p:nvPr/>
        </p:nvSpPr>
        <p:spPr>
          <a:xfrm>
            <a:off x="1381123" y="4866683"/>
            <a:ext cx="1221968"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3</a:t>
            </a:r>
          </a:p>
        </p:txBody>
      </p:sp>
      <p:sp>
        <p:nvSpPr>
          <p:cNvPr id="78" name="Rectangle 77">
            <a:extLst>
              <a:ext uri="{FF2B5EF4-FFF2-40B4-BE49-F238E27FC236}">
                <a16:creationId xmlns:a16="http://schemas.microsoft.com/office/drawing/2014/main" id="{1428F222-816C-4806-9811-7A1FBA09CB38}"/>
              </a:ext>
            </a:extLst>
          </p:cNvPr>
          <p:cNvSpPr/>
          <p:nvPr/>
        </p:nvSpPr>
        <p:spPr>
          <a:xfrm>
            <a:off x="2603091" y="4867415"/>
            <a:ext cx="4090952"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Decimal point </a:t>
            </a:r>
            <a:r>
              <a:rPr lang="en-US" sz="1600">
                <a:solidFill>
                  <a:srgbClr val="E7788B"/>
                </a:solidFill>
                <a:latin typeface="Gill Sans MT" panose="020B0502020104020203" pitchFamily="34" charset="0"/>
              </a:rPr>
              <a:t>shows significance</a:t>
            </a:r>
            <a:endParaRPr lang="en-US" sz="1600" dirty="0">
              <a:solidFill>
                <a:srgbClr val="E7788B"/>
              </a:solidFill>
              <a:latin typeface="Gill Sans MT" panose="020B0502020104020203" pitchFamily="34" charset="0"/>
            </a:endParaRPr>
          </a:p>
        </p:txBody>
      </p:sp>
      <p:sp>
        <p:nvSpPr>
          <p:cNvPr id="79" name="Rectangle 78">
            <a:extLst>
              <a:ext uri="{FF2B5EF4-FFF2-40B4-BE49-F238E27FC236}">
                <a16:creationId xmlns:a16="http://schemas.microsoft.com/office/drawing/2014/main" id="{DF8D6DBD-DE17-470E-BD7D-376EB9E5C2D3}"/>
              </a:ext>
            </a:extLst>
          </p:cNvPr>
          <p:cNvSpPr/>
          <p:nvPr/>
        </p:nvSpPr>
        <p:spPr>
          <a:xfrm>
            <a:off x="106199" y="5229177"/>
            <a:ext cx="1274925" cy="338554"/>
          </a:xfrm>
          <a:prstGeom prst="rect">
            <a:avLst/>
          </a:prstGeom>
        </p:spPr>
        <p:txBody>
          <a:bodyPr wrap="square">
            <a:spAutoFit/>
          </a:bodyPr>
          <a:lstStyle/>
          <a:p>
            <a:pPr lvl="0" algn="ctr" defTabSz="914400" fontAlgn="auto">
              <a:spcBef>
                <a:spcPts val="0"/>
              </a:spcBef>
              <a:spcAft>
                <a:spcPts val="0"/>
              </a:spcAft>
            </a:pPr>
            <a:r>
              <a:rPr lang="en-US" sz="1600" dirty="0">
                <a:solidFill>
                  <a:schemeClr val="tx1">
                    <a:lumMod val="75000"/>
                    <a:lumOff val="25000"/>
                  </a:schemeClr>
                </a:solidFill>
                <a:latin typeface="Gill Sans MT" panose="020B0502020104020203" pitchFamily="34" charset="0"/>
              </a:rPr>
              <a:t>5.0 x 10</a:t>
            </a:r>
            <a:r>
              <a:rPr lang="en-US" sz="1600" baseline="30000" dirty="0">
                <a:solidFill>
                  <a:schemeClr val="tx1">
                    <a:lumMod val="75000"/>
                    <a:lumOff val="25000"/>
                  </a:schemeClr>
                </a:solidFill>
                <a:latin typeface="Gill Sans MT" panose="020B0502020104020203" pitchFamily="34" charset="0"/>
              </a:rPr>
              <a:t>2</a:t>
            </a:r>
            <a:endParaRPr lang="en-US" sz="1600" dirty="0">
              <a:solidFill>
                <a:schemeClr val="tx1">
                  <a:lumMod val="75000"/>
                  <a:lumOff val="25000"/>
                </a:schemeClr>
              </a:solidFill>
              <a:latin typeface="Gill Sans MT" panose="020B0502020104020203" pitchFamily="34" charset="0"/>
            </a:endParaRPr>
          </a:p>
        </p:txBody>
      </p:sp>
      <p:sp>
        <p:nvSpPr>
          <p:cNvPr id="80" name="Rectangle 79">
            <a:extLst>
              <a:ext uri="{FF2B5EF4-FFF2-40B4-BE49-F238E27FC236}">
                <a16:creationId xmlns:a16="http://schemas.microsoft.com/office/drawing/2014/main" id="{5C8EE055-69F3-4017-98E1-E76E0BBD6B07}"/>
              </a:ext>
            </a:extLst>
          </p:cNvPr>
          <p:cNvSpPr/>
          <p:nvPr/>
        </p:nvSpPr>
        <p:spPr>
          <a:xfrm>
            <a:off x="1381123" y="5230472"/>
            <a:ext cx="1221968"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2</a:t>
            </a:r>
          </a:p>
        </p:txBody>
      </p:sp>
      <p:sp>
        <p:nvSpPr>
          <p:cNvPr id="81" name="Rectangle 80">
            <a:extLst>
              <a:ext uri="{FF2B5EF4-FFF2-40B4-BE49-F238E27FC236}">
                <a16:creationId xmlns:a16="http://schemas.microsoft.com/office/drawing/2014/main" id="{04930216-B7B8-4C10-B3CC-A969A4F28DAE}"/>
              </a:ext>
            </a:extLst>
          </p:cNvPr>
          <p:cNvSpPr/>
          <p:nvPr/>
        </p:nvSpPr>
        <p:spPr>
          <a:xfrm>
            <a:off x="2610466" y="5226334"/>
            <a:ext cx="4090952" cy="338554"/>
          </a:xfrm>
          <a:prstGeom prst="rect">
            <a:avLst/>
          </a:prstGeom>
        </p:spPr>
        <p:txBody>
          <a:bodyPr wrap="square">
            <a:spAutoFit/>
          </a:bodyPr>
          <a:lstStyle/>
          <a:p>
            <a:pPr lvl="0" algn="ctr" defTabSz="914400" fontAlgn="auto">
              <a:spcBef>
                <a:spcPts val="0"/>
              </a:spcBef>
              <a:spcAft>
                <a:spcPts val="0"/>
              </a:spcAft>
            </a:pPr>
            <a:r>
              <a:rPr lang="en-US" sz="1600">
                <a:solidFill>
                  <a:srgbClr val="E7788B"/>
                </a:solidFill>
                <a:latin typeface="Gill Sans MT" panose="020B0502020104020203" pitchFamily="34" charset="0"/>
              </a:rPr>
              <a:t>No ambiguity</a:t>
            </a:r>
            <a:endParaRPr lang="en-US" sz="1600" dirty="0">
              <a:solidFill>
                <a:srgbClr val="E7788B"/>
              </a:solidFill>
              <a:latin typeface="Gill Sans MT" panose="020B0502020104020203" pitchFamily="34" charset="0"/>
            </a:endParaRPr>
          </a:p>
        </p:txBody>
      </p:sp>
      <p:sp>
        <p:nvSpPr>
          <p:cNvPr id="82" name="Rectangle 81">
            <a:extLst>
              <a:ext uri="{FF2B5EF4-FFF2-40B4-BE49-F238E27FC236}">
                <a16:creationId xmlns:a16="http://schemas.microsoft.com/office/drawing/2014/main" id="{0BC37477-46ED-49D6-9BB1-B8CE75A254FD}"/>
              </a:ext>
            </a:extLst>
          </p:cNvPr>
          <p:cNvSpPr/>
          <p:nvPr/>
        </p:nvSpPr>
        <p:spPr>
          <a:xfrm>
            <a:off x="109535" y="5602359"/>
            <a:ext cx="1267548" cy="338554"/>
          </a:xfrm>
          <a:prstGeom prst="rect">
            <a:avLst/>
          </a:prstGeom>
        </p:spPr>
        <p:txBody>
          <a:bodyPr wrap="square">
            <a:spAutoFit/>
          </a:bodyPr>
          <a:lstStyle/>
          <a:p>
            <a:pPr algn="ctr"/>
            <a:r>
              <a:rPr lang="en-US" sz="1600">
                <a:solidFill>
                  <a:schemeClr val="tx1">
                    <a:lumMod val="75000"/>
                    <a:lumOff val="25000"/>
                  </a:schemeClr>
                </a:solidFill>
                <a:latin typeface="Gill Sans MT" panose="020B0502020104020203" pitchFamily="34" charset="0"/>
              </a:rPr>
              <a:t>1.05 g</a:t>
            </a:r>
            <a:endParaRPr lang="en-US" sz="1600" dirty="0">
              <a:solidFill>
                <a:schemeClr val="tx1">
                  <a:lumMod val="75000"/>
                  <a:lumOff val="25000"/>
                </a:schemeClr>
              </a:solidFill>
              <a:latin typeface="Gill Sans MT" panose="020B0502020104020203" pitchFamily="34" charset="0"/>
            </a:endParaRPr>
          </a:p>
        </p:txBody>
      </p:sp>
      <p:sp>
        <p:nvSpPr>
          <p:cNvPr id="83" name="Rectangle 82">
            <a:extLst>
              <a:ext uri="{FF2B5EF4-FFF2-40B4-BE49-F238E27FC236}">
                <a16:creationId xmlns:a16="http://schemas.microsoft.com/office/drawing/2014/main" id="{132569E8-D6AA-49BF-9B9C-F8264088F8D4}"/>
              </a:ext>
            </a:extLst>
          </p:cNvPr>
          <p:cNvSpPr/>
          <p:nvPr/>
        </p:nvSpPr>
        <p:spPr>
          <a:xfrm>
            <a:off x="104256" y="5965604"/>
            <a:ext cx="1267548" cy="338554"/>
          </a:xfrm>
          <a:prstGeom prst="rect">
            <a:avLst/>
          </a:prstGeom>
        </p:spPr>
        <p:txBody>
          <a:bodyPr wrap="square">
            <a:spAutoFit/>
          </a:bodyPr>
          <a:lstStyle/>
          <a:p>
            <a:pPr algn="ctr"/>
            <a:r>
              <a:rPr lang="en-US" sz="1600">
                <a:solidFill>
                  <a:schemeClr val="tx1">
                    <a:lumMod val="75000"/>
                    <a:lumOff val="25000"/>
                  </a:schemeClr>
                </a:solidFill>
                <a:latin typeface="Gill Sans MT" panose="020B0502020104020203" pitchFamily="34" charset="0"/>
              </a:rPr>
              <a:t>Dozen Eggs</a:t>
            </a:r>
            <a:endParaRPr lang="en-US" sz="1600" dirty="0">
              <a:solidFill>
                <a:schemeClr val="tx1">
                  <a:lumMod val="75000"/>
                  <a:lumOff val="25000"/>
                </a:schemeClr>
              </a:solidFill>
              <a:latin typeface="Gill Sans MT" panose="020B0502020104020203" pitchFamily="34" charset="0"/>
            </a:endParaRPr>
          </a:p>
        </p:txBody>
      </p:sp>
      <p:sp>
        <p:nvSpPr>
          <p:cNvPr id="84" name="Rectangle 83">
            <a:extLst>
              <a:ext uri="{FF2B5EF4-FFF2-40B4-BE49-F238E27FC236}">
                <a16:creationId xmlns:a16="http://schemas.microsoft.com/office/drawing/2014/main" id="{8AEC1F20-863C-4900-BE1E-87A1863D2D9F}"/>
              </a:ext>
            </a:extLst>
          </p:cNvPr>
          <p:cNvSpPr/>
          <p:nvPr/>
        </p:nvSpPr>
        <p:spPr>
          <a:xfrm>
            <a:off x="103349" y="6329559"/>
            <a:ext cx="1274925" cy="338554"/>
          </a:xfrm>
          <a:prstGeom prst="rect">
            <a:avLst/>
          </a:prstGeom>
        </p:spPr>
        <p:txBody>
          <a:bodyPr wrap="square">
            <a:spAutoFit/>
          </a:bodyPr>
          <a:lstStyle/>
          <a:p>
            <a:pPr lvl="0" algn="ctr" defTabSz="914400" fontAlgn="auto">
              <a:spcBef>
                <a:spcPts val="0"/>
              </a:spcBef>
              <a:spcAft>
                <a:spcPts val="0"/>
              </a:spcAft>
            </a:pPr>
            <a:r>
              <a:rPr lang="en-US" sz="1600" dirty="0">
                <a:solidFill>
                  <a:schemeClr val="tx1">
                    <a:lumMod val="75000"/>
                    <a:lumOff val="25000"/>
                  </a:schemeClr>
                </a:solidFill>
                <a:latin typeface="Gill Sans MT" panose="020B0502020104020203" pitchFamily="34" charset="0"/>
              </a:rPr>
              <a:t>0.90 x 10</a:t>
            </a:r>
            <a:r>
              <a:rPr lang="en-US" sz="1600" baseline="30000" dirty="0">
                <a:solidFill>
                  <a:schemeClr val="tx1">
                    <a:lumMod val="75000"/>
                    <a:lumOff val="25000"/>
                  </a:schemeClr>
                </a:solidFill>
                <a:latin typeface="Gill Sans MT" panose="020B0502020104020203" pitchFamily="34" charset="0"/>
              </a:rPr>
              <a:t>45</a:t>
            </a:r>
            <a:r>
              <a:rPr lang="en-US" sz="1600" dirty="0">
                <a:solidFill>
                  <a:schemeClr val="tx1">
                    <a:lumMod val="75000"/>
                    <a:lumOff val="25000"/>
                  </a:schemeClr>
                </a:solidFill>
                <a:latin typeface="Gill Sans MT" panose="020B0502020104020203" pitchFamily="34" charset="0"/>
              </a:rPr>
              <a:t> L</a:t>
            </a:r>
          </a:p>
        </p:txBody>
      </p:sp>
      <p:sp>
        <p:nvSpPr>
          <p:cNvPr id="85" name="Rectangle 84">
            <a:extLst>
              <a:ext uri="{FF2B5EF4-FFF2-40B4-BE49-F238E27FC236}">
                <a16:creationId xmlns:a16="http://schemas.microsoft.com/office/drawing/2014/main" id="{94FB1B35-8A4A-4745-984B-E137846D4BB5}"/>
              </a:ext>
            </a:extLst>
          </p:cNvPr>
          <p:cNvSpPr/>
          <p:nvPr/>
        </p:nvSpPr>
        <p:spPr>
          <a:xfrm>
            <a:off x="1381330" y="5596503"/>
            <a:ext cx="1221968"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3</a:t>
            </a:r>
          </a:p>
        </p:txBody>
      </p:sp>
      <p:sp>
        <p:nvSpPr>
          <p:cNvPr id="86" name="Rectangle 85">
            <a:extLst>
              <a:ext uri="{FF2B5EF4-FFF2-40B4-BE49-F238E27FC236}">
                <a16:creationId xmlns:a16="http://schemas.microsoft.com/office/drawing/2014/main" id="{2F3AF8A5-7C16-4B75-A038-26BCFC8694CE}"/>
              </a:ext>
            </a:extLst>
          </p:cNvPr>
          <p:cNvSpPr/>
          <p:nvPr/>
        </p:nvSpPr>
        <p:spPr>
          <a:xfrm>
            <a:off x="1381330" y="5961145"/>
            <a:ext cx="1221968"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Infinite</a:t>
            </a:r>
          </a:p>
        </p:txBody>
      </p:sp>
      <p:sp>
        <p:nvSpPr>
          <p:cNvPr id="87" name="Rectangle 86">
            <a:extLst>
              <a:ext uri="{FF2B5EF4-FFF2-40B4-BE49-F238E27FC236}">
                <a16:creationId xmlns:a16="http://schemas.microsoft.com/office/drawing/2014/main" id="{1FF5490B-FF14-4784-BFE5-CE1CE72D8DC4}"/>
              </a:ext>
            </a:extLst>
          </p:cNvPr>
          <p:cNvSpPr/>
          <p:nvPr/>
        </p:nvSpPr>
        <p:spPr>
          <a:xfrm>
            <a:off x="1371804" y="6328466"/>
            <a:ext cx="1221968"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2</a:t>
            </a:r>
          </a:p>
        </p:txBody>
      </p:sp>
      <p:sp>
        <p:nvSpPr>
          <p:cNvPr id="88" name="Rectangle 87">
            <a:extLst>
              <a:ext uri="{FF2B5EF4-FFF2-40B4-BE49-F238E27FC236}">
                <a16:creationId xmlns:a16="http://schemas.microsoft.com/office/drawing/2014/main" id="{DDAEF8EF-20B0-4064-8D43-DBB0474AF35C}"/>
              </a:ext>
            </a:extLst>
          </p:cNvPr>
          <p:cNvSpPr/>
          <p:nvPr/>
        </p:nvSpPr>
        <p:spPr>
          <a:xfrm>
            <a:off x="2603091" y="5597698"/>
            <a:ext cx="4090952"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Between </a:t>
            </a:r>
            <a:r>
              <a:rPr lang="en-US" sz="1600">
                <a:solidFill>
                  <a:srgbClr val="E7788B"/>
                </a:solidFill>
                <a:latin typeface="Gill Sans MT" panose="020B0502020104020203" pitchFamily="34" charset="0"/>
              </a:rPr>
              <a:t>nonzero digits, significant</a:t>
            </a:r>
            <a:endParaRPr lang="en-US" sz="1600" dirty="0">
              <a:solidFill>
                <a:srgbClr val="E7788B"/>
              </a:solidFill>
              <a:latin typeface="Gill Sans MT" panose="020B0502020104020203" pitchFamily="34" charset="0"/>
            </a:endParaRPr>
          </a:p>
        </p:txBody>
      </p:sp>
      <p:sp>
        <p:nvSpPr>
          <p:cNvPr id="89" name="Rectangle 88">
            <a:extLst>
              <a:ext uri="{FF2B5EF4-FFF2-40B4-BE49-F238E27FC236}">
                <a16:creationId xmlns:a16="http://schemas.microsoft.com/office/drawing/2014/main" id="{BBE37432-38A2-4215-A257-05DED4658A9B}"/>
              </a:ext>
            </a:extLst>
          </p:cNvPr>
          <p:cNvSpPr/>
          <p:nvPr/>
        </p:nvSpPr>
        <p:spPr>
          <a:xfrm>
            <a:off x="2600475" y="5963639"/>
            <a:ext cx="4090952" cy="338554"/>
          </a:xfrm>
          <a:prstGeom prst="rect">
            <a:avLst/>
          </a:prstGeom>
        </p:spPr>
        <p:txBody>
          <a:bodyPr wrap="square">
            <a:spAutoFit/>
          </a:bodyPr>
          <a:lstStyle/>
          <a:p>
            <a:pPr lvl="0" algn="ctr" defTabSz="914400" fontAlgn="auto">
              <a:spcBef>
                <a:spcPts val="0"/>
              </a:spcBef>
              <a:spcAft>
                <a:spcPts val="0"/>
              </a:spcAft>
            </a:pPr>
            <a:r>
              <a:rPr lang="en-US" sz="1600" dirty="0">
                <a:solidFill>
                  <a:srgbClr val="E7788B"/>
                </a:solidFill>
                <a:latin typeface="Gill Sans MT" panose="020B0502020104020203" pitchFamily="34" charset="0"/>
              </a:rPr>
              <a:t>Exact count</a:t>
            </a:r>
          </a:p>
        </p:txBody>
      </p:sp>
      <p:sp>
        <p:nvSpPr>
          <p:cNvPr id="90" name="Rectangle 89">
            <a:extLst>
              <a:ext uri="{FF2B5EF4-FFF2-40B4-BE49-F238E27FC236}">
                <a16:creationId xmlns:a16="http://schemas.microsoft.com/office/drawing/2014/main" id="{88738392-73CB-4852-817F-54983177FB74}"/>
              </a:ext>
            </a:extLst>
          </p:cNvPr>
          <p:cNvSpPr/>
          <p:nvPr/>
        </p:nvSpPr>
        <p:spPr>
          <a:xfrm>
            <a:off x="2605238" y="6330215"/>
            <a:ext cx="4090952" cy="338554"/>
          </a:xfrm>
          <a:prstGeom prst="rect">
            <a:avLst/>
          </a:prstGeom>
        </p:spPr>
        <p:txBody>
          <a:bodyPr wrap="square">
            <a:spAutoFit/>
          </a:bodyPr>
          <a:lstStyle/>
          <a:p>
            <a:pPr lvl="0" algn="ctr" defTabSz="914400" fontAlgn="auto">
              <a:spcBef>
                <a:spcPts val="0"/>
              </a:spcBef>
              <a:spcAft>
                <a:spcPts val="0"/>
              </a:spcAft>
              <a:defRPr/>
            </a:pPr>
            <a:r>
              <a:rPr lang="en-US" sz="1600" dirty="0">
                <a:solidFill>
                  <a:srgbClr val="E7788B"/>
                </a:solidFill>
                <a:latin typeface="Gill Sans MT" panose="020B0502020104020203" pitchFamily="34" charset="0"/>
              </a:rPr>
              <a:t>Not placeholders</a:t>
            </a:r>
            <a:r>
              <a:rPr lang="en-US" sz="1600">
                <a:solidFill>
                  <a:srgbClr val="E7788B"/>
                </a:solidFill>
                <a:latin typeface="Gill Sans MT" panose="020B0502020104020203" pitchFamily="34" charset="0"/>
              </a:rPr>
              <a:t>. Significant</a:t>
            </a:r>
            <a:endParaRPr lang="en-US" sz="1600" dirty="0">
              <a:solidFill>
                <a:srgbClr val="E7788B"/>
              </a:solidFill>
              <a:latin typeface="Gill Sans MT" panose="020B0502020104020203" pitchFamily="34" charset="0"/>
            </a:endParaRPr>
          </a:p>
        </p:txBody>
      </p:sp>
    </p:spTree>
    <p:extLst>
      <p:ext uri="{BB962C8B-B14F-4D97-AF65-F5344CB8AC3E}">
        <p14:creationId xmlns:p14="http://schemas.microsoft.com/office/powerpoint/2010/main" val="253373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20" grpId="0"/>
      <p:bldP spid="21" grpId="0"/>
      <p:bldP spid="22" grpId="0"/>
      <p:bldP spid="63" grpId="0"/>
      <p:bldP spid="65" grpId="0"/>
      <p:bldP spid="66" grpId="0"/>
      <p:bldP spid="68" grpId="0"/>
      <p:bldP spid="69" grpId="0"/>
      <p:bldP spid="71" grpId="0"/>
      <p:bldP spid="72" grpId="0"/>
      <p:bldP spid="74" grpId="0"/>
      <p:bldP spid="75" grpId="0"/>
      <p:bldP spid="77" grpId="0"/>
      <p:bldP spid="78" grpId="0"/>
      <p:bldP spid="80" grpId="0"/>
      <p:bldP spid="81" grpId="0"/>
      <p:bldP spid="85" grpId="0"/>
      <p:bldP spid="86" grpId="0"/>
      <p:bldP spid="87" grpId="0"/>
      <p:bldP spid="88" grpId="0"/>
      <p:bldP spid="89" grpId="0"/>
      <p:bldP spid="9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22EE2E9-DA02-4241-A814-460105C67B95}"/>
              </a:ext>
            </a:extLst>
          </p:cNvPr>
          <p:cNvSpPr txBox="1"/>
          <p:nvPr/>
        </p:nvSpPr>
        <p:spPr>
          <a:xfrm>
            <a:off x="1271520" y="1576708"/>
            <a:ext cx="827471"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102.50</a:t>
            </a:r>
          </a:p>
        </p:txBody>
      </p:sp>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31</a:t>
            </a:fld>
            <a:endParaRPr lang="en-US" dirty="0">
              <a:solidFill>
                <a:schemeClr val="bg1"/>
              </a:solidFill>
              <a:latin typeface="Gill Sans MT" panose="020B0502020104020203" pitchFamily="34" charset="0"/>
            </a:endParaRPr>
          </a:p>
        </p:txBody>
      </p:sp>
      <p:sp>
        <p:nvSpPr>
          <p:cNvPr id="8" name="TextBox 7">
            <a:extLst>
              <a:ext uri="{FF2B5EF4-FFF2-40B4-BE49-F238E27FC236}">
                <a16:creationId xmlns:a16="http://schemas.microsoft.com/office/drawing/2014/main" id="{89CB094C-1B4B-4A69-889E-E2A3E4648EF8}"/>
              </a:ext>
            </a:extLst>
          </p:cNvPr>
          <p:cNvSpPr txBox="1"/>
          <p:nvPr/>
        </p:nvSpPr>
        <p:spPr>
          <a:xfrm>
            <a:off x="1022915" y="1796598"/>
            <a:ext cx="319318"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a:t>
            </a:r>
          </a:p>
        </p:txBody>
      </p:sp>
      <p:cxnSp>
        <p:nvCxnSpPr>
          <p:cNvPr id="9" name="Straight Connector 8">
            <a:extLst>
              <a:ext uri="{FF2B5EF4-FFF2-40B4-BE49-F238E27FC236}">
                <a16:creationId xmlns:a16="http://schemas.microsoft.com/office/drawing/2014/main" id="{B6D4935E-78FA-4B1E-A506-D7DB1EC7BC56}"/>
              </a:ext>
            </a:extLst>
          </p:cNvPr>
          <p:cNvCxnSpPr>
            <a:cxnSpLocks noChangeShapeType="1"/>
          </p:cNvCxnSpPr>
          <p:nvPr/>
        </p:nvCxnSpPr>
        <p:spPr bwMode="auto">
          <a:xfrm>
            <a:off x="1086166" y="2070529"/>
            <a:ext cx="1012825" cy="1588"/>
          </a:xfrm>
          <a:prstGeom prst="line">
            <a:avLst/>
          </a:prstGeom>
          <a:noFill/>
          <a:ln w="25400" algn="ctr">
            <a:solidFill>
              <a:schemeClr val="tx1">
                <a:lumMod val="75000"/>
                <a:lumOff val="25000"/>
              </a:schemeClr>
            </a:solidFill>
            <a:round/>
            <a:headEnd/>
            <a:tailEnd/>
          </a:ln>
        </p:spPr>
      </p:cxnSp>
      <p:cxnSp>
        <p:nvCxnSpPr>
          <p:cNvPr id="10" name="Straight Connector 9">
            <a:extLst>
              <a:ext uri="{FF2B5EF4-FFF2-40B4-BE49-F238E27FC236}">
                <a16:creationId xmlns:a16="http://schemas.microsoft.com/office/drawing/2014/main" id="{9289FB49-574F-4F80-A286-5B130E58FEAE}"/>
              </a:ext>
            </a:extLst>
          </p:cNvPr>
          <p:cNvCxnSpPr>
            <a:cxnSpLocks noChangeShapeType="1"/>
          </p:cNvCxnSpPr>
          <p:nvPr/>
        </p:nvCxnSpPr>
        <p:spPr bwMode="auto">
          <a:xfrm>
            <a:off x="1985715" y="1605529"/>
            <a:ext cx="1" cy="757686"/>
          </a:xfrm>
          <a:prstGeom prst="line">
            <a:avLst/>
          </a:prstGeom>
          <a:noFill/>
          <a:ln w="12700" algn="ctr">
            <a:solidFill>
              <a:srgbClr val="E7788B"/>
            </a:solidFill>
            <a:prstDash val="dash"/>
            <a:round/>
            <a:headEnd/>
            <a:tailEnd/>
          </a:ln>
        </p:spPr>
      </p:cxnSp>
      <p:sp>
        <p:nvSpPr>
          <p:cNvPr id="11" name="Rectangle 10">
            <a:extLst>
              <a:ext uri="{FF2B5EF4-FFF2-40B4-BE49-F238E27FC236}">
                <a16:creationId xmlns:a16="http://schemas.microsoft.com/office/drawing/2014/main" id="{9C17EEC6-562E-4356-A567-1FB03D38CC41}"/>
              </a:ext>
            </a:extLst>
          </p:cNvPr>
          <p:cNvSpPr>
            <a:spLocks noChangeArrowheads="1"/>
          </p:cNvSpPr>
          <p:nvPr/>
        </p:nvSpPr>
        <p:spPr bwMode="auto">
          <a:xfrm>
            <a:off x="2058262" y="1998744"/>
            <a:ext cx="5322483" cy="369332"/>
          </a:xfrm>
          <a:prstGeom prst="rect">
            <a:avLst/>
          </a:prstGeom>
          <a:noFill/>
          <a:ln w="9525">
            <a:noFill/>
            <a:miter lim="800000"/>
            <a:headEnd/>
            <a:tailEnd/>
          </a:ln>
        </p:spPr>
        <p:txBody>
          <a:bodyPr wrap="none">
            <a:spAutoFit/>
          </a:bodyPr>
          <a:lstStyle/>
          <a:p>
            <a:r>
              <a:rPr lang="en-US" altLang="en-US" dirty="0">
                <a:solidFill>
                  <a:schemeClr val="tx1">
                    <a:lumMod val="75000"/>
                    <a:lumOff val="25000"/>
                  </a:schemeClr>
                </a:solidFill>
                <a:latin typeface="Gill Sans MT" panose="020B0502020104020203" pitchFamily="34" charset="0"/>
                <a:cs typeface="Arial" pitchFamily="34" charset="0"/>
              </a:rPr>
              <a:t>←  round to two digits after the decimal point, </a:t>
            </a:r>
            <a:r>
              <a:rPr lang="en-US" altLang="en-US" b="1" dirty="0">
                <a:solidFill>
                  <a:srgbClr val="E7788B"/>
                </a:solidFill>
                <a:latin typeface="Gill Sans MT" panose="020B0502020104020203" pitchFamily="34" charset="0"/>
                <a:cs typeface="Arial" pitchFamily="34" charset="0"/>
              </a:rPr>
              <a:t>102.73</a:t>
            </a:r>
          </a:p>
        </p:txBody>
      </p:sp>
      <p:sp>
        <p:nvSpPr>
          <p:cNvPr id="13" name="Rectangle 12">
            <a:extLst>
              <a:ext uri="{FF2B5EF4-FFF2-40B4-BE49-F238E27FC236}">
                <a16:creationId xmlns:a16="http://schemas.microsoft.com/office/drawing/2014/main" id="{0680D6B8-BFE5-442F-A791-477EB0FC7B68}"/>
              </a:ext>
            </a:extLst>
          </p:cNvPr>
          <p:cNvSpPr>
            <a:spLocks noChangeArrowheads="1"/>
          </p:cNvSpPr>
          <p:nvPr/>
        </p:nvSpPr>
        <p:spPr bwMode="auto">
          <a:xfrm>
            <a:off x="2098991" y="3320954"/>
            <a:ext cx="5094664" cy="369332"/>
          </a:xfrm>
          <a:prstGeom prst="rect">
            <a:avLst/>
          </a:prstGeom>
          <a:noFill/>
          <a:ln w="9525">
            <a:noFill/>
            <a:miter lim="800000"/>
            <a:headEnd/>
            <a:tailEnd/>
          </a:ln>
        </p:spPr>
        <p:txBody>
          <a:bodyPr wrap="none">
            <a:spAutoFit/>
          </a:bodyPr>
          <a:lstStyle/>
          <a:p>
            <a:r>
              <a:rPr lang="en-US" altLang="en-US" dirty="0">
                <a:solidFill>
                  <a:schemeClr val="tx1">
                    <a:lumMod val="75000"/>
                    <a:lumOff val="25000"/>
                  </a:schemeClr>
                </a:solidFill>
                <a:latin typeface="Gill Sans MT" panose="020B0502020104020203" pitchFamily="34" charset="0"/>
                <a:cs typeface="Arial" pitchFamily="34" charset="0"/>
              </a:rPr>
              <a:t>←  round to </a:t>
            </a:r>
            <a:r>
              <a:rPr lang="en-US" altLang="en-US">
                <a:solidFill>
                  <a:schemeClr val="tx1">
                    <a:lumMod val="75000"/>
                    <a:lumOff val="25000"/>
                  </a:schemeClr>
                </a:solidFill>
                <a:latin typeface="Gill Sans MT" panose="020B0502020104020203" pitchFamily="34" charset="0"/>
                <a:cs typeface="Arial" pitchFamily="34" charset="0"/>
              </a:rPr>
              <a:t>one digit </a:t>
            </a:r>
            <a:r>
              <a:rPr lang="en-US" altLang="en-US" dirty="0">
                <a:solidFill>
                  <a:schemeClr val="tx1">
                    <a:lumMod val="75000"/>
                    <a:lumOff val="25000"/>
                  </a:schemeClr>
                </a:solidFill>
                <a:latin typeface="Gill Sans MT" panose="020B0502020104020203" pitchFamily="34" charset="0"/>
                <a:cs typeface="Arial" pitchFamily="34" charset="0"/>
              </a:rPr>
              <a:t>after the decimal point, </a:t>
            </a:r>
            <a:r>
              <a:rPr lang="en-US" altLang="en-US" b="1" dirty="0">
                <a:solidFill>
                  <a:srgbClr val="E7788B"/>
                </a:solidFill>
                <a:latin typeface="Gill Sans MT" panose="020B0502020104020203" pitchFamily="34" charset="0"/>
                <a:cs typeface="Arial" pitchFamily="34" charset="0"/>
              </a:rPr>
              <a:t>123.2</a:t>
            </a:r>
          </a:p>
        </p:txBody>
      </p:sp>
      <p:sp>
        <p:nvSpPr>
          <p:cNvPr id="15" name="Rectangle 14">
            <a:extLst>
              <a:ext uri="{FF2B5EF4-FFF2-40B4-BE49-F238E27FC236}">
                <a16:creationId xmlns:a16="http://schemas.microsoft.com/office/drawing/2014/main" id="{C7C2F069-E1DB-49C5-9C53-FC0118D0DC01}"/>
              </a:ext>
            </a:extLst>
          </p:cNvPr>
          <p:cNvSpPr>
            <a:spLocks noChangeArrowheads="1"/>
          </p:cNvSpPr>
          <p:nvPr/>
        </p:nvSpPr>
        <p:spPr bwMode="auto">
          <a:xfrm>
            <a:off x="2056428" y="1552871"/>
            <a:ext cx="4953000" cy="369332"/>
          </a:xfrm>
          <a:prstGeom prst="rect">
            <a:avLst/>
          </a:prstGeom>
          <a:noFill/>
          <a:ln w="9525">
            <a:noFill/>
            <a:miter lim="800000"/>
            <a:headEnd/>
            <a:tailEnd/>
          </a:ln>
        </p:spPr>
        <p:txBody>
          <a:bodyPr>
            <a:spAutoFit/>
          </a:bodyPr>
          <a:lstStyle/>
          <a:p>
            <a:r>
              <a:rPr lang="en-US" altLang="en-US" dirty="0">
                <a:solidFill>
                  <a:schemeClr val="tx1">
                    <a:lumMod val="75000"/>
                    <a:lumOff val="25000"/>
                  </a:schemeClr>
                </a:solidFill>
                <a:latin typeface="Gill Sans MT" panose="020B0502020104020203" pitchFamily="34" charset="0"/>
                <a:cs typeface="Arial" pitchFamily="34" charset="0"/>
              </a:rPr>
              <a:t>←  two digits after the decimal point</a:t>
            </a:r>
          </a:p>
        </p:txBody>
      </p:sp>
      <p:sp>
        <p:nvSpPr>
          <p:cNvPr id="16" name="Rectangle 15">
            <a:extLst>
              <a:ext uri="{FF2B5EF4-FFF2-40B4-BE49-F238E27FC236}">
                <a16:creationId xmlns:a16="http://schemas.microsoft.com/office/drawing/2014/main" id="{9C3C1BCD-9FAC-4D9C-8C3F-24BB83EC62E6}"/>
              </a:ext>
            </a:extLst>
          </p:cNvPr>
          <p:cNvSpPr>
            <a:spLocks noChangeArrowheads="1"/>
          </p:cNvSpPr>
          <p:nvPr/>
        </p:nvSpPr>
        <p:spPr bwMode="auto">
          <a:xfrm>
            <a:off x="2058372" y="1766585"/>
            <a:ext cx="5029200" cy="369332"/>
          </a:xfrm>
          <a:prstGeom prst="rect">
            <a:avLst/>
          </a:prstGeom>
          <a:noFill/>
          <a:ln w="9525">
            <a:noFill/>
            <a:miter lim="800000"/>
            <a:headEnd/>
            <a:tailEnd/>
          </a:ln>
        </p:spPr>
        <p:txBody>
          <a:bodyPr>
            <a:spAutoFit/>
          </a:bodyPr>
          <a:lstStyle/>
          <a:p>
            <a:r>
              <a:rPr lang="en-US" altLang="en-US" dirty="0">
                <a:solidFill>
                  <a:schemeClr val="tx1">
                    <a:lumMod val="75000"/>
                    <a:lumOff val="25000"/>
                  </a:schemeClr>
                </a:solidFill>
                <a:latin typeface="Gill Sans MT" panose="020B0502020104020203" pitchFamily="34" charset="0"/>
                <a:cs typeface="Arial" pitchFamily="34" charset="0"/>
              </a:rPr>
              <a:t>←  three digits after the decimal point</a:t>
            </a:r>
          </a:p>
        </p:txBody>
      </p:sp>
      <p:sp>
        <p:nvSpPr>
          <p:cNvPr id="17" name="Rectangle 16">
            <a:extLst>
              <a:ext uri="{FF2B5EF4-FFF2-40B4-BE49-F238E27FC236}">
                <a16:creationId xmlns:a16="http://schemas.microsoft.com/office/drawing/2014/main" id="{31E71913-D061-4506-BBB7-524C23621B5B}"/>
              </a:ext>
            </a:extLst>
          </p:cNvPr>
          <p:cNvSpPr>
            <a:spLocks noChangeArrowheads="1"/>
          </p:cNvSpPr>
          <p:nvPr/>
        </p:nvSpPr>
        <p:spPr bwMode="auto">
          <a:xfrm>
            <a:off x="2098991" y="2875087"/>
            <a:ext cx="3642536" cy="369332"/>
          </a:xfrm>
          <a:prstGeom prst="rect">
            <a:avLst/>
          </a:prstGeom>
          <a:noFill/>
          <a:ln w="9525">
            <a:noFill/>
            <a:miter lim="800000"/>
            <a:headEnd/>
            <a:tailEnd/>
          </a:ln>
        </p:spPr>
        <p:txBody>
          <a:bodyPr wrap="none">
            <a:spAutoFit/>
          </a:bodyPr>
          <a:lstStyle/>
          <a:p>
            <a:r>
              <a:rPr lang="en-US" altLang="en-US" dirty="0">
                <a:solidFill>
                  <a:schemeClr val="tx1">
                    <a:lumMod val="75000"/>
                    <a:lumOff val="25000"/>
                  </a:schemeClr>
                </a:solidFill>
                <a:latin typeface="Gill Sans MT" panose="020B0502020104020203" pitchFamily="34" charset="0"/>
                <a:cs typeface="Arial" pitchFamily="34" charset="0"/>
              </a:rPr>
              <a:t>←  two digits after the decimal point</a:t>
            </a:r>
          </a:p>
        </p:txBody>
      </p:sp>
      <p:sp>
        <p:nvSpPr>
          <p:cNvPr id="18" name="Rectangle 17">
            <a:extLst>
              <a:ext uri="{FF2B5EF4-FFF2-40B4-BE49-F238E27FC236}">
                <a16:creationId xmlns:a16="http://schemas.microsoft.com/office/drawing/2014/main" id="{494D7961-AF5D-4DAF-9349-FF7CF023851C}"/>
              </a:ext>
            </a:extLst>
          </p:cNvPr>
          <p:cNvSpPr>
            <a:spLocks noChangeArrowheads="1"/>
          </p:cNvSpPr>
          <p:nvPr/>
        </p:nvSpPr>
        <p:spPr bwMode="auto">
          <a:xfrm>
            <a:off x="2098991" y="3099032"/>
            <a:ext cx="3541354" cy="369332"/>
          </a:xfrm>
          <a:prstGeom prst="rect">
            <a:avLst/>
          </a:prstGeom>
          <a:noFill/>
          <a:ln w="9525">
            <a:noFill/>
            <a:miter lim="800000"/>
            <a:headEnd/>
            <a:tailEnd/>
          </a:ln>
        </p:spPr>
        <p:txBody>
          <a:bodyPr wrap="none">
            <a:spAutoFit/>
          </a:bodyPr>
          <a:lstStyle/>
          <a:p>
            <a:pPr eaLnBrk="0" hangingPunct="0">
              <a:buClr>
                <a:srgbClr val="000000"/>
              </a:buClr>
              <a:buSzPct val="100000"/>
              <a:buFont typeface="Arial" pitchFamily="34" charset="0"/>
              <a:buNone/>
              <a:tabLst>
                <a:tab pos="914400" algn="dec"/>
                <a:tab pos="1828800" algn="l"/>
              </a:tabLst>
            </a:pPr>
            <a:r>
              <a:rPr lang="en-US" altLang="en-US" dirty="0">
                <a:solidFill>
                  <a:schemeClr val="tx1">
                    <a:lumMod val="75000"/>
                    <a:lumOff val="25000"/>
                  </a:schemeClr>
                </a:solidFill>
                <a:latin typeface="Gill Sans MT" panose="020B0502020104020203" pitchFamily="34" charset="0"/>
                <a:cs typeface="Arial" pitchFamily="34" charset="0"/>
              </a:rPr>
              <a:t>←  one digit after the decimal point</a:t>
            </a:r>
          </a:p>
        </p:txBody>
      </p:sp>
      <p:sp>
        <p:nvSpPr>
          <p:cNvPr id="19" name="Rectangle 18">
            <a:extLst>
              <a:ext uri="{FF2B5EF4-FFF2-40B4-BE49-F238E27FC236}">
                <a16:creationId xmlns:a16="http://schemas.microsoft.com/office/drawing/2014/main" id="{42C14892-483F-40AF-975F-3FDA9BF5B67E}"/>
              </a:ext>
            </a:extLst>
          </p:cNvPr>
          <p:cNvSpPr/>
          <p:nvPr/>
        </p:nvSpPr>
        <p:spPr>
          <a:xfrm>
            <a:off x="0" y="947934"/>
            <a:ext cx="9144000" cy="646331"/>
          </a:xfrm>
          <a:prstGeom prst="rect">
            <a:avLst/>
          </a:prstGeom>
        </p:spPr>
        <p:txBody>
          <a:bodyPr wrap="square">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In addition and subtraction, the answer cannot have more digits to the right of the decimal point than any of the original numbers.</a:t>
            </a:r>
          </a:p>
        </p:txBody>
      </p:sp>
      <p:sp>
        <p:nvSpPr>
          <p:cNvPr id="21" name="TextBox 20">
            <a:extLst>
              <a:ext uri="{FF2B5EF4-FFF2-40B4-BE49-F238E27FC236}">
                <a16:creationId xmlns:a16="http://schemas.microsoft.com/office/drawing/2014/main" id="{44CBF923-5F0D-47C4-8769-2009F7FE5729}"/>
              </a:ext>
            </a:extLst>
          </p:cNvPr>
          <p:cNvSpPr txBox="1"/>
          <p:nvPr/>
        </p:nvSpPr>
        <p:spPr>
          <a:xfrm>
            <a:off x="1505559" y="1789949"/>
            <a:ext cx="697627"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0.230</a:t>
            </a:r>
          </a:p>
        </p:txBody>
      </p:sp>
      <p:sp>
        <p:nvSpPr>
          <p:cNvPr id="22" name="TextBox 21">
            <a:extLst>
              <a:ext uri="{FF2B5EF4-FFF2-40B4-BE49-F238E27FC236}">
                <a16:creationId xmlns:a16="http://schemas.microsoft.com/office/drawing/2014/main" id="{34BE97B8-1E70-4EF7-8856-4BB23BDA8BB6}"/>
              </a:ext>
            </a:extLst>
          </p:cNvPr>
          <p:cNvSpPr txBox="1"/>
          <p:nvPr/>
        </p:nvSpPr>
        <p:spPr>
          <a:xfrm>
            <a:off x="1271520" y="2005592"/>
            <a:ext cx="827471"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102.73</a:t>
            </a:r>
          </a:p>
        </p:txBody>
      </p:sp>
      <p:grpSp>
        <p:nvGrpSpPr>
          <p:cNvPr id="32" name="Group 31">
            <a:extLst>
              <a:ext uri="{FF2B5EF4-FFF2-40B4-BE49-F238E27FC236}">
                <a16:creationId xmlns:a16="http://schemas.microsoft.com/office/drawing/2014/main" id="{B91A95C7-D10C-79DC-E2FC-B78E920E61B7}"/>
              </a:ext>
            </a:extLst>
          </p:cNvPr>
          <p:cNvGrpSpPr/>
          <p:nvPr/>
        </p:nvGrpSpPr>
        <p:grpSpPr>
          <a:xfrm>
            <a:off x="1089080" y="2900023"/>
            <a:ext cx="1061648" cy="810916"/>
            <a:chOff x="1089080" y="2900023"/>
            <a:chExt cx="1061648" cy="810916"/>
          </a:xfrm>
        </p:grpSpPr>
        <p:sp>
          <p:nvSpPr>
            <p:cNvPr id="23" name="TextBox 22">
              <a:extLst>
                <a:ext uri="{FF2B5EF4-FFF2-40B4-BE49-F238E27FC236}">
                  <a16:creationId xmlns:a16="http://schemas.microsoft.com/office/drawing/2014/main" id="{9568FEB4-9BEF-4414-811B-3E5BE0804A07}"/>
                </a:ext>
              </a:extLst>
            </p:cNvPr>
            <p:cNvSpPr txBox="1"/>
            <p:nvPr/>
          </p:nvSpPr>
          <p:spPr>
            <a:xfrm>
              <a:off x="1331335" y="2900023"/>
              <a:ext cx="813043"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143.29</a:t>
              </a:r>
            </a:p>
          </p:txBody>
        </p:sp>
        <p:cxnSp>
          <p:nvCxnSpPr>
            <p:cNvPr id="14" name="Straight Connector 13">
              <a:extLst>
                <a:ext uri="{FF2B5EF4-FFF2-40B4-BE49-F238E27FC236}">
                  <a16:creationId xmlns:a16="http://schemas.microsoft.com/office/drawing/2014/main" id="{A913E890-0DE4-4480-9176-864AAAAC51B0}"/>
                </a:ext>
              </a:extLst>
            </p:cNvPr>
            <p:cNvCxnSpPr>
              <a:cxnSpLocks noChangeShapeType="1"/>
            </p:cNvCxnSpPr>
            <p:nvPr/>
          </p:nvCxnSpPr>
          <p:spPr bwMode="auto">
            <a:xfrm>
              <a:off x="1923422" y="2900521"/>
              <a:ext cx="0" cy="799861"/>
            </a:xfrm>
            <a:prstGeom prst="line">
              <a:avLst/>
            </a:prstGeom>
            <a:noFill/>
            <a:ln w="12700" algn="ctr">
              <a:solidFill>
                <a:srgbClr val="E7788B"/>
              </a:solidFill>
              <a:prstDash val="dash"/>
              <a:round/>
              <a:headEnd/>
              <a:tailEnd/>
            </a:ln>
          </p:spPr>
        </p:cxnSp>
        <p:sp>
          <p:nvSpPr>
            <p:cNvPr id="24" name="TextBox 23">
              <a:extLst>
                <a:ext uri="{FF2B5EF4-FFF2-40B4-BE49-F238E27FC236}">
                  <a16:creationId xmlns:a16="http://schemas.microsoft.com/office/drawing/2014/main" id="{8637B841-39B1-4667-A589-C08F1249DD2E}"/>
                </a:ext>
              </a:extLst>
            </p:cNvPr>
            <p:cNvSpPr txBox="1"/>
            <p:nvPr/>
          </p:nvSpPr>
          <p:spPr>
            <a:xfrm>
              <a:off x="1445057" y="3107470"/>
              <a:ext cx="582211"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20.1</a:t>
              </a:r>
            </a:p>
          </p:txBody>
        </p:sp>
        <p:sp>
          <p:nvSpPr>
            <p:cNvPr id="25" name="TextBox 24">
              <a:extLst>
                <a:ext uri="{FF2B5EF4-FFF2-40B4-BE49-F238E27FC236}">
                  <a16:creationId xmlns:a16="http://schemas.microsoft.com/office/drawing/2014/main" id="{6B9698F1-EF91-4E84-AEF0-71A7C4EFC9C8}"/>
                </a:ext>
              </a:extLst>
            </p:cNvPr>
            <p:cNvSpPr txBox="1"/>
            <p:nvPr/>
          </p:nvSpPr>
          <p:spPr>
            <a:xfrm>
              <a:off x="1337685" y="3341607"/>
              <a:ext cx="813043"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123.19</a:t>
              </a:r>
            </a:p>
          </p:txBody>
        </p:sp>
        <p:sp>
          <p:nvSpPr>
            <p:cNvPr id="26" name="TextBox 25">
              <a:extLst>
                <a:ext uri="{FF2B5EF4-FFF2-40B4-BE49-F238E27FC236}">
                  <a16:creationId xmlns:a16="http://schemas.microsoft.com/office/drawing/2014/main" id="{F79074BC-CC0F-4E4B-B9D5-9D74F00DE6D9}"/>
                </a:ext>
              </a:extLst>
            </p:cNvPr>
            <p:cNvSpPr txBox="1"/>
            <p:nvPr/>
          </p:nvSpPr>
          <p:spPr>
            <a:xfrm>
              <a:off x="1089080" y="3126263"/>
              <a:ext cx="300082"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a:t>
              </a:r>
            </a:p>
          </p:txBody>
        </p:sp>
        <p:cxnSp>
          <p:nvCxnSpPr>
            <p:cNvPr id="27" name="Straight Connector 26">
              <a:extLst>
                <a:ext uri="{FF2B5EF4-FFF2-40B4-BE49-F238E27FC236}">
                  <a16:creationId xmlns:a16="http://schemas.microsoft.com/office/drawing/2014/main" id="{430E2DF8-25E0-4E34-8334-4C203D82373A}"/>
                </a:ext>
              </a:extLst>
            </p:cNvPr>
            <p:cNvCxnSpPr>
              <a:cxnSpLocks noChangeShapeType="1"/>
            </p:cNvCxnSpPr>
            <p:nvPr/>
          </p:nvCxnSpPr>
          <p:spPr bwMode="auto">
            <a:xfrm>
              <a:off x="1089080" y="3406152"/>
              <a:ext cx="1012825" cy="1588"/>
            </a:xfrm>
            <a:prstGeom prst="line">
              <a:avLst/>
            </a:prstGeom>
            <a:noFill/>
            <a:ln w="25400" algn="ctr">
              <a:solidFill>
                <a:schemeClr val="tx1">
                  <a:lumMod val="75000"/>
                  <a:lumOff val="25000"/>
                </a:schemeClr>
              </a:solidFill>
              <a:round/>
              <a:headEnd/>
              <a:tailEnd/>
            </a:ln>
          </p:spPr>
        </p:cxnSp>
      </p:grpSp>
      <p:sp>
        <p:nvSpPr>
          <p:cNvPr id="28" name="TextBox 27">
            <a:extLst>
              <a:ext uri="{FF2B5EF4-FFF2-40B4-BE49-F238E27FC236}">
                <a16:creationId xmlns:a16="http://schemas.microsoft.com/office/drawing/2014/main" id="{92C668BB-4985-4D16-A18C-95910CEB567B}"/>
              </a:ext>
            </a:extLst>
          </p:cNvPr>
          <p:cNvSpPr txBox="1">
            <a:spLocks noChangeArrowheads="1"/>
          </p:cNvSpPr>
          <p:nvPr/>
        </p:nvSpPr>
        <p:spPr bwMode="auto">
          <a:xfrm>
            <a:off x="0" y="3902759"/>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In multiplication and division, the number of significant figures in the final product or quotient is determined by the original number that has the smallest number of significant figures.	</a:t>
            </a:r>
          </a:p>
        </p:txBody>
      </p:sp>
      <p:sp>
        <p:nvSpPr>
          <p:cNvPr id="30" name="TextBox 29">
            <a:extLst>
              <a:ext uri="{FF2B5EF4-FFF2-40B4-BE49-F238E27FC236}">
                <a16:creationId xmlns:a16="http://schemas.microsoft.com/office/drawing/2014/main" id="{4E716450-7F4B-48B9-8439-F72CE8E5A2C0}"/>
              </a:ext>
            </a:extLst>
          </p:cNvPr>
          <p:cNvSpPr txBox="1">
            <a:spLocks noChangeArrowheads="1"/>
          </p:cNvSpPr>
          <p:nvPr/>
        </p:nvSpPr>
        <p:spPr bwMode="auto">
          <a:xfrm>
            <a:off x="922891" y="4982416"/>
            <a:ext cx="838200" cy="307777"/>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tabLst>
                <a:tab pos="914400" algn="l"/>
              </a:tabLst>
            </a:pPr>
            <a:r>
              <a:rPr lang="en-US" altLang="en-US" sz="1400" dirty="0">
                <a:solidFill>
                  <a:srgbClr val="E7788B"/>
                </a:solidFill>
                <a:latin typeface="Gill Sans MT" panose="020B0502020104020203" pitchFamily="34" charset="0"/>
                <a:cs typeface="Times New Roman" pitchFamily="18" charset="0"/>
              </a:rPr>
              <a:t>2 S.F.</a:t>
            </a:r>
          </a:p>
        </p:txBody>
      </p:sp>
      <p:sp>
        <p:nvSpPr>
          <p:cNvPr id="31" name="Rectangle 30">
            <a:extLst>
              <a:ext uri="{FF2B5EF4-FFF2-40B4-BE49-F238E27FC236}">
                <a16:creationId xmlns:a16="http://schemas.microsoft.com/office/drawing/2014/main" id="{ECA20C28-AA28-4EB2-B5F1-030FBDFA3D77}"/>
              </a:ext>
            </a:extLst>
          </p:cNvPr>
          <p:cNvSpPr>
            <a:spLocks noChangeArrowheads="1"/>
          </p:cNvSpPr>
          <p:nvPr/>
        </p:nvSpPr>
        <p:spPr bwMode="auto">
          <a:xfrm>
            <a:off x="3731636" y="4704211"/>
            <a:ext cx="5181600" cy="369332"/>
          </a:xfrm>
          <a:prstGeom prst="rect">
            <a:avLst/>
          </a:prstGeom>
          <a:noFill/>
          <a:ln w="9525">
            <a:noFill/>
            <a:miter lim="800000"/>
            <a:headEnd/>
            <a:tailEnd/>
          </a:ln>
        </p:spPr>
        <p:txBody>
          <a:bodyPr>
            <a:spAutoFit/>
          </a:bodyPr>
          <a:lstStyle/>
          <a:p>
            <a:r>
              <a:rPr lang="en-US" altLang="en-US" dirty="0">
                <a:solidFill>
                  <a:schemeClr val="tx1">
                    <a:lumMod val="75000"/>
                    <a:lumOff val="25000"/>
                  </a:schemeClr>
                </a:solidFill>
                <a:latin typeface="Gill Sans MT" panose="020B0502020104020203" pitchFamily="34" charset="0"/>
                <a:cs typeface="Arial" pitchFamily="34" charset="0"/>
              </a:rPr>
              <a:t>←	</a:t>
            </a:r>
            <a:r>
              <a:rPr lang="en-US" altLang="en-US">
                <a:solidFill>
                  <a:schemeClr val="tx1">
                    <a:lumMod val="75000"/>
                    <a:lumOff val="25000"/>
                  </a:schemeClr>
                </a:solidFill>
                <a:latin typeface="Gill Sans MT" panose="020B0502020104020203" pitchFamily="34" charset="0"/>
                <a:cs typeface="Arial" pitchFamily="34" charset="0"/>
              </a:rPr>
              <a:t>fewest significant figures </a:t>
            </a:r>
            <a:r>
              <a:rPr lang="en-US" altLang="en-US" dirty="0">
                <a:solidFill>
                  <a:schemeClr val="tx1">
                    <a:lumMod val="75000"/>
                    <a:lumOff val="25000"/>
                  </a:schemeClr>
                </a:solidFill>
                <a:latin typeface="Gill Sans MT" panose="020B0502020104020203" pitchFamily="34" charset="0"/>
                <a:cs typeface="Arial" pitchFamily="34" charset="0"/>
              </a:rPr>
              <a:t>is 2, so round to </a:t>
            </a:r>
            <a:r>
              <a:rPr lang="en-US" altLang="en-US" b="1" dirty="0">
                <a:solidFill>
                  <a:srgbClr val="E7788B"/>
                </a:solidFill>
                <a:latin typeface="Gill Sans MT" panose="020B0502020104020203" pitchFamily="34" charset="0"/>
                <a:cs typeface="Arial" pitchFamily="34" charset="0"/>
              </a:rPr>
              <a:t>11</a:t>
            </a:r>
          </a:p>
        </p:txBody>
      </p:sp>
      <p:sp>
        <p:nvSpPr>
          <p:cNvPr id="33" name="TextBox 32">
            <a:extLst>
              <a:ext uri="{FF2B5EF4-FFF2-40B4-BE49-F238E27FC236}">
                <a16:creationId xmlns:a16="http://schemas.microsoft.com/office/drawing/2014/main" id="{58837FAC-8DCC-479A-99B4-5137E554D3B6}"/>
              </a:ext>
            </a:extLst>
          </p:cNvPr>
          <p:cNvSpPr txBox="1">
            <a:spLocks noChangeArrowheads="1"/>
          </p:cNvSpPr>
          <p:nvPr/>
        </p:nvSpPr>
        <p:spPr bwMode="auto">
          <a:xfrm>
            <a:off x="1442015" y="4982417"/>
            <a:ext cx="838200" cy="307777"/>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tabLst>
                <a:tab pos="914400" algn="l"/>
              </a:tabLst>
            </a:pPr>
            <a:r>
              <a:rPr lang="en-US" altLang="en-US" sz="1400" dirty="0">
                <a:solidFill>
                  <a:srgbClr val="E7788B"/>
                </a:solidFill>
                <a:latin typeface="Gill Sans MT" panose="020B0502020104020203" pitchFamily="34" charset="0"/>
                <a:cs typeface="Times New Roman" pitchFamily="18" charset="0"/>
              </a:rPr>
              <a:t>4 S.F.</a:t>
            </a:r>
          </a:p>
        </p:txBody>
      </p:sp>
      <p:sp>
        <p:nvSpPr>
          <p:cNvPr id="34" name="Rectangle 33">
            <a:extLst>
              <a:ext uri="{FF2B5EF4-FFF2-40B4-BE49-F238E27FC236}">
                <a16:creationId xmlns:a16="http://schemas.microsoft.com/office/drawing/2014/main" id="{4B72F90A-147F-4908-8B3E-82BF6B71FE26}"/>
              </a:ext>
            </a:extLst>
          </p:cNvPr>
          <p:cNvSpPr>
            <a:spLocks noChangeArrowheads="1"/>
          </p:cNvSpPr>
          <p:nvPr/>
        </p:nvSpPr>
        <p:spPr bwMode="auto">
          <a:xfrm>
            <a:off x="3731465" y="5725962"/>
            <a:ext cx="3177984"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dec"/>
                <a:tab pos="1828800" algn="l"/>
                <a:tab pos="3205163" algn="l"/>
                <a:tab pos="3546475" algn="l"/>
              </a:tabLst>
            </a:pPr>
            <a:r>
              <a:rPr lang="en-US" altLang="en-US" dirty="0">
                <a:solidFill>
                  <a:schemeClr val="tx1">
                    <a:lumMod val="75000"/>
                    <a:lumOff val="25000"/>
                  </a:schemeClr>
                </a:solidFill>
                <a:latin typeface="Gill Sans MT" panose="020B0502020104020203" pitchFamily="34" charset="0"/>
                <a:cs typeface="Arial" pitchFamily="34" charset="0"/>
              </a:rPr>
              <a:t>←  fewest significant figures is 4, so round to </a:t>
            </a:r>
            <a:r>
              <a:rPr lang="en-US" altLang="en-US" b="1" dirty="0">
                <a:solidFill>
                  <a:srgbClr val="E7788B"/>
                </a:solidFill>
                <a:latin typeface="Gill Sans MT" panose="020B0502020104020203" pitchFamily="34" charset="0"/>
                <a:cs typeface="Arial" pitchFamily="34" charset="0"/>
              </a:rPr>
              <a:t>0.03783</a:t>
            </a:r>
            <a:endParaRPr lang="en-US" altLang="en-US" dirty="0">
              <a:solidFill>
                <a:srgbClr val="E7788B"/>
              </a:solidFill>
              <a:latin typeface="Gill Sans MT" panose="020B0502020104020203" pitchFamily="34" charset="0"/>
              <a:cs typeface="Arial" pitchFamily="34" charset="0"/>
            </a:endParaRPr>
          </a:p>
        </p:txBody>
      </p:sp>
      <p:sp>
        <p:nvSpPr>
          <p:cNvPr id="35" name="TextBox 12">
            <a:extLst>
              <a:ext uri="{FF2B5EF4-FFF2-40B4-BE49-F238E27FC236}">
                <a16:creationId xmlns:a16="http://schemas.microsoft.com/office/drawing/2014/main" id="{CFE19835-B8C3-4DEE-82F3-5B68E977F277}"/>
              </a:ext>
            </a:extLst>
          </p:cNvPr>
          <p:cNvSpPr txBox="1">
            <a:spLocks noChangeArrowheads="1"/>
          </p:cNvSpPr>
          <p:nvPr/>
        </p:nvSpPr>
        <p:spPr bwMode="auto">
          <a:xfrm>
            <a:off x="863046" y="5613103"/>
            <a:ext cx="838200" cy="307777"/>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tabLst>
                <a:tab pos="914400" algn="l"/>
              </a:tabLst>
            </a:pPr>
            <a:r>
              <a:rPr lang="en-US" altLang="en-US" sz="1400" dirty="0">
                <a:solidFill>
                  <a:srgbClr val="E7788B"/>
                </a:solidFill>
                <a:latin typeface="Gill Sans MT" panose="020B0502020104020203" pitchFamily="34" charset="0"/>
                <a:cs typeface="Times New Roman" pitchFamily="18" charset="0"/>
              </a:rPr>
              <a:t>4 S.F.</a:t>
            </a:r>
          </a:p>
        </p:txBody>
      </p:sp>
      <p:sp>
        <p:nvSpPr>
          <p:cNvPr id="36" name="TextBox 14">
            <a:extLst>
              <a:ext uri="{FF2B5EF4-FFF2-40B4-BE49-F238E27FC236}">
                <a16:creationId xmlns:a16="http://schemas.microsoft.com/office/drawing/2014/main" id="{13BE388C-AF27-4459-BFFA-5E5733C5D38E}"/>
              </a:ext>
            </a:extLst>
          </p:cNvPr>
          <p:cNvSpPr txBox="1">
            <a:spLocks noChangeArrowheads="1"/>
          </p:cNvSpPr>
          <p:nvPr/>
        </p:nvSpPr>
        <p:spPr bwMode="auto">
          <a:xfrm>
            <a:off x="863046" y="5939941"/>
            <a:ext cx="838200" cy="307777"/>
          </a:xfrm>
          <a:prstGeom prst="rect">
            <a:avLst/>
          </a:prstGeom>
          <a:noFill/>
          <a:ln w="9525">
            <a:noFill/>
            <a:miter lim="800000"/>
            <a:headEnd/>
            <a:tailEnd/>
          </a:ln>
        </p:spPr>
        <p:txBody>
          <a:bodyPr>
            <a:spAutoFit/>
          </a:bodyPr>
          <a:lstStyle/>
          <a:p>
            <a:pPr algn="ctr" eaLnBrk="0" hangingPunct="0">
              <a:buClr>
                <a:srgbClr val="000000"/>
              </a:buClr>
              <a:buSzPct val="100000"/>
              <a:buFont typeface="Arial" pitchFamily="34" charset="0"/>
              <a:buNone/>
              <a:tabLst>
                <a:tab pos="914400" algn="l"/>
              </a:tabLst>
            </a:pPr>
            <a:r>
              <a:rPr lang="en-US" altLang="en-US" sz="1400" dirty="0">
                <a:solidFill>
                  <a:srgbClr val="E7788B"/>
                </a:solidFill>
                <a:latin typeface="Gill Sans MT" panose="020B0502020104020203" pitchFamily="34" charset="0"/>
                <a:cs typeface="Times New Roman" pitchFamily="18" charset="0"/>
              </a:rPr>
              <a:t>5 S.F.</a:t>
            </a:r>
          </a:p>
        </p:txBody>
      </p:sp>
      <p:sp>
        <p:nvSpPr>
          <p:cNvPr id="37" name="TextBox 36">
            <a:extLst>
              <a:ext uri="{FF2B5EF4-FFF2-40B4-BE49-F238E27FC236}">
                <a16:creationId xmlns:a16="http://schemas.microsoft.com/office/drawing/2014/main" id="{DB71EB2F-1922-49DC-8004-5FAA04CDCA56}"/>
              </a:ext>
            </a:extLst>
          </p:cNvPr>
          <p:cNvSpPr txBox="1"/>
          <p:nvPr/>
        </p:nvSpPr>
        <p:spPr bwMode="auto">
          <a:xfrm>
            <a:off x="1022915" y="4704211"/>
            <a:ext cx="2278637" cy="369332"/>
          </a:xfrm>
          <a:prstGeom prst="rect">
            <a:avLst/>
          </a:prstGeom>
          <a:noFill/>
          <a:ln w="9525">
            <a:noFill/>
            <a:miter lim="800000"/>
            <a:headEnd/>
            <a:tailEnd/>
          </a:ln>
        </p:spPr>
        <p:txBody>
          <a:bodyPr wrap="none" rtlCol="0">
            <a:spAutoFit/>
          </a:bodyPr>
          <a:lstStyle/>
          <a:p>
            <a:pPr eaLnBrk="0" hangingPunct="0">
              <a:buClr>
                <a:srgbClr val="000000"/>
              </a:buClr>
              <a:buSzPct val="100000"/>
              <a:buFont typeface="Arial" charset="0"/>
              <a:buNone/>
              <a:tabLst>
                <a:tab pos="914400" algn="l"/>
              </a:tabLst>
            </a:pPr>
            <a:r>
              <a:rPr lang="en-US" dirty="0">
                <a:solidFill>
                  <a:schemeClr val="tx1">
                    <a:lumMod val="75000"/>
                    <a:lumOff val="25000"/>
                  </a:schemeClr>
                </a:solidFill>
                <a:latin typeface="Gill Sans MT" panose="020B0502020104020203" pitchFamily="34" charset="0"/>
                <a:cs typeface="Times New Roman" pitchFamily="18" charset="0"/>
              </a:rPr>
              <a:t>(1.4)(8.011) = 11.2154</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266ACB-58FD-491F-B284-15D1CDC39ED8}"/>
                  </a:ext>
                </a:extLst>
              </p:cNvPr>
              <p:cNvSpPr txBox="1"/>
              <p:nvPr/>
            </p:nvSpPr>
            <p:spPr>
              <a:xfrm>
                <a:off x="1536601" y="5647005"/>
                <a:ext cx="2117567"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lumMod val="75000"/>
                                  <a:lumOff val="25000"/>
                                </a:schemeClr>
                              </a:solidFill>
                              <a:latin typeface="Cambria Math" panose="02040503050406030204" pitchFamily="18" charset="0"/>
                            </a:rPr>
                          </m:ctrlPr>
                        </m:fPr>
                        <m:num>
                          <m:r>
                            <a:rPr lang="en-US" b="0" i="0" smtClean="0">
                              <a:solidFill>
                                <a:schemeClr val="tx1">
                                  <a:lumMod val="75000"/>
                                  <a:lumOff val="25000"/>
                                </a:schemeClr>
                              </a:solidFill>
                              <a:latin typeface="Cambria Math" panose="02040503050406030204" pitchFamily="18" charset="0"/>
                            </a:rPr>
                            <m:t>11.57</m:t>
                          </m:r>
                        </m:num>
                        <m:den>
                          <m:r>
                            <a:rPr lang="en-US" b="0" i="0" smtClean="0">
                              <a:solidFill>
                                <a:schemeClr val="tx1">
                                  <a:lumMod val="75000"/>
                                  <a:lumOff val="25000"/>
                                </a:schemeClr>
                              </a:solidFill>
                              <a:latin typeface="Cambria Math" panose="02040503050406030204" pitchFamily="18" charset="0"/>
                            </a:rPr>
                            <m:t>305.88</m:t>
                          </m:r>
                        </m:den>
                      </m:f>
                      <m:r>
                        <a:rPr lang="en-US" b="0" i="0" smtClean="0">
                          <a:solidFill>
                            <a:schemeClr val="tx1">
                              <a:lumMod val="75000"/>
                              <a:lumOff val="25000"/>
                            </a:schemeClr>
                          </a:solidFill>
                          <a:latin typeface="Cambria Math" panose="02040503050406030204" pitchFamily="18" charset="0"/>
                        </a:rPr>
                        <m:t>=0.0378252</m:t>
                      </m:r>
                    </m:oMath>
                  </m:oMathPara>
                </a14:m>
                <a:endParaRPr lang="en-US" dirty="0">
                  <a:solidFill>
                    <a:schemeClr val="tx1">
                      <a:lumMod val="75000"/>
                      <a:lumOff val="25000"/>
                    </a:schemeClr>
                  </a:solidFill>
                  <a:latin typeface="Gill Sans MT" panose="020B0502020104020203" pitchFamily="34" charset="0"/>
                </a:endParaRPr>
              </a:p>
            </p:txBody>
          </p:sp>
        </mc:Choice>
        <mc:Fallback xmlns="">
          <p:sp>
            <p:nvSpPr>
              <p:cNvPr id="7" name="TextBox 6">
                <a:extLst>
                  <a:ext uri="{FF2B5EF4-FFF2-40B4-BE49-F238E27FC236}">
                    <a16:creationId xmlns:a16="http://schemas.microsoft.com/office/drawing/2014/main" id="{F8266ACB-58FD-491F-B284-15D1CDC39ED8}"/>
                  </a:ext>
                </a:extLst>
              </p:cNvPr>
              <p:cNvSpPr txBox="1">
                <a:spLocks noRot="1" noChangeAspect="1" noMove="1" noResize="1" noEditPoints="1" noAdjustHandles="1" noChangeArrowheads="1" noChangeShapeType="1" noTextEdit="1"/>
              </p:cNvSpPr>
              <p:nvPr/>
            </p:nvSpPr>
            <p:spPr>
              <a:xfrm>
                <a:off x="1536601" y="5647005"/>
                <a:ext cx="2117567" cy="526041"/>
              </a:xfrm>
              <a:prstGeom prst="rect">
                <a:avLst/>
              </a:prstGeom>
              <a:blipFill>
                <a:blip r:embed="rId2"/>
                <a:stretch>
                  <a:fillRect/>
                </a:stretch>
              </a:blipFill>
            </p:spPr>
            <p:txBody>
              <a:bodyPr/>
              <a:lstStyle/>
              <a:p>
                <a:r>
                  <a:rPr lang="en-US">
                    <a:noFill/>
                  </a:rPr>
                  <a:t> </a:t>
                </a:r>
              </a:p>
            </p:txBody>
          </p:sp>
        </mc:Fallback>
      </mc:AlternateContent>
      <p:sp>
        <p:nvSpPr>
          <p:cNvPr id="41" name="Rectangle 2">
            <a:extLst>
              <a:ext uri="{FF2B5EF4-FFF2-40B4-BE49-F238E27FC236}">
                <a16:creationId xmlns:a16="http://schemas.microsoft.com/office/drawing/2014/main" id="{7EEAE100-771A-4BF1-9153-3F6C58F3D591}"/>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Calculations with Measured Numbers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1308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p:bldP spid="11" grpId="0"/>
      <p:bldP spid="13" grpId="0"/>
      <p:bldP spid="15" grpId="0"/>
      <p:bldP spid="16" grpId="0"/>
      <p:bldP spid="17" grpId="0"/>
      <p:bldP spid="18" grpId="0"/>
      <p:bldP spid="21" grpId="0"/>
      <p:bldP spid="22" grpId="0"/>
      <p:bldP spid="28" grpId="0"/>
      <p:bldP spid="30" grpId="0"/>
      <p:bldP spid="31" grpId="0"/>
      <p:bldP spid="33" grpId="0"/>
      <p:bldP spid="34" grpId="0"/>
      <p:bldP spid="35" grpId="0"/>
      <p:bldP spid="36" grpId="0"/>
      <p:bldP spid="37"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32</a:t>
            </a:fld>
            <a:endParaRPr lang="en-US" dirty="0">
              <a:solidFill>
                <a:schemeClr val="bg1"/>
              </a:solidFill>
              <a:latin typeface="Gill Sans MT" panose="020B0502020104020203" pitchFamily="34" charset="0"/>
            </a:endParaRPr>
          </a:p>
        </p:txBody>
      </p:sp>
      <p:sp>
        <p:nvSpPr>
          <p:cNvPr id="8" name="TextBox 7">
            <a:extLst>
              <a:ext uri="{FF2B5EF4-FFF2-40B4-BE49-F238E27FC236}">
                <a16:creationId xmlns:a16="http://schemas.microsoft.com/office/drawing/2014/main" id="{1213F35F-76D9-45B7-99B3-5FE51F1B47D4}"/>
              </a:ext>
            </a:extLst>
          </p:cNvPr>
          <p:cNvSpPr txBox="1">
            <a:spLocks noChangeArrowheads="1"/>
          </p:cNvSpPr>
          <p:nvPr/>
        </p:nvSpPr>
        <p:spPr bwMode="auto">
          <a:xfrm>
            <a:off x="-16624" y="920503"/>
            <a:ext cx="89154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dirty="0">
                <a:solidFill>
                  <a:schemeClr val="tx1">
                    <a:lumMod val="75000"/>
                    <a:lumOff val="25000"/>
                  </a:schemeClr>
                </a:solidFill>
                <a:latin typeface="Gill Sans MT" panose="020B0502020104020203" pitchFamily="34" charset="0"/>
                <a:cs typeface="Arial" pitchFamily="34" charset="0"/>
              </a:rPr>
              <a:t>Exact numbers can be considered to have an infinite number </a:t>
            </a:r>
            <a:r>
              <a:rPr lang="en-US">
                <a:solidFill>
                  <a:schemeClr val="tx1">
                    <a:lumMod val="75000"/>
                    <a:lumOff val="25000"/>
                  </a:schemeClr>
                </a:solidFill>
                <a:latin typeface="Gill Sans MT" panose="020B0502020104020203" pitchFamily="34" charset="0"/>
                <a:cs typeface="Arial" pitchFamily="34" charset="0"/>
              </a:rPr>
              <a:t>of significant figures </a:t>
            </a:r>
            <a:r>
              <a:rPr lang="en-US" dirty="0">
                <a:solidFill>
                  <a:schemeClr val="tx1">
                    <a:lumMod val="75000"/>
                    <a:lumOff val="25000"/>
                  </a:schemeClr>
                </a:solidFill>
                <a:latin typeface="Gill Sans MT" panose="020B0502020104020203" pitchFamily="34" charset="0"/>
                <a:cs typeface="Arial" pitchFamily="34" charset="0"/>
              </a:rPr>
              <a:t>and do not limit the number </a:t>
            </a:r>
            <a:r>
              <a:rPr lang="en-US">
                <a:solidFill>
                  <a:schemeClr val="tx1">
                    <a:lumMod val="75000"/>
                    <a:lumOff val="25000"/>
                  </a:schemeClr>
                </a:solidFill>
                <a:latin typeface="Gill Sans MT" panose="020B0502020104020203" pitchFamily="34" charset="0"/>
                <a:cs typeface="Arial" pitchFamily="34" charset="0"/>
              </a:rPr>
              <a:t>of significant figures </a:t>
            </a:r>
            <a:r>
              <a:rPr lang="en-US" dirty="0">
                <a:solidFill>
                  <a:schemeClr val="tx1">
                    <a:lumMod val="75000"/>
                    <a:lumOff val="25000"/>
                  </a:schemeClr>
                </a:solidFill>
                <a:latin typeface="Gill Sans MT" panose="020B0502020104020203" pitchFamily="34" charset="0"/>
                <a:cs typeface="Arial" pitchFamily="34" charset="0"/>
              </a:rPr>
              <a:t>in a result.</a:t>
            </a:r>
          </a:p>
        </p:txBody>
      </p:sp>
      <p:sp>
        <p:nvSpPr>
          <p:cNvPr id="9" name="TextBox 8">
            <a:extLst>
              <a:ext uri="{FF2B5EF4-FFF2-40B4-BE49-F238E27FC236}">
                <a16:creationId xmlns:a16="http://schemas.microsoft.com/office/drawing/2014/main" id="{7024D528-FF93-4BC2-A52C-C454916742DF}"/>
              </a:ext>
            </a:extLst>
          </p:cNvPr>
          <p:cNvSpPr txBox="1">
            <a:spLocks noChangeArrowheads="1"/>
          </p:cNvSpPr>
          <p:nvPr/>
        </p:nvSpPr>
        <p:spPr bwMode="auto">
          <a:xfrm>
            <a:off x="17785" y="2094184"/>
            <a:ext cx="1716459" cy="584775"/>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tabLst>
                <a:tab pos="914400" algn="l"/>
              </a:tabLst>
            </a:pPr>
            <a:r>
              <a:rPr lang="en-US" altLang="en-US" sz="1600" dirty="0">
                <a:solidFill>
                  <a:srgbClr val="67AEB6"/>
                </a:solidFill>
                <a:latin typeface="Gill Sans MT" panose="020B0502020104020203" pitchFamily="34" charset="0"/>
                <a:cs typeface="Arial" pitchFamily="34" charset="0"/>
              </a:rPr>
              <a:t>Exact</a:t>
            </a:r>
          </a:p>
          <a:p>
            <a:pPr algn="ctr" eaLnBrk="0" hangingPunct="0">
              <a:buClr>
                <a:srgbClr val="000000"/>
              </a:buClr>
              <a:buSzPct val="100000"/>
              <a:buFont typeface="Arial" pitchFamily="34" charset="0"/>
              <a:buNone/>
              <a:tabLst>
                <a:tab pos="914400" algn="l"/>
              </a:tabLst>
            </a:pPr>
            <a:r>
              <a:rPr lang="en-US" altLang="en-US" sz="1600" dirty="0">
                <a:solidFill>
                  <a:srgbClr val="67AEB6"/>
                </a:solidFill>
                <a:latin typeface="Gill Sans MT" panose="020B0502020104020203" pitchFamily="34" charset="0"/>
                <a:cs typeface="Arial" pitchFamily="34" charset="0"/>
              </a:rPr>
              <a:t>(counting number)</a:t>
            </a:r>
          </a:p>
        </p:txBody>
      </p:sp>
      <p:sp>
        <p:nvSpPr>
          <p:cNvPr id="11" name="TextBox 10">
            <a:extLst>
              <a:ext uri="{FF2B5EF4-FFF2-40B4-BE49-F238E27FC236}">
                <a16:creationId xmlns:a16="http://schemas.microsoft.com/office/drawing/2014/main" id="{C2E4403B-7FA2-42D2-B2A7-8FA2B1BCA3E3}"/>
              </a:ext>
            </a:extLst>
          </p:cNvPr>
          <p:cNvSpPr txBox="1">
            <a:spLocks noChangeArrowheads="1"/>
          </p:cNvSpPr>
          <p:nvPr/>
        </p:nvSpPr>
        <p:spPr bwMode="auto">
          <a:xfrm>
            <a:off x="2807493" y="2094183"/>
            <a:ext cx="1527076" cy="584775"/>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tabLst>
                <a:tab pos="914400" algn="l"/>
              </a:tabLst>
            </a:pPr>
            <a:r>
              <a:rPr lang="en-US" altLang="en-US" sz="1600" dirty="0">
                <a:solidFill>
                  <a:srgbClr val="8776A2"/>
                </a:solidFill>
                <a:latin typeface="Gill Sans MT" panose="020B0502020104020203" pitchFamily="34" charset="0"/>
                <a:cs typeface="Arial" pitchFamily="34" charset="0"/>
              </a:rPr>
              <a:t>Inexact</a:t>
            </a:r>
          </a:p>
          <a:p>
            <a:pPr algn="ctr" eaLnBrk="0" hangingPunct="0">
              <a:buClr>
                <a:srgbClr val="000000"/>
              </a:buClr>
              <a:buSzPct val="100000"/>
              <a:buFont typeface="Arial" pitchFamily="34" charset="0"/>
              <a:buNone/>
              <a:tabLst>
                <a:tab pos="914400" algn="l"/>
              </a:tabLst>
            </a:pPr>
            <a:r>
              <a:rPr lang="en-US" altLang="en-US" sz="1600" dirty="0">
                <a:solidFill>
                  <a:srgbClr val="8776A2"/>
                </a:solidFill>
                <a:latin typeface="Gill Sans MT" panose="020B0502020104020203" pitchFamily="34" charset="0"/>
                <a:cs typeface="Arial" pitchFamily="34" charset="0"/>
              </a:rPr>
              <a:t>(measurement)</a:t>
            </a:r>
          </a:p>
        </p:txBody>
      </p:sp>
      <p:sp>
        <p:nvSpPr>
          <p:cNvPr id="14" name="Title 3">
            <a:extLst>
              <a:ext uri="{FF2B5EF4-FFF2-40B4-BE49-F238E27FC236}">
                <a16:creationId xmlns:a16="http://schemas.microsoft.com/office/drawing/2014/main" id="{CE4A3278-B9C8-415B-9169-DBDD1BBE13B0}"/>
              </a:ext>
            </a:extLst>
          </p:cNvPr>
          <p:cNvSpPr txBox="1">
            <a:spLocks/>
          </p:cNvSpPr>
          <p:nvPr/>
        </p:nvSpPr>
        <p:spPr bwMode="auto">
          <a:xfrm>
            <a:off x="0" y="1412903"/>
            <a:ext cx="7767638" cy="600846"/>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l" defTabSz="457200" rtl="0" eaLnBrk="0" fontAlgn="base" latinLnBrk="0" hangingPunct="0">
              <a:lnSpc>
                <a:spcPct val="81000"/>
              </a:lnSpc>
              <a:spcBef>
                <a:spcPct val="0"/>
              </a:spcBef>
              <a:spcAft>
                <a:spcPct val="0"/>
              </a:spcAft>
              <a:buClr>
                <a:srgbClr val="000000"/>
              </a:buClr>
              <a:buSzPct val="100000"/>
              <a:buFont typeface="Arial" charset="0"/>
              <a:buNone/>
              <a:tabLst/>
              <a:defRPr/>
            </a:pPr>
            <a:r>
              <a:rPr kumimoji="0" lang="en-US" b="1" u="none" strike="noStrike" kern="0" cap="none" spc="0" normalizeH="0" baseline="0" noProof="0" dirty="0">
                <a:ln>
                  <a:noFill/>
                </a:ln>
                <a:solidFill>
                  <a:schemeClr val="tx1">
                    <a:lumMod val="75000"/>
                    <a:lumOff val="25000"/>
                  </a:schemeClr>
                </a:solidFill>
                <a:uLnTx/>
                <a:uFillTx/>
                <a:latin typeface="Gill Sans MT" panose="020B0502020104020203" pitchFamily="34" charset="0"/>
                <a:ea typeface="+mj-ea"/>
                <a:cs typeface="Times New Roman" pitchFamily="18" charset="0"/>
              </a:rPr>
              <a:t>Example</a:t>
            </a:r>
          </a:p>
        </p:txBody>
      </p:sp>
      <p:sp>
        <p:nvSpPr>
          <p:cNvPr id="15" name="Rectangle 14">
            <a:extLst>
              <a:ext uri="{FF2B5EF4-FFF2-40B4-BE49-F238E27FC236}">
                <a16:creationId xmlns:a16="http://schemas.microsoft.com/office/drawing/2014/main" id="{D45E3368-FA4C-49A5-8281-888B62736FEB}"/>
              </a:ext>
            </a:extLst>
          </p:cNvPr>
          <p:cNvSpPr/>
          <p:nvPr/>
        </p:nvSpPr>
        <p:spPr>
          <a:xfrm>
            <a:off x="0" y="1771873"/>
            <a:ext cx="9144000" cy="369332"/>
          </a:xfrm>
          <a:prstGeom prst="rect">
            <a:avLst/>
          </a:prstGeom>
        </p:spPr>
        <p:txBody>
          <a:bodyPr wrap="square">
            <a:spAutoFit/>
          </a:bodyPr>
          <a:lstStyle/>
          <a:p>
            <a:pPr eaLnBrk="0" hangingPunct="0">
              <a:buClr>
                <a:srgbClr val="000000"/>
              </a:buClr>
              <a:buSzPct val="100000"/>
              <a:tabLst>
                <a:tab pos="914400" algn="l"/>
              </a:tabLst>
            </a:pPr>
            <a:r>
              <a:rPr lang="en-US" dirty="0">
                <a:solidFill>
                  <a:srgbClr val="67AEB6"/>
                </a:solidFill>
                <a:latin typeface="Gill Sans MT" panose="020B0502020104020203" pitchFamily="34" charset="0"/>
                <a:cs typeface="Arial" pitchFamily="34" charset="0"/>
              </a:rPr>
              <a:t>Three</a:t>
            </a:r>
            <a:r>
              <a:rPr lang="en-US" dirty="0">
                <a:solidFill>
                  <a:schemeClr val="tx1">
                    <a:lumMod val="75000"/>
                    <a:lumOff val="25000"/>
                  </a:schemeClr>
                </a:solidFill>
                <a:latin typeface="Gill Sans MT" panose="020B0502020104020203" pitchFamily="34" charset="0"/>
                <a:cs typeface="Arial" pitchFamily="34" charset="0"/>
              </a:rPr>
              <a:t> </a:t>
            </a:r>
            <a:r>
              <a:rPr lang="en-US" dirty="0">
                <a:solidFill>
                  <a:srgbClr val="67AEB6"/>
                </a:solidFill>
                <a:latin typeface="Gill Sans MT" panose="020B0502020104020203" pitchFamily="34" charset="0"/>
                <a:cs typeface="Arial" pitchFamily="34" charset="0"/>
              </a:rPr>
              <a:t>pennies</a:t>
            </a:r>
            <a:r>
              <a:rPr lang="en-US" dirty="0">
                <a:solidFill>
                  <a:schemeClr val="tx1">
                    <a:lumMod val="75000"/>
                    <a:lumOff val="25000"/>
                  </a:schemeClr>
                </a:solidFill>
                <a:latin typeface="Gill Sans MT" panose="020B0502020104020203" pitchFamily="34" charset="0"/>
                <a:cs typeface="Arial" pitchFamily="34" charset="0"/>
              </a:rPr>
              <a:t> each have a mass of </a:t>
            </a:r>
            <a:r>
              <a:rPr lang="en-US" dirty="0">
                <a:solidFill>
                  <a:srgbClr val="8776A2"/>
                </a:solidFill>
                <a:latin typeface="Gill Sans MT" panose="020B0502020104020203" pitchFamily="34" charset="0"/>
                <a:cs typeface="Arial" pitchFamily="34" charset="0"/>
              </a:rPr>
              <a:t>2.5</a:t>
            </a:r>
            <a:r>
              <a:rPr lang="en-US" dirty="0">
                <a:solidFill>
                  <a:schemeClr val="tx1">
                    <a:lumMod val="75000"/>
                    <a:lumOff val="25000"/>
                  </a:schemeClr>
                </a:solidFill>
                <a:latin typeface="Gill Sans MT" panose="020B0502020104020203" pitchFamily="34" charset="0"/>
                <a:cs typeface="Arial" pitchFamily="34" charset="0"/>
              </a:rPr>
              <a:t> </a:t>
            </a:r>
            <a:r>
              <a:rPr lang="en-US" dirty="0">
                <a:solidFill>
                  <a:srgbClr val="8776A2"/>
                </a:solidFill>
                <a:latin typeface="Gill Sans MT" panose="020B0502020104020203" pitchFamily="34" charset="0"/>
                <a:cs typeface="Arial" pitchFamily="34" charset="0"/>
              </a:rPr>
              <a:t>g</a:t>
            </a:r>
            <a:r>
              <a:rPr lang="en-US" dirty="0">
                <a:solidFill>
                  <a:schemeClr val="tx1">
                    <a:lumMod val="75000"/>
                    <a:lumOff val="25000"/>
                  </a:schemeClr>
                </a:solidFill>
                <a:latin typeface="Gill Sans MT" panose="020B0502020104020203" pitchFamily="34" charset="0"/>
                <a:cs typeface="Arial" pitchFamily="34" charset="0"/>
              </a:rPr>
              <a:t>. What is the total mass?</a:t>
            </a:r>
          </a:p>
        </p:txBody>
      </p:sp>
      <p:sp>
        <p:nvSpPr>
          <p:cNvPr id="16" name="Rectangle 15">
            <a:extLst>
              <a:ext uri="{FF2B5EF4-FFF2-40B4-BE49-F238E27FC236}">
                <a16:creationId xmlns:a16="http://schemas.microsoft.com/office/drawing/2014/main" id="{9AEEDFD0-6313-4AD2-BBB3-3F5159B3F955}"/>
              </a:ext>
            </a:extLst>
          </p:cNvPr>
          <p:cNvSpPr/>
          <p:nvPr/>
        </p:nvSpPr>
        <p:spPr>
          <a:xfrm>
            <a:off x="6000539" y="2120557"/>
            <a:ext cx="1648208" cy="369332"/>
          </a:xfrm>
          <a:prstGeom prst="rect">
            <a:avLst/>
          </a:prstGeom>
        </p:spPr>
        <p:txBody>
          <a:bodyPr wrap="none">
            <a:spAutoFit/>
          </a:bodyPr>
          <a:lstStyle/>
          <a:p>
            <a:pPr algn="ctr" eaLnBrk="0" hangingPunct="0">
              <a:buClr>
                <a:srgbClr val="000000"/>
              </a:buClr>
              <a:buSzPct val="100000"/>
              <a:tabLst>
                <a:tab pos="914400" algn="l"/>
              </a:tabLst>
            </a:pPr>
            <a:r>
              <a:rPr lang="en-US" dirty="0">
                <a:solidFill>
                  <a:srgbClr val="E7788B"/>
                </a:solidFill>
                <a:latin typeface="Gill Sans MT" panose="020B0502020104020203" pitchFamily="34" charset="0"/>
                <a:cs typeface="Arial" pitchFamily="34" charset="0"/>
              </a:rPr>
              <a:t>3 </a:t>
            </a:r>
            <a:r>
              <a:rPr lang="en-US" dirty="0">
                <a:solidFill>
                  <a:srgbClr val="E7788B"/>
                </a:solidFill>
                <a:latin typeface="Gill Sans MT" panose="020B0502020104020203" pitchFamily="34" charset="0"/>
                <a:ea typeface="MS PGothic" pitchFamily="34" charset="-128"/>
                <a:cs typeface="Arial" pitchFamily="34" charset="0"/>
              </a:rPr>
              <a:t>× </a:t>
            </a:r>
            <a:r>
              <a:rPr lang="en-US" dirty="0">
                <a:solidFill>
                  <a:srgbClr val="E7788B"/>
                </a:solidFill>
                <a:latin typeface="Gill Sans MT" panose="020B0502020104020203" pitchFamily="34" charset="0"/>
                <a:cs typeface="Arial" pitchFamily="34" charset="0"/>
              </a:rPr>
              <a:t>2.5 = </a:t>
            </a:r>
            <a:r>
              <a:rPr lang="en-US">
                <a:solidFill>
                  <a:srgbClr val="E7788B"/>
                </a:solidFill>
                <a:latin typeface="Gill Sans MT" panose="020B0502020104020203" pitchFamily="34" charset="0"/>
                <a:cs typeface="Arial" pitchFamily="34" charset="0"/>
              </a:rPr>
              <a:t>7.5 g</a:t>
            </a:r>
            <a:endParaRPr lang="en-US" dirty="0">
              <a:solidFill>
                <a:srgbClr val="E7788B"/>
              </a:solidFill>
              <a:latin typeface="Gill Sans MT" panose="020B0502020104020203" pitchFamily="34" charset="0"/>
              <a:cs typeface="Arial" pitchFamily="34" charset="0"/>
            </a:endParaRPr>
          </a:p>
        </p:txBody>
      </p:sp>
      <p:sp>
        <p:nvSpPr>
          <p:cNvPr id="34" name="TextBox 33">
            <a:extLst>
              <a:ext uri="{FF2B5EF4-FFF2-40B4-BE49-F238E27FC236}">
                <a16:creationId xmlns:a16="http://schemas.microsoft.com/office/drawing/2014/main" id="{A0D1900C-A85F-4C2D-923D-804E0D80E95F}"/>
              </a:ext>
            </a:extLst>
          </p:cNvPr>
          <p:cNvSpPr txBox="1">
            <a:spLocks noChangeArrowheads="1"/>
          </p:cNvSpPr>
          <p:nvPr/>
        </p:nvSpPr>
        <p:spPr bwMode="auto">
          <a:xfrm>
            <a:off x="0" y="2709323"/>
            <a:ext cx="89916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In calculations with multiple steps, round at the end of the calculation to reduce any rounding errors.</a:t>
            </a:r>
          </a:p>
        </p:txBody>
      </p:sp>
      <p:grpSp>
        <p:nvGrpSpPr>
          <p:cNvPr id="35" name="Group 34">
            <a:extLst>
              <a:ext uri="{FF2B5EF4-FFF2-40B4-BE49-F238E27FC236}">
                <a16:creationId xmlns:a16="http://schemas.microsoft.com/office/drawing/2014/main" id="{E2506D3A-2E7C-43AD-9AC2-9F2CA2255173}"/>
              </a:ext>
            </a:extLst>
          </p:cNvPr>
          <p:cNvGrpSpPr/>
          <p:nvPr/>
        </p:nvGrpSpPr>
        <p:grpSpPr>
          <a:xfrm>
            <a:off x="946613" y="5055166"/>
            <a:ext cx="7458075" cy="993258"/>
            <a:chOff x="1028700" y="4088548"/>
            <a:chExt cx="7458075" cy="993258"/>
          </a:xfrm>
        </p:grpSpPr>
        <p:sp>
          <p:nvSpPr>
            <p:cNvPr id="36" name="TextBox 35">
              <a:extLst>
                <a:ext uri="{FF2B5EF4-FFF2-40B4-BE49-F238E27FC236}">
                  <a16:creationId xmlns:a16="http://schemas.microsoft.com/office/drawing/2014/main" id="{CCB92116-4468-4961-97AF-6DB6A1B8A5EC}"/>
                </a:ext>
              </a:extLst>
            </p:cNvPr>
            <p:cNvSpPr txBox="1">
              <a:spLocks noChangeArrowheads="1"/>
            </p:cNvSpPr>
            <p:nvPr/>
          </p:nvSpPr>
          <p:spPr bwMode="auto">
            <a:xfrm>
              <a:off x="1028700" y="4435475"/>
              <a:ext cx="4000500" cy="646331"/>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1) 3.66 </a:t>
              </a:r>
              <a:r>
                <a:rPr lang="en-US" altLang="en-US" dirty="0">
                  <a:solidFill>
                    <a:schemeClr val="tx1">
                      <a:lumMod val="75000"/>
                      <a:lumOff val="25000"/>
                    </a:schemeClr>
                  </a:solidFill>
                  <a:latin typeface="Gill Sans MT" panose="020B0502020104020203" pitchFamily="34" charset="0"/>
                  <a:ea typeface="MS PGothic" pitchFamily="34" charset="-128"/>
                  <a:cs typeface="Arial" pitchFamily="34" charset="0"/>
                </a:rPr>
                <a:t>× </a:t>
              </a:r>
              <a:r>
                <a:rPr lang="en-US" altLang="en-US" dirty="0">
                  <a:solidFill>
                    <a:schemeClr val="tx1">
                      <a:lumMod val="75000"/>
                      <a:lumOff val="25000"/>
                    </a:schemeClr>
                  </a:solidFill>
                  <a:latin typeface="Gill Sans MT" panose="020B0502020104020203" pitchFamily="34" charset="0"/>
                  <a:cs typeface="Arial" pitchFamily="34" charset="0"/>
                </a:rPr>
                <a:t>8.45 = 30.9</a:t>
              </a:r>
            </a:p>
            <a:p>
              <a:pPr algn="ct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2) 30.9 </a:t>
              </a:r>
              <a:r>
                <a:rPr lang="en-US" altLang="en-US" dirty="0">
                  <a:solidFill>
                    <a:schemeClr val="tx1">
                      <a:lumMod val="75000"/>
                      <a:lumOff val="25000"/>
                    </a:schemeClr>
                  </a:solidFill>
                  <a:latin typeface="Gill Sans MT" panose="020B0502020104020203" pitchFamily="34" charset="0"/>
                  <a:ea typeface="MS PGothic" pitchFamily="34" charset="-128"/>
                  <a:cs typeface="Arial" pitchFamily="34" charset="0"/>
                </a:rPr>
                <a:t>× </a:t>
              </a:r>
              <a:r>
                <a:rPr lang="en-US" altLang="en-US" dirty="0">
                  <a:solidFill>
                    <a:schemeClr val="tx1">
                      <a:lumMod val="75000"/>
                      <a:lumOff val="25000"/>
                    </a:schemeClr>
                  </a:solidFill>
                  <a:latin typeface="Gill Sans MT" panose="020B0502020104020203" pitchFamily="34" charset="0"/>
                  <a:cs typeface="Arial" pitchFamily="34" charset="0"/>
                </a:rPr>
                <a:t>2.11 = 65.2</a:t>
              </a:r>
            </a:p>
          </p:txBody>
        </p:sp>
        <p:sp>
          <p:nvSpPr>
            <p:cNvPr id="37" name="TextBox 36">
              <a:extLst>
                <a:ext uri="{FF2B5EF4-FFF2-40B4-BE49-F238E27FC236}">
                  <a16:creationId xmlns:a16="http://schemas.microsoft.com/office/drawing/2014/main" id="{F53118AA-96AB-405F-8380-F00E539077F2}"/>
                </a:ext>
              </a:extLst>
            </p:cNvPr>
            <p:cNvSpPr txBox="1">
              <a:spLocks noChangeArrowheads="1"/>
            </p:cNvSpPr>
            <p:nvPr/>
          </p:nvSpPr>
          <p:spPr bwMode="auto">
            <a:xfrm>
              <a:off x="4714875" y="4435475"/>
              <a:ext cx="3771900" cy="646331"/>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1) 3.66 </a:t>
              </a:r>
              <a:r>
                <a:rPr lang="en-US" altLang="en-US" dirty="0">
                  <a:solidFill>
                    <a:schemeClr val="tx1">
                      <a:lumMod val="75000"/>
                      <a:lumOff val="25000"/>
                    </a:schemeClr>
                  </a:solidFill>
                  <a:latin typeface="Gill Sans MT" panose="020B0502020104020203" pitchFamily="34" charset="0"/>
                  <a:ea typeface="MS PGothic" pitchFamily="34" charset="-128"/>
                  <a:cs typeface="Arial" pitchFamily="34" charset="0"/>
                </a:rPr>
                <a:t>× </a:t>
              </a:r>
              <a:r>
                <a:rPr lang="en-US" altLang="en-US" dirty="0">
                  <a:solidFill>
                    <a:schemeClr val="tx1">
                      <a:lumMod val="75000"/>
                      <a:lumOff val="25000"/>
                    </a:schemeClr>
                  </a:solidFill>
                  <a:latin typeface="Gill Sans MT" panose="020B0502020104020203" pitchFamily="34" charset="0"/>
                  <a:cs typeface="Arial" pitchFamily="34" charset="0"/>
                </a:rPr>
                <a:t>8.45 = 30.93</a:t>
              </a:r>
            </a:p>
            <a:p>
              <a:pPr algn="ct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2) 30.93 </a:t>
              </a:r>
              <a:r>
                <a:rPr lang="en-US" altLang="en-US" dirty="0">
                  <a:solidFill>
                    <a:schemeClr val="tx1">
                      <a:lumMod val="75000"/>
                      <a:lumOff val="25000"/>
                    </a:schemeClr>
                  </a:solidFill>
                  <a:latin typeface="Gill Sans MT" panose="020B0502020104020203" pitchFamily="34" charset="0"/>
                  <a:ea typeface="MS PGothic" pitchFamily="34" charset="-128"/>
                  <a:cs typeface="Arial" pitchFamily="34" charset="0"/>
                </a:rPr>
                <a:t>× </a:t>
              </a:r>
              <a:r>
                <a:rPr lang="en-US" altLang="en-US" dirty="0">
                  <a:solidFill>
                    <a:schemeClr val="tx1">
                      <a:lumMod val="75000"/>
                      <a:lumOff val="25000"/>
                    </a:schemeClr>
                  </a:solidFill>
                  <a:latin typeface="Gill Sans MT" panose="020B0502020104020203" pitchFamily="34" charset="0"/>
                  <a:cs typeface="Arial" pitchFamily="34" charset="0"/>
                </a:rPr>
                <a:t>2.11 = 65.3</a:t>
              </a:r>
            </a:p>
          </p:txBody>
        </p:sp>
        <p:sp>
          <p:nvSpPr>
            <p:cNvPr id="38" name="TextBox 37">
              <a:extLst>
                <a:ext uri="{FF2B5EF4-FFF2-40B4-BE49-F238E27FC236}">
                  <a16:creationId xmlns:a16="http://schemas.microsoft.com/office/drawing/2014/main" id="{9A49B88F-014F-4D5B-A4E7-7288C5DCE7DB}"/>
                </a:ext>
              </a:extLst>
            </p:cNvPr>
            <p:cNvSpPr txBox="1"/>
            <p:nvPr/>
          </p:nvSpPr>
          <p:spPr bwMode="auto">
            <a:xfrm>
              <a:off x="1390650" y="4088548"/>
              <a:ext cx="3324225" cy="369332"/>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charset="0"/>
                <a:buNone/>
                <a:tabLst>
                  <a:tab pos="914400" algn="l"/>
                </a:tabLst>
                <a:defRPr/>
              </a:pPr>
              <a:r>
                <a:rPr lang="en-US" b="1">
                  <a:solidFill>
                    <a:schemeClr val="tx1">
                      <a:lumMod val="75000"/>
                      <a:lumOff val="25000"/>
                    </a:schemeClr>
                  </a:solidFill>
                  <a:latin typeface="Gill Sans MT" panose="020B0502020104020203" pitchFamily="34" charset="0"/>
                  <a:cs typeface="Arial" pitchFamily="34" charset="0"/>
                </a:rPr>
                <a:t>Rounding </a:t>
              </a:r>
              <a:r>
                <a:rPr lang="en-US" b="1" dirty="0">
                  <a:solidFill>
                    <a:schemeClr val="tx1">
                      <a:lumMod val="75000"/>
                      <a:lumOff val="25000"/>
                    </a:schemeClr>
                  </a:solidFill>
                  <a:latin typeface="Gill Sans MT" panose="020B0502020104020203" pitchFamily="34" charset="0"/>
                  <a:cs typeface="Arial" pitchFamily="34" charset="0"/>
                </a:rPr>
                <a:t>after each step</a:t>
              </a:r>
            </a:p>
          </p:txBody>
        </p:sp>
        <p:sp>
          <p:nvSpPr>
            <p:cNvPr id="39" name="TextBox 38">
              <a:extLst>
                <a:ext uri="{FF2B5EF4-FFF2-40B4-BE49-F238E27FC236}">
                  <a16:creationId xmlns:a16="http://schemas.microsoft.com/office/drawing/2014/main" id="{1795FD6A-58E6-42DC-9ED4-4B3C3A049EE0}"/>
                </a:ext>
              </a:extLst>
            </p:cNvPr>
            <p:cNvSpPr txBox="1"/>
            <p:nvPr/>
          </p:nvSpPr>
          <p:spPr bwMode="auto">
            <a:xfrm>
              <a:off x="4895850" y="4107597"/>
              <a:ext cx="3324225" cy="369332"/>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charset="0"/>
                <a:buNone/>
                <a:tabLst>
                  <a:tab pos="914400" algn="l"/>
                </a:tabLst>
                <a:defRPr/>
              </a:pPr>
              <a:r>
                <a:rPr lang="en-US" b="1">
                  <a:solidFill>
                    <a:schemeClr val="tx1">
                      <a:lumMod val="75000"/>
                      <a:lumOff val="25000"/>
                    </a:schemeClr>
                  </a:solidFill>
                  <a:latin typeface="Gill Sans MT" panose="020B0502020104020203" pitchFamily="34" charset="0"/>
                  <a:cs typeface="Arial" pitchFamily="34" charset="0"/>
                </a:rPr>
                <a:t>Rounding </a:t>
              </a:r>
              <a:r>
                <a:rPr lang="en-US" b="1" dirty="0">
                  <a:solidFill>
                    <a:schemeClr val="tx1">
                      <a:lumMod val="75000"/>
                      <a:lumOff val="25000"/>
                    </a:schemeClr>
                  </a:solidFill>
                  <a:latin typeface="Gill Sans MT" panose="020B0502020104020203" pitchFamily="34" charset="0"/>
                  <a:cs typeface="Arial" pitchFamily="34" charset="0"/>
                </a:rPr>
                <a:t>at end</a:t>
              </a:r>
            </a:p>
          </p:txBody>
        </p:sp>
      </p:grpSp>
      <p:sp>
        <p:nvSpPr>
          <p:cNvPr id="40" name="TextBox 39">
            <a:extLst>
              <a:ext uri="{FF2B5EF4-FFF2-40B4-BE49-F238E27FC236}">
                <a16:creationId xmlns:a16="http://schemas.microsoft.com/office/drawing/2014/main" id="{A59BE83B-EF9A-496D-B137-6F3AE833A89E}"/>
              </a:ext>
            </a:extLst>
          </p:cNvPr>
          <p:cNvSpPr txBox="1">
            <a:spLocks noChangeArrowheads="1"/>
          </p:cNvSpPr>
          <p:nvPr/>
        </p:nvSpPr>
        <p:spPr bwMode="auto">
          <a:xfrm>
            <a:off x="-1551" y="6259250"/>
            <a:ext cx="8915400"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a:solidFill>
                  <a:schemeClr val="tx1">
                    <a:lumMod val="75000"/>
                    <a:lumOff val="25000"/>
                  </a:schemeClr>
                </a:solidFill>
                <a:latin typeface="Gill Sans MT" panose="020B0502020104020203" pitchFamily="34" charset="0"/>
                <a:cs typeface="Arial" pitchFamily="34" charset="0"/>
              </a:rPr>
              <a:t>In general</a:t>
            </a:r>
            <a:r>
              <a:rPr lang="en-US" altLang="en-US" dirty="0">
                <a:solidFill>
                  <a:schemeClr val="tx1">
                    <a:lumMod val="75000"/>
                    <a:lumOff val="25000"/>
                  </a:schemeClr>
                </a:solidFill>
                <a:latin typeface="Gill Sans MT" panose="020B0502020104020203" pitchFamily="34" charset="0"/>
                <a:cs typeface="Arial" pitchFamily="34" charset="0"/>
              </a:rPr>
              <a:t>, keep at least one </a:t>
            </a:r>
            <a:r>
              <a:rPr lang="en-US" altLang="en-US">
                <a:solidFill>
                  <a:schemeClr val="tx1">
                    <a:lumMod val="75000"/>
                    <a:lumOff val="25000"/>
                  </a:schemeClr>
                </a:solidFill>
                <a:latin typeface="Gill Sans MT" panose="020B0502020104020203" pitchFamily="34" charset="0"/>
                <a:cs typeface="Arial" pitchFamily="34" charset="0"/>
              </a:rPr>
              <a:t>extra digit </a:t>
            </a:r>
            <a:r>
              <a:rPr lang="en-US" altLang="en-US" dirty="0">
                <a:solidFill>
                  <a:schemeClr val="tx1">
                    <a:lumMod val="75000"/>
                    <a:lumOff val="25000"/>
                  </a:schemeClr>
                </a:solidFill>
                <a:latin typeface="Gill Sans MT" panose="020B0502020104020203" pitchFamily="34" charset="0"/>
                <a:cs typeface="Arial" pitchFamily="34" charset="0"/>
              </a:rPr>
              <a:t>until the end of a multistep calculation.</a:t>
            </a: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24A08DBB-6413-4C96-A4F0-546220F70FBA}"/>
                  </a:ext>
                </a:extLst>
              </p:cNvPr>
              <p:cNvSpPr/>
              <p:nvPr/>
            </p:nvSpPr>
            <p:spPr>
              <a:xfrm>
                <a:off x="-16624" y="3335502"/>
                <a:ext cx="9160624" cy="923330"/>
              </a:xfrm>
              <a:prstGeom prst="rect">
                <a:avLst/>
              </a:prstGeom>
              <a:ln w="38100">
                <a:noFill/>
              </a:ln>
            </p:spPr>
            <p:txBody>
              <a:bodyPr wrap="square">
                <a:spAutoFit/>
              </a:bodyPr>
              <a:lstStyle/>
              <a:p>
                <a:pPr algn="ctr">
                  <a:tabLst>
                    <a:tab pos="914400" algn="l"/>
                  </a:tabLst>
                </a:pPr>
                <a:r>
                  <a:rPr lang="en-US" altLang="en-US" dirty="0">
                    <a:solidFill>
                      <a:srgbClr val="E7788B"/>
                    </a:solidFill>
                    <a:latin typeface="Gill Sans MT" panose="020B0502020104020203" pitchFamily="34" charset="0"/>
                    <a:cs typeface="Arial" pitchFamily="34" charset="0"/>
                  </a:rPr>
                  <a:t>If the 1st digit to be dropped is &lt; 5, round down</a:t>
                </a:r>
              </a:p>
              <a:p>
                <a:pPr algn="ctr">
                  <a:tabLst>
                    <a:tab pos="914400" algn="l"/>
                  </a:tabLst>
                </a:pPr>
                <a:r>
                  <a:rPr lang="en-US" altLang="en-US" dirty="0">
                    <a:solidFill>
                      <a:srgbClr val="E7788B"/>
                    </a:solidFill>
                    <a:latin typeface="Gill Sans MT" panose="020B0502020104020203" pitchFamily="34" charset="0"/>
                    <a:cs typeface="Arial" pitchFamily="34" charset="0"/>
                  </a:rPr>
                  <a:t>If the 1st digit to be dropped is </a:t>
                </a:r>
                <a14:m>
                  <m:oMath xmlns:m="http://schemas.openxmlformats.org/officeDocument/2006/math">
                    <m:r>
                      <a:rPr lang="en-US" altLang="en-US" b="1" i="0" smtClean="0">
                        <a:solidFill>
                          <a:srgbClr val="E7788B"/>
                        </a:solidFill>
                        <a:latin typeface="Cambria Math" panose="02040503050406030204" pitchFamily="18" charset="0"/>
                        <a:ea typeface="Cambria Math" panose="02040503050406030204" pitchFamily="18" charset="0"/>
                        <a:cs typeface="Arial" pitchFamily="34" charset="0"/>
                      </a:rPr>
                      <m:t>&gt;</m:t>
                    </m:r>
                  </m:oMath>
                </a14:m>
                <a:r>
                  <a:rPr lang="en-US" altLang="en-US" dirty="0">
                    <a:solidFill>
                      <a:srgbClr val="E7788B"/>
                    </a:solidFill>
                    <a:latin typeface="Gill Sans MT" panose="020B0502020104020203" pitchFamily="34" charset="0"/>
                    <a:cs typeface="Arial" pitchFamily="34" charset="0"/>
                  </a:rPr>
                  <a:t> 5, round up</a:t>
                </a:r>
              </a:p>
              <a:p>
                <a:pPr algn="ctr">
                  <a:tabLst>
                    <a:tab pos="914400" algn="l"/>
                  </a:tabLst>
                </a:pPr>
                <a:r>
                  <a:rPr lang="en-US" altLang="en-US" dirty="0">
                    <a:solidFill>
                      <a:srgbClr val="E7788B"/>
                    </a:solidFill>
                    <a:latin typeface="Gill Sans MT" panose="020B0502020104020203" pitchFamily="34" charset="0"/>
                    <a:cs typeface="Arial" pitchFamily="34" charset="0"/>
                  </a:rPr>
                  <a:t>If the dropped digit is 5, we round up or down to yield a value for the retained digit that is even.</a:t>
                </a:r>
              </a:p>
            </p:txBody>
          </p:sp>
        </mc:Choice>
        <mc:Fallback xmlns="">
          <p:sp>
            <p:nvSpPr>
              <p:cNvPr id="41" name="Rectangle 40">
                <a:extLst>
                  <a:ext uri="{FF2B5EF4-FFF2-40B4-BE49-F238E27FC236}">
                    <a16:creationId xmlns:a16="http://schemas.microsoft.com/office/drawing/2014/main" id="{24A08DBB-6413-4C96-A4F0-546220F70FBA}"/>
                  </a:ext>
                </a:extLst>
              </p:cNvPr>
              <p:cNvSpPr>
                <a:spLocks noRot="1" noChangeAspect="1" noMove="1" noResize="1" noEditPoints="1" noAdjustHandles="1" noChangeArrowheads="1" noChangeShapeType="1" noTextEdit="1"/>
              </p:cNvSpPr>
              <p:nvPr/>
            </p:nvSpPr>
            <p:spPr>
              <a:xfrm>
                <a:off x="-16624" y="3335502"/>
                <a:ext cx="9160624" cy="923330"/>
              </a:xfrm>
              <a:prstGeom prst="rect">
                <a:avLst/>
              </a:prstGeom>
              <a:blipFill>
                <a:blip r:embed="rId2"/>
                <a:stretch>
                  <a:fillRect t="-3289" r="-67" b="-9211"/>
                </a:stretch>
              </a:blipFill>
              <a:ln w="38100">
                <a:noFill/>
              </a:ln>
            </p:spPr>
            <p:txBody>
              <a:bodyPr/>
              <a:lstStyle/>
              <a:p>
                <a:r>
                  <a:rPr lang="en-US">
                    <a:noFill/>
                  </a:rPr>
                  <a:t> </a:t>
                </a:r>
              </a:p>
            </p:txBody>
          </p:sp>
        </mc:Fallback>
      </mc:AlternateContent>
      <p:sp>
        <p:nvSpPr>
          <p:cNvPr id="42" name="Rectangle 41">
            <a:extLst>
              <a:ext uri="{FF2B5EF4-FFF2-40B4-BE49-F238E27FC236}">
                <a16:creationId xmlns:a16="http://schemas.microsoft.com/office/drawing/2014/main" id="{A34E7F57-1964-4CE2-A058-08F9256B01A1}"/>
              </a:ext>
            </a:extLst>
          </p:cNvPr>
          <p:cNvSpPr/>
          <p:nvPr/>
        </p:nvSpPr>
        <p:spPr>
          <a:xfrm>
            <a:off x="3211624" y="4318801"/>
            <a:ext cx="2996974" cy="369332"/>
          </a:xfrm>
          <a:prstGeom prst="rect">
            <a:avLst/>
          </a:prstGeom>
        </p:spPr>
        <p:txBody>
          <a:bodyPr wrap="none">
            <a:spAutoFit/>
          </a:bodyPr>
          <a:lstStyle/>
          <a:p>
            <a:pPr eaLnBrk="0" hangingPunct="0">
              <a:buClr>
                <a:srgbClr val="000000"/>
              </a:buClr>
              <a:buSzPct val="100000"/>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Do not round after each step!</a:t>
            </a:r>
          </a:p>
        </p:txBody>
      </p:sp>
      <p:sp>
        <p:nvSpPr>
          <p:cNvPr id="43" name="Rectangle 42">
            <a:extLst>
              <a:ext uri="{FF2B5EF4-FFF2-40B4-BE49-F238E27FC236}">
                <a16:creationId xmlns:a16="http://schemas.microsoft.com/office/drawing/2014/main" id="{508E0577-37E1-412E-81E2-FD14D7644F1A}"/>
              </a:ext>
            </a:extLst>
          </p:cNvPr>
          <p:cNvSpPr/>
          <p:nvPr/>
        </p:nvSpPr>
        <p:spPr>
          <a:xfrm>
            <a:off x="0" y="4821940"/>
            <a:ext cx="2386102" cy="369332"/>
          </a:xfrm>
          <a:prstGeom prst="rect">
            <a:avLst/>
          </a:prstGeom>
        </p:spPr>
        <p:txBody>
          <a:bodyPr wrap="none">
            <a:spAutoFit/>
          </a:bodyPr>
          <a:lstStyle/>
          <a:p>
            <a:pPr eaLnBrk="0" hangingPunct="0">
              <a:buClr>
                <a:srgbClr val="000000"/>
              </a:buClr>
              <a:buSzPct val="100000"/>
              <a:tabLst>
                <a:tab pos="914400" algn="l"/>
              </a:tabLst>
            </a:pPr>
            <a:r>
              <a:rPr lang="en-US" altLang="en-US" dirty="0">
                <a:solidFill>
                  <a:schemeClr val="tx1">
                    <a:lumMod val="75000"/>
                    <a:lumOff val="25000"/>
                  </a:schemeClr>
                </a:solidFill>
                <a:latin typeface="Gill Sans MT" panose="020B0502020104020203" pitchFamily="34" charset="0"/>
                <a:cs typeface="Arial" pitchFamily="34" charset="0"/>
              </a:rPr>
              <a:t>Compare the following:</a:t>
            </a:r>
          </a:p>
        </p:txBody>
      </p:sp>
      <p:cxnSp>
        <p:nvCxnSpPr>
          <p:cNvPr id="44" name="Straight Connector 43">
            <a:extLst>
              <a:ext uri="{FF2B5EF4-FFF2-40B4-BE49-F238E27FC236}">
                <a16:creationId xmlns:a16="http://schemas.microsoft.com/office/drawing/2014/main" id="{1B7A1935-3B95-4C80-8448-B92000961FC3}"/>
              </a:ext>
            </a:extLst>
          </p:cNvPr>
          <p:cNvCxnSpPr/>
          <p:nvPr/>
        </p:nvCxnSpPr>
        <p:spPr>
          <a:xfrm>
            <a:off x="0" y="2702972"/>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Rectangle 2">
            <a:extLst>
              <a:ext uri="{FF2B5EF4-FFF2-40B4-BE49-F238E27FC236}">
                <a16:creationId xmlns:a16="http://schemas.microsoft.com/office/drawing/2014/main" id="{2B9E665B-9E98-45CC-BCFE-9CF2C339D539}"/>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Calculations with Measured Numbers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273067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5" grpId="0"/>
      <p:bldP spid="16" grpId="0"/>
      <p:bldP spid="34" grpId="0"/>
      <p:bldP spid="40" grpId="0"/>
      <p:bldP spid="41" grpId="0"/>
      <p:bldP spid="42" grpId="0"/>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33</a:t>
            </a:fld>
            <a:endParaRPr lang="en-US" dirty="0">
              <a:solidFill>
                <a:schemeClr val="bg1"/>
              </a:solidFill>
              <a:latin typeface="Gill Sans MT" panose="020B0502020104020203" pitchFamily="34" charset="0"/>
            </a:endParaRPr>
          </a:p>
        </p:txBody>
      </p:sp>
      <p:graphicFrame>
        <p:nvGraphicFramePr>
          <p:cNvPr id="16" name="Table 15">
            <a:extLst>
              <a:ext uri="{FF2B5EF4-FFF2-40B4-BE49-F238E27FC236}">
                <a16:creationId xmlns:a16="http://schemas.microsoft.com/office/drawing/2014/main" id="{61FE40E1-3D49-4A0C-9D02-6828517A9DF9}"/>
              </a:ext>
            </a:extLst>
          </p:cNvPr>
          <p:cNvGraphicFramePr>
            <a:graphicFrameLocks noGrp="1"/>
          </p:cNvGraphicFramePr>
          <p:nvPr>
            <p:extLst>
              <p:ext uri="{D42A27DB-BD31-4B8C-83A1-F6EECF244321}">
                <p14:modId xmlns:p14="http://schemas.microsoft.com/office/powerpoint/2010/main" val="518353621"/>
              </p:ext>
            </p:extLst>
          </p:nvPr>
        </p:nvGraphicFramePr>
        <p:xfrm>
          <a:off x="1524000" y="98220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31495614"/>
                    </a:ext>
                  </a:extLst>
                </a:gridCol>
                <a:gridCol w="3048000">
                  <a:extLst>
                    <a:ext uri="{9D8B030D-6E8A-4147-A177-3AD203B41FA5}">
                      <a16:colId xmlns:a16="http://schemas.microsoft.com/office/drawing/2014/main" val="1377315157"/>
                    </a:ext>
                  </a:extLst>
                </a:gridCol>
              </a:tblGrid>
              <a:tr h="370840">
                <a:tc>
                  <a:txBody>
                    <a:bodyPr/>
                    <a:lstStyle/>
                    <a:p>
                      <a:pPr algn="ctr"/>
                      <a:r>
                        <a:rPr lang="en-US" dirty="0">
                          <a:solidFill>
                            <a:schemeClr val="tx1">
                              <a:lumMod val="75000"/>
                              <a:lumOff val="25000"/>
                            </a:schemeClr>
                          </a:solidFill>
                        </a:rPr>
                        <a:t>Functions</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rPr>
                        <a:t>Rule</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8219590"/>
                  </a:ext>
                </a:extLst>
              </a:tr>
              <a:tr h="370840">
                <a:tc>
                  <a:txBody>
                    <a:bodyPr/>
                    <a:lstStyle/>
                    <a:p>
                      <a:pPr algn="ctr"/>
                      <a:r>
                        <a:rPr lang="en-US" dirty="0">
                          <a:solidFill>
                            <a:schemeClr val="tx1">
                              <a:lumMod val="75000"/>
                              <a:lumOff val="25000"/>
                            </a:schemeClr>
                          </a:solidFill>
                        </a:rPr>
                        <a:t>Addition and Subtraction</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dirty="0">
                          <a:solidFill>
                            <a:schemeClr val="tx1">
                              <a:lumMod val="75000"/>
                              <a:lumOff val="25000"/>
                            </a:schemeClr>
                          </a:solidFill>
                        </a:rPr>
                        <a:t>Least number of </a:t>
                      </a:r>
                      <a:r>
                        <a:rPr lang="en-US" b="1" dirty="0">
                          <a:solidFill>
                            <a:srgbClr val="67AEB6"/>
                          </a:solidFill>
                        </a:rPr>
                        <a:t>decimals</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88595608"/>
                  </a:ext>
                </a:extLst>
              </a:tr>
              <a:tr h="370840">
                <a:tc>
                  <a:txBody>
                    <a:bodyPr/>
                    <a:lstStyle/>
                    <a:p>
                      <a:pPr algn="ctr"/>
                      <a:r>
                        <a:rPr lang="en-US" dirty="0">
                          <a:solidFill>
                            <a:schemeClr val="tx1">
                              <a:lumMod val="75000"/>
                              <a:lumOff val="25000"/>
                            </a:schemeClr>
                          </a:solidFill>
                        </a:rPr>
                        <a:t>Multiplication and Division</a:t>
                      </a:r>
                    </a:p>
                  </a:txBody>
                  <a:tcPr anchor="ctr">
                    <a:noFill/>
                  </a:tcPr>
                </a:tc>
                <a:tc>
                  <a:txBody>
                    <a:bodyPr/>
                    <a:lstStyle/>
                    <a:p>
                      <a:pPr algn="ctr"/>
                      <a:r>
                        <a:rPr lang="en-US" dirty="0">
                          <a:solidFill>
                            <a:schemeClr val="tx1">
                              <a:lumMod val="75000"/>
                              <a:lumOff val="25000"/>
                            </a:schemeClr>
                          </a:solidFill>
                        </a:rPr>
                        <a:t>Least number </a:t>
                      </a:r>
                      <a:r>
                        <a:rPr lang="en-US">
                          <a:solidFill>
                            <a:schemeClr val="tx1">
                              <a:lumMod val="75000"/>
                              <a:lumOff val="25000"/>
                            </a:schemeClr>
                          </a:solidFill>
                        </a:rPr>
                        <a:t>of </a:t>
                      </a:r>
                      <a:r>
                        <a:rPr lang="en-US" b="1">
                          <a:solidFill>
                            <a:srgbClr val="67AEB6"/>
                          </a:solidFill>
                        </a:rPr>
                        <a:t>digits</a:t>
                      </a:r>
                      <a:endParaRPr lang="en-US" b="1" dirty="0">
                        <a:solidFill>
                          <a:srgbClr val="67AEB6"/>
                        </a:solidFill>
                      </a:endParaRPr>
                    </a:p>
                  </a:txBody>
                  <a:tcPr anchor="ctr">
                    <a:noFill/>
                  </a:tcPr>
                </a:tc>
                <a:extLst>
                  <a:ext uri="{0D108BD9-81ED-4DB2-BD59-A6C34878D82A}">
                    <a16:rowId xmlns:a16="http://schemas.microsoft.com/office/drawing/2014/main" val="2949598301"/>
                  </a:ext>
                </a:extLst>
              </a:tr>
            </a:tbl>
          </a:graphicData>
        </a:graphic>
      </p:graphicFrame>
      <p:sp>
        <p:nvSpPr>
          <p:cNvPr id="17" name="Rectangle 2">
            <a:extLst>
              <a:ext uri="{FF2B5EF4-FFF2-40B4-BE49-F238E27FC236}">
                <a16:creationId xmlns:a16="http://schemas.microsoft.com/office/drawing/2014/main" id="{744644A8-E832-4652-9BDD-87B723BA73EF}"/>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Summary</a:t>
            </a:r>
            <a:r>
              <a:rPr lang="en-US" sz="3300" b="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 Significant Figures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20" name="Rectangle 19">
            <a:extLst>
              <a:ext uri="{FF2B5EF4-FFF2-40B4-BE49-F238E27FC236}">
                <a16:creationId xmlns:a16="http://schemas.microsoft.com/office/drawing/2014/main" id="{CEF4C1B9-69C0-47D2-9FB2-22A96895CD3F}"/>
              </a:ext>
            </a:extLst>
          </p:cNvPr>
          <p:cNvSpPr/>
          <p:nvPr/>
        </p:nvSpPr>
        <p:spPr>
          <a:xfrm>
            <a:off x="0" y="4989755"/>
            <a:ext cx="1362874" cy="316690"/>
          </a:xfrm>
          <a:prstGeom prst="rect">
            <a:avLst/>
          </a:prstGeom>
        </p:spPr>
        <p:txBody>
          <a:bodyPr wrap="none">
            <a:spAutoFit/>
          </a:bodyPr>
          <a:lstStyle/>
          <a:p>
            <a:pPr marL="609600" lvl="0" indent="-609600" eaLnBrk="0" hangingPunct="0">
              <a:lnSpc>
                <a:spcPct val="81000"/>
              </a:lnSpc>
              <a:spcBef>
                <a:spcPts val="800"/>
              </a:spcBef>
              <a:buClr>
                <a:srgbClr val="000000"/>
              </a:buClr>
              <a:buSzPct val="100000"/>
            </a:pPr>
            <a:r>
              <a:rPr lang="en-US" altLang="en-US" kern="0" dirty="0">
                <a:solidFill>
                  <a:schemeClr val="tx1">
                    <a:lumMod val="75000"/>
                    <a:lumOff val="25000"/>
                  </a:schemeClr>
                </a:solidFill>
                <a:latin typeface="Gill Sans MT" panose="020B0502020104020203" pitchFamily="34" charset="0"/>
                <a:cs typeface="Times New Roman" pitchFamily="18" charset="0"/>
              </a:rPr>
              <a:t>583.00 ÷ 83 </a:t>
            </a:r>
          </a:p>
        </p:txBody>
      </p:sp>
      <p:sp>
        <p:nvSpPr>
          <p:cNvPr id="21" name="Rectangle 20">
            <a:extLst>
              <a:ext uri="{FF2B5EF4-FFF2-40B4-BE49-F238E27FC236}">
                <a16:creationId xmlns:a16="http://schemas.microsoft.com/office/drawing/2014/main" id="{50A6D016-DCE1-4B9E-842D-DE8DF624F8D0}"/>
              </a:ext>
            </a:extLst>
          </p:cNvPr>
          <p:cNvSpPr/>
          <p:nvPr/>
        </p:nvSpPr>
        <p:spPr>
          <a:xfrm>
            <a:off x="0" y="5767318"/>
            <a:ext cx="5791200" cy="320088"/>
          </a:xfrm>
          <a:prstGeom prst="rect">
            <a:avLst/>
          </a:prstGeom>
        </p:spPr>
        <p:txBody>
          <a:bodyPr wrap="square">
            <a:spAutoFit/>
          </a:bodyPr>
          <a:lstStyle/>
          <a:p>
            <a:pPr marL="609600" lvl="0" indent="-609600" eaLnBrk="0" hangingPunct="0">
              <a:lnSpc>
                <a:spcPct val="81000"/>
              </a:lnSpc>
              <a:spcBef>
                <a:spcPts val="800"/>
              </a:spcBef>
              <a:buClr>
                <a:srgbClr val="000000"/>
              </a:buClr>
              <a:buSzPct val="100000"/>
            </a:pPr>
            <a:r>
              <a:rPr lang="en-US" altLang="en-US" kern="0" dirty="0">
                <a:solidFill>
                  <a:schemeClr val="tx1">
                    <a:lumMod val="75000"/>
                    <a:lumOff val="25000"/>
                  </a:schemeClr>
                </a:solidFill>
                <a:latin typeface="Gill Sans MT" panose="020B0502020104020203" pitchFamily="34" charset="0"/>
                <a:cs typeface="Times New Roman" pitchFamily="18" charset="0"/>
              </a:rPr>
              <a:t>(57.6 * 3) ÷ (34 * 3.00 * 87.507)</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A490C78-4242-4D20-8F96-347CEB154BDB}"/>
                  </a:ext>
                </a:extLst>
              </p:cNvPr>
              <p:cNvSpPr txBox="1"/>
              <p:nvPr/>
            </p:nvSpPr>
            <p:spPr>
              <a:xfrm>
                <a:off x="0" y="3146784"/>
                <a:ext cx="2203104" cy="5275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panose="02040503050406030204" pitchFamily="18" charset="0"/>
                        </a:rPr>
                        <m:t>𝑥</m:t>
                      </m:r>
                      <m:r>
                        <a:rPr lang="en-US" b="0" i="1" smtClean="0">
                          <a:solidFill>
                            <a:schemeClr val="tx1">
                              <a:lumMod val="75000"/>
                              <a:lumOff val="25000"/>
                            </a:schemeClr>
                          </a:solidFill>
                          <a:latin typeface="Cambria Math" panose="02040503050406030204" pitchFamily="18" charset="0"/>
                        </a:rPr>
                        <m:t>=</m:t>
                      </m:r>
                      <m:f>
                        <m:fPr>
                          <m:ctrlPr>
                            <a:rPr lang="en-US" b="0" i="1" smtClean="0">
                              <a:solidFill>
                                <a:schemeClr val="tx1">
                                  <a:lumMod val="75000"/>
                                  <a:lumOff val="25000"/>
                                </a:schemeClr>
                              </a:solidFill>
                              <a:latin typeface="Cambria Math" panose="02040503050406030204" pitchFamily="18" charset="0"/>
                            </a:rPr>
                          </m:ctrlPr>
                        </m:fPr>
                        <m:num>
                          <m:r>
                            <a:rPr lang="en-US" b="0" i="1" smtClean="0">
                              <a:solidFill>
                                <a:schemeClr val="tx1">
                                  <a:lumMod val="75000"/>
                                  <a:lumOff val="25000"/>
                                </a:schemeClr>
                              </a:solidFill>
                              <a:latin typeface="Cambria Math" panose="02040503050406030204" pitchFamily="18" charset="0"/>
                            </a:rPr>
                            <m:t>(1.278+0.3480)</m:t>
                          </m:r>
                        </m:num>
                        <m:den>
                          <m:r>
                            <a:rPr lang="en-US" b="0" i="1" smtClean="0">
                              <a:solidFill>
                                <a:schemeClr val="tx1">
                                  <a:lumMod val="75000"/>
                                  <a:lumOff val="25000"/>
                                </a:schemeClr>
                              </a:solidFill>
                              <a:latin typeface="Cambria Math" panose="02040503050406030204" pitchFamily="18" charset="0"/>
                            </a:rPr>
                            <m:t>1.08881</m:t>
                          </m:r>
                        </m:den>
                      </m:f>
                    </m:oMath>
                  </m:oMathPara>
                </a14:m>
                <a:endParaRPr lang="en-US" dirty="0">
                  <a:solidFill>
                    <a:schemeClr val="tx1">
                      <a:lumMod val="75000"/>
                      <a:lumOff val="25000"/>
                    </a:schemeClr>
                  </a:solidFill>
                  <a:latin typeface="Gill Sans MT" panose="020B0502020104020203" pitchFamily="34" charset="0"/>
                </a:endParaRPr>
              </a:p>
            </p:txBody>
          </p:sp>
        </mc:Choice>
        <mc:Fallback xmlns="">
          <p:sp>
            <p:nvSpPr>
              <p:cNvPr id="22" name="TextBox 21">
                <a:extLst>
                  <a:ext uri="{FF2B5EF4-FFF2-40B4-BE49-F238E27FC236}">
                    <a16:creationId xmlns:a16="http://schemas.microsoft.com/office/drawing/2014/main" id="{DA490C78-4242-4D20-8F96-347CEB154BDB}"/>
                  </a:ext>
                </a:extLst>
              </p:cNvPr>
              <p:cNvSpPr txBox="1">
                <a:spLocks noRot="1" noChangeAspect="1" noMove="1" noResize="1" noEditPoints="1" noAdjustHandles="1" noChangeArrowheads="1" noChangeShapeType="1" noTextEdit="1"/>
              </p:cNvSpPr>
              <p:nvPr/>
            </p:nvSpPr>
            <p:spPr>
              <a:xfrm>
                <a:off x="0" y="3146784"/>
                <a:ext cx="2203104" cy="52758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6011351-CE47-44FE-95C8-C3D49D6A4674}"/>
                  </a:ext>
                </a:extLst>
              </p:cNvPr>
              <p:cNvSpPr txBox="1"/>
              <p:nvPr/>
            </p:nvSpPr>
            <p:spPr>
              <a:xfrm>
                <a:off x="2205884" y="3144989"/>
                <a:ext cx="3898503"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solidFill>
                            <a:srgbClr val="E7788B"/>
                          </a:solidFill>
                          <a:latin typeface="Cambria Math" panose="02040503050406030204" pitchFamily="18" charset="0"/>
                        </a:rPr>
                        <m:t>=</m:t>
                      </m:r>
                      <m:f>
                        <m:fPr>
                          <m:ctrlPr>
                            <a:rPr lang="en-US" b="0" i="1" smtClean="0">
                              <a:solidFill>
                                <a:srgbClr val="E7788B"/>
                              </a:solidFill>
                              <a:latin typeface="Cambria Math" panose="02040503050406030204" pitchFamily="18" charset="0"/>
                            </a:rPr>
                          </m:ctrlPr>
                        </m:fPr>
                        <m:num>
                          <m:r>
                            <a:rPr lang="en-US" b="0" i="0" smtClean="0">
                              <a:solidFill>
                                <a:srgbClr val="E7788B"/>
                              </a:solidFill>
                              <a:latin typeface="Cambria Math" panose="02040503050406030204" pitchFamily="18" charset="0"/>
                            </a:rPr>
                            <m:t>3 </m:t>
                          </m:r>
                          <m:r>
                            <m:rPr>
                              <m:sty m:val="p"/>
                            </m:rPr>
                            <a:rPr lang="en-US" b="0" i="0" smtClean="0">
                              <a:solidFill>
                                <a:srgbClr val="E7788B"/>
                              </a:solidFill>
                              <a:latin typeface="Cambria Math" panose="02040503050406030204" pitchFamily="18" charset="0"/>
                            </a:rPr>
                            <m:t>places</m:t>
                          </m:r>
                          <m:r>
                            <a:rPr lang="en-US" b="0" i="0" smtClean="0">
                              <a:solidFill>
                                <a:srgbClr val="E7788B"/>
                              </a:solidFill>
                              <a:latin typeface="Cambria Math" panose="02040503050406030204" pitchFamily="18" charset="0"/>
                            </a:rPr>
                            <m:t> </m:t>
                          </m:r>
                          <m:r>
                            <m:rPr>
                              <m:sty m:val="p"/>
                            </m:rPr>
                            <a:rPr lang="en-US" b="0" i="0" smtClean="0">
                              <a:solidFill>
                                <a:srgbClr val="E7788B"/>
                              </a:solidFill>
                              <a:latin typeface="Cambria Math" panose="02040503050406030204" pitchFamily="18" charset="0"/>
                            </a:rPr>
                            <m:t>after</m:t>
                          </m:r>
                          <m:r>
                            <a:rPr lang="en-US" b="0" i="0" smtClean="0">
                              <a:solidFill>
                                <a:srgbClr val="E7788B"/>
                              </a:solidFill>
                              <a:latin typeface="Cambria Math" panose="02040503050406030204" pitchFamily="18" charset="0"/>
                            </a:rPr>
                            <m:t> </m:t>
                          </m:r>
                          <m:r>
                            <m:rPr>
                              <m:sty m:val="p"/>
                            </m:rPr>
                            <a:rPr lang="en-US" b="0" i="0" smtClean="0">
                              <a:solidFill>
                                <a:srgbClr val="E7788B"/>
                              </a:solidFill>
                              <a:latin typeface="Cambria Math" panose="02040503050406030204" pitchFamily="18" charset="0"/>
                            </a:rPr>
                            <m:t>the</m:t>
                          </m:r>
                          <m:r>
                            <a:rPr lang="en-US" b="0" i="0" smtClean="0">
                              <a:solidFill>
                                <a:srgbClr val="E7788B"/>
                              </a:solidFill>
                              <a:latin typeface="Cambria Math" panose="02040503050406030204" pitchFamily="18" charset="0"/>
                            </a:rPr>
                            <m:t> </m:t>
                          </m:r>
                          <m:r>
                            <m:rPr>
                              <m:sty m:val="p"/>
                            </m:rPr>
                            <a:rPr lang="en-US" b="0" i="0" smtClean="0">
                              <a:solidFill>
                                <a:srgbClr val="E7788B"/>
                              </a:solidFill>
                              <a:latin typeface="Cambria Math" panose="02040503050406030204" pitchFamily="18" charset="0"/>
                            </a:rPr>
                            <m:t>decimal</m:t>
                          </m:r>
                          <m:r>
                            <a:rPr lang="en-US" b="0" i="0" smtClean="0">
                              <a:solidFill>
                                <a:srgbClr val="E7788B"/>
                              </a:solidFill>
                              <a:latin typeface="Cambria Math" panose="02040503050406030204" pitchFamily="18" charset="0"/>
                            </a:rPr>
                            <m:t> (4 </m:t>
                          </m:r>
                          <m:r>
                            <m:rPr>
                              <m:sty m:val="p"/>
                            </m:rPr>
                            <a:rPr lang="en-US" b="0" i="0" smtClean="0">
                              <a:solidFill>
                                <a:srgbClr val="E7788B"/>
                              </a:solidFill>
                              <a:latin typeface="Cambria Math" panose="02040503050406030204" pitchFamily="18" charset="0"/>
                            </a:rPr>
                            <m:t>sig</m:t>
                          </m:r>
                          <m:r>
                            <a:rPr lang="en-US" b="0" i="0" smtClean="0">
                              <a:solidFill>
                                <a:srgbClr val="E7788B"/>
                              </a:solidFill>
                              <a:latin typeface="Cambria Math" panose="02040503050406030204" pitchFamily="18" charset="0"/>
                            </a:rPr>
                            <m:t> </m:t>
                          </m:r>
                          <m:r>
                            <m:rPr>
                              <m:sty m:val="p"/>
                            </m:rPr>
                            <a:rPr lang="en-US" b="0" i="0" smtClean="0">
                              <a:solidFill>
                                <a:srgbClr val="E7788B"/>
                              </a:solidFill>
                              <a:latin typeface="Cambria Math" panose="02040503050406030204" pitchFamily="18" charset="0"/>
                            </a:rPr>
                            <m:t>figs</m:t>
                          </m:r>
                          <m:r>
                            <a:rPr lang="en-US" b="0" i="0" smtClean="0">
                              <a:solidFill>
                                <a:srgbClr val="E7788B"/>
                              </a:solidFill>
                              <a:latin typeface="Cambria Math" panose="02040503050406030204" pitchFamily="18" charset="0"/>
                            </a:rPr>
                            <m:t>)</m:t>
                          </m:r>
                        </m:num>
                        <m:den>
                          <m:r>
                            <a:rPr lang="en-US" b="0" i="0" smtClean="0">
                              <a:solidFill>
                                <a:srgbClr val="E7788B"/>
                              </a:solidFill>
                              <a:latin typeface="Cambria Math" panose="02040503050406030204" pitchFamily="18" charset="0"/>
                            </a:rPr>
                            <m:t>1.08881 (6 </m:t>
                          </m:r>
                          <m:r>
                            <m:rPr>
                              <m:sty m:val="p"/>
                            </m:rPr>
                            <a:rPr lang="en-US" b="0" i="0" smtClean="0">
                              <a:solidFill>
                                <a:srgbClr val="E7788B"/>
                              </a:solidFill>
                              <a:latin typeface="Cambria Math" panose="02040503050406030204" pitchFamily="18" charset="0"/>
                            </a:rPr>
                            <m:t>sig</m:t>
                          </m:r>
                          <m:r>
                            <a:rPr lang="en-US" b="0" i="0" smtClean="0">
                              <a:solidFill>
                                <a:srgbClr val="E7788B"/>
                              </a:solidFill>
                              <a:latin typeface="Cambria Math" panose="02040503050406030204" pitchFamily="18" charset="0"/>
                            </a:rPr>
                            <m:t> </m:t>
                          </m:r>
                          <m:r>
                            <m:rPr>
                              <m:sty m:val="p"/>
                            </m:rPr>
                            <a:rPr lang="en-US" b="0" i="0" smtClean="0">
                              <a:solidFill>
                                <a:srgbClr val="E7788B"/>
                              </a:solidFill>
                              <a:latin typeface="Cambria Math" panose="02040503050406030204" pitchFamily="18" charset="0"/>
                            </a:rPr>
                            <m:t>figs</m:t>
                          </m:r>
                          <m:r>
                            <a:rPr lang="en-US" b="0" i="0" smtClean="0">
                              <a:solidFill>
                                <a:srgbClr val="E7788B"/>
                              </a:solidFill>
                              <a:latin typeface="Cambria Math" panose="02040503050406030204" pitchFamily="18" charset="0"/>
                            </a:rPr>
                            <m:t>)</m:t>
                          </m:r>
                        </m:den>
                      </m:f>
                    </m:oMath>
                  </m:oMathPara>
                </a14:m>
                <a:endParaRPr lang="en-US" dirty="0">
                  <a:solidFill>
                    <a:srgbClr val="E7788B"/>
                  </a:solidFill>
                  <a:latin typeface="Gill Sans MT" panose="020B0502020104020203" pitchFamily="34" charset="0"/>
                </a:endParaRPr>
              </a:p>
            </p:txBody>
          </p:sp>
        </mc:Choice>
        <mc:Fallback xmlns="">
          <p:sp>
            <p:nvSpPr>
              <p:cNvPr id="23" name="TextBox 22">
                <a:extLst>
                  <a:ext uri="{FF2B5EF4-FFF2-40B4-BE49-F238E27FC236}">
                    <a16:creationId xmlns:a16="http://schemas.microsoft.com/office/drawing/2014/main" id="{96011351-CE47-44FE-95C8-C3D49D6A4674}"/>
                  </a:ext>
                </a:extLst>
              </p:cNvPr>
              <p:cNvSpPr txBox="1">
                <a:spLocks noRot="1" noChangeAspect="1" noMove="1" noResize="1" noEditPoints="1" noAdjustHandles="1" noChangeArrowheads="1" noChangeShapeType="1" noTextEdit="1"/>
              </p:cNvSpPr>
              <p:nvPr/>
            </p:nvSpPr>
            <p:spPr>
              <a:xfrm>
                <a:off x="2205884" y="3144989"/>
                <a:ext cx="3898503" cy="576761"/>
              </a:xfrm>
              <a:prstGeom prst="rect">
                <a:avLst/>
              </a:prstGeom>
              <a:blipFill>
                <a:blip r:embed="rId3"/>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E31CFBD3-1EB7-4863-93B3-BDF1A418D1E7}"/>
              </a:ext>
            </a:extLst>
          </p:cNvPr>
          <p:cNvSpPr txBox="1"/>
          <p:nvPr/>
        </p:nvSpPr>
        <p:spPr>
          <a:xfrm>
            <a:off x="6104387" y="3249865"/>
            <a:ext cx="896399" cy="369332"/>
          </a:xfrm>
          <a:prstGeom prst="rect">
            <a:avLst/>
          </a:prstGeom>
          <a:noFill/>
        </p:spPr>
        <p:txBody>
          <a:bodyPr wrap="none" rtlCol="0">
            <a:spAutoFit/>
          </a:bodyPr>
          <a:lstStyle/>
          <a:p>
            <a:r>
              <a:rPr lang="en-US" dirty="0">
                <a:solidFill>
                  <a:srgbClr val="E7788B"/>
                </a:solidFill>
                <a:latin typeface="Gill Sans MT" panose="020B0502020104020203" pitchFamily="34" charset="0"/>
              </a:rPr>
              <a:t>= 1.493</a:t>
            </a:r>
          </a:p>
        </p:txBody>
      </p:sp>
      <p:sp>
        <p:nvSpPr>
          <p:cNvPr id="26" name="TextBox 25">
            <a:extLst>
              <a:ext uri="{FF2B5EF4-FFF2-40B4-BE49-F238E27FC236}">
                <a16:creationId xmlns:a16="http://schemas.microsoft.com/office/drawing/2014/main" id="{804404A6-BD46-4B1F-BC61-5FB4B0C827A8}"/>
              </a:ext>
            </a:extLst>
          </p:cNvPr>
          <p:cNvSpPr txBox="1"/>
          <p:nvPr/>
        </p:nvSpPr>
        <p:spPr>
          <a:xfrm>
            <a:off x="1154836" y="4935175"/>
            <a:ext cx="665567" cy="369332"/>
          </a:xfrm>
          <a:prstGeom prst="rect">
            <a:avLst/>
          </a:prstGeom>
          <a:noFill/>
        </p:spPr>
        <p:txBody>
          <a:bodyPr wrap="none" rtlCol="0">
            <a:spAutoFit/>
          </a:bodyPr>
          <a:lstStyle/>
          <a:p>
            <a:r>
              <a:rPr lang="en-US" dirty="0">
                <a:solidFill>
                  <a:srgbClr val="E7788B"/>
                </a:solidFill>
                <a:latin typeface="Gill Sans MT" panose="020B0502020104020203" pitchFamily="34" charset="0"/>
              </a:rPr>
              <a:t>= 7.0</a:t>
            </a:r>
          </a:p>
        </p:txBody>
      </p:sp>
      <p:sp>
        <p:nvSpPr>
          <p:cNvPr id="27" name="TextBox 26">
            <a:extLst>
              <a:ext uri="{FF2B5EF4-FFF2-40B4-BE49-F238E27FC236}">
                <a16:creationId xmlns:a16="http://schemas.microsoft.com/office/drawing/2014/main" id="{B173FB66-13E9-4CD8-A54A-38E9E4454C16}"/>
              </a:ext>
            </a:extLst>
          </p:cNvPr>
          <p:cNvSpPr txBox="1"/>
          <p:nvPr/>
        </p:nvSpPr>
        <p:spPr>
          <a:xfrm>
            <a:off x="4243239" y="5722783"/>
            <a:ext cx="665567" cy="369332"/>
          </a:xfrm>
          <a:prstGeom prst="rect">
            <a:avLst/>
          </a:prstGeom>
          <a:noFill/>
        </p:spPr>
        <p:txBody>
          <a:bodyPr wrap="none" rtlCol="0">
            <a:spAutoFit/>
          </a:bodyPr>
          <a:lstStyle/>
          <a:p>
            <a:r>
              <a:rPr lang="en-US" dirty="0">
                <a:solidFill>
                  <a:srgbClr val="E7788B"/>
                </a:solidFill>
                <a:latin typeface="Gill Sans MT" panose="020B0502020104020203" pitchFamily="34" charset="0"/>
              </a:rPr>
              <a:t>= 0.2</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74D3BFD-73BD-4307-9630-72659D04CFF2}"/>
                  </a:ext>
                </a:extLst>
              </p:cNvPr>
              <p:cNvSpPr txBox="1"/>
              <p:nvPr/>
            </p:nvSpPr>
            <p:spPr>
              <a:xfrm>
                <a:off x="3071619" y="5616187"/>
                <a:ext cx="1235916"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7788B"/>
                          </a:solidFill>
                          <a:latin typeface="Cambria Math" panose="02040503050406030204" pitchFamily="18" charset="0"/>
                        </a:rPr>
                        <m:t>=</m:t>
                      </m:r>
                      <m:f>
                        <m:fPr>
                          <m:ctrlPr>
                            <a:rPr lang="en-US" b="0" i="1" smtClean="0">
                              <a:solidFill>
                                <a:srgbClr val="E7788B"/>
                              </a:solidFill>
                              <a:latin typeface="Cambria Math" panose="02040503050406030204" pitchFamily="18" charset="0"/>
                            </a:rPr>
                          </m:ctrlPr>
                        </m:fPr>
                        <m:num>
                          <m:r>
                            <a:rPr lang="en-US" b="0" i="1" smtClean="0">
                              <a:solidFill>
                                <a:srgbClr val="E7788B"/>
                              </a:solidFill>
                              <a:latin typeface="Cambria Math" panose="02040503050406030204" pitchFamily="18" charset="0"/>
                            </a:rPr>
                            <m:t>172.8</m:t>
                          </m:r>
                        </m:num>
                        <m:den>
                          <m:r>
                            <a:rPr lang="en-US" b="0" i="1" smtClean="0">
                              <a:solidFill>
                                <a:srgbClr val="E7788B"/>
                              </a:solidFill>
                              <a:latin typeface="Cambria Math" panose="02040503050406030204" pitchFamily="18" charset="0"/>
                            </a:rPr>
                            <m:t>8925.714</m:t>
                          </m:r>
                        </m:den>
                      </m:f>
                    </m:oMath>
                  </m:oMathPara>
                </a14:m>
                <a:endParaRPr lang="en-US" dirty="0">
                  <a:solidFill>
                    <a:srgbClr val="E7788B"/>
                  </a:solidFill>
                  <a:latin typeface="Gill Sans MT" panose="020B0502020104020203" pitchFamily="34" charset="0"/>
                </a:endParaRPr>
              </a:p>
            </p:txBody>
          </p:sp>
        </mc:Choice>
        <mc:Fallback xmlns="">
          <p:sp>
            <p:nvSpPr>
              <p:cNvPr id="28" name="TextBox 27">
                <a:extLst>
                  <a:ext uri="{FF2B5EF4-FFF2-40B4-BE49-F238E27FC236}">
                    <a16:creationId xmlns:a16="http://schemas.microsoft.com/office/drawing/2014/main" id="{574D3BFD-73BD-4307-9630-72659D04CFF2}"/>
                  </a:ext>
                </a:extLst>
              </p:cNvPr>
              <p:cNvSpPr txBox="1">
                <a:spLocks noRot="1" noChangeAspect="1" noMove="1" noResize="1" noEditPoints="1" noAdjustHandles="1" noChangeArrowheads="1" noChangeShapeType="1" noTextEdit="1"/>
              </p:cNvSpPr>
              <p:nvPr/>
            </p:nvSpPr>
            <p:spPr>
              <a:xfrm>
                <a:off x="3071619" y="5616187"/>
                <a:ext cx="1235916" cy="520463"/>
              </a:xfrm>
              <a:prstGeom prst="rect">
                <a:avLst/>
              </a:prstGeom>
              <a:blipFill>
                <a:blip r:embed="rId4"/>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4A2FD799-B1C2-467D-AFAE-87DFD6B515D4}"/>
              </a:ext>
            </a:extLst>
          </p:cNvPr>
          <p:cNvCxnSpPr/>
          <p:nvPr/>
        </p:nvCxnSpPr>
        <p:spPr>
          <a:xfrm>
            <a:off x="0" y="2536723"/>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6B5592-A9AE-B315-E318-0B3A5225C3CD}"/>
                  </a:ext>
                </a:extLst>
              </p:cNvPr>
              <p:cNvSpPr txBox="1"/>
              <p:nvPr/>
            </p:nvSpPr>
            <p:spPr>
              <a:xfrm>
                <a:off x="53284" y="4088365"/>
                <a:ext cx="1957844" cy="5275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panose="02040503050406030204" pitchFamily="18" charset="0"/>
                        </a:rPr>
                        <m:t>𝑥</m:t>
                      </m:r>
                      <m:r>
                        <a:rPr lang="en-US" b="0" i="1" smtClean="0">
                          <a:solidFill>
                            <a:schemeClr val="tx1">
                              <a:lumMod val="75000"/>
                              <a:lumOff val="25000"/>
                            </a:schemeClr>
                          </a:solidFill>
                          <a:latin typeface="Cambria Math" panose="02040503050406030204" pitchFamily="18" charset="0"/>
                        </a:rPr>
                        <m:t>=</m:t>
                      </m:r>
                      <m:f>
                        <m:fPr>
                          <m:ctrlPr>
                            <a:rPr lang="en-US" b="0" i="1" smtClean="0">
                              <a:solidFill>
                                <a:schemeClr val="tx1">
                                  <a:lumMod val="75000"/>
                                  <a:lumOff val="25000"/>
                                </a:schemeClr>
                              </a:solidFill>
                              <a:latin typeface="Cambria Math" panose="02040503050406030204" pitchFamily="18" charset="0"/>
                            </a:rPr>
                          </m:ctrlPr>
                        </m:fPr>
                        <m:num>
                          <m:r>
                            <a:rPr lang="en-US" b="0" i="1" smtClean="0">
                              <a:solidFill>
                                <a:schemeClr val="tx1">
                                  <a:lumMod val="75000"/>
                                  <a:lumOff val="25000"/>
                                </a:schemeClr>
                              </a:solidFill>
                              <a:latin typeface="Cambria Math" panose="02040503050406030204" pitchFamily="18" charset="0"/>
                            </a:rPr>
                            <m:t>(8.278+2.34)</m:t>
                          </m:r>
                        </m:num>
                        <m:den>
                          <m:r>
                            <a:rPr lang="en-US" b="0" i="1" smtClean="0">
                              <a:solidFill>
                                <a:schemeClr val="tx1">
                                  <a:lumMod val="75000"/>
                                  <a:lumOff val="25000"/>
                                </a:schemeClr>
                              </a:solidFill>
                              <a:latin typeface="Cambria Math" panose="02040503050406030204" pitchFamily="18" charset="0"/>
                            </a:rPr>
                            <m:t>1.08</m:t>
                          </m:r>
                        </m:den>
                      </m:f>
                    </m:oMath>
                  </m:oMathPara>
                </a14:m>
                <a:endParaRPr lang="en-US" dirty="0">
                  <a:solidFill>
                    <a:schemeClr val="tx1">
                      <a:lumMod val="75000"/>
                      <a:lumOff val="25000"/>
                    </a:schemeClr>
                  </a:solidFill>
                  <a:latin typeface="Gill Sans MT" panose="020B0502020104020203" pitchFamily="34" charset="0"/>
                </a:endParaRPr>
              </a:p>
            </p:txBody>
          </p:sp>
        </mc:Choice>
        <mc:Fallback xmlns="">
          <p:sp>
            <p:nvSpPr>
              <p:cNvPr id="7" name="TextBox 6">
                <a:extLst>
                  <a:ext uri="{FF2B5EF4-FFF2-40B4-BE49-F238E27FC236}">
                    <a16:creationId xmlns:a16="http://schemas.microsoft.com/office/drawing/2014/main" id="{036B5592-A9AE-B315-E318-0B3A5225C3CD}"/>
                  </a:ext>
                </a:extLst>
              </p:cNvPr>
              <p:cNvSpPr txBox="1">
                <a:spLocks noRot="1" noChangeAspect="1" noMove="1" noResize="1" noEditPoints="1" noAdjustHandles="1" noChangeArrowheads="1" noChangeShapeType="1" noTextEdit="1"/>
              </p:cNvSpPr>
              <p:nvPr/>
            </p:nvSpPr>
            <p:spPr>
              <a:xfrm>
                <a:off x="53284" y="4088365"/>
                <a:ext cx="1957844" cy="52758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0869F4-F5D7-FFAA-D037-0864D2FE2B5F}"/>
                  </a:ext>
                </a:extLst>
              </p:cNvPr>
              <p:cNvSpPr txBox="1"/>
              <p:nvPr/>
            </p:nvSpPr>
            <p:spPr>
              <a:xfrm>
                <a:off x="2011128" y="4083719"/>
                <a:ext cx="5866991"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solidFill>
                            <a:srgbClr val="E7788B"/>
                          </a:solidFill>
                          <a:latin typeface="Cambria Math" panose="02040503050406030204" pitchFamily="18" charset="0"/>
                        </a:rPr>
                        <m:t>=</m:t>
                      </m:r>
                      <m:f>
                        <m:fPr>
                          <m:ctrlPr>
                            <a:rPr lang="en-US" b="0" i="1" smtClean="0">
                              <a:solidFill>
                                <a:srgbClr val="E7788B"/>
                              </a:solidFill>
                              <a:latin typeface="Cambria Math" panose="02040503050406030204" pitchFamily="18" charset="0"/>
                            </a:rPr>
                          </m:ctrlPr>
                        </m:fPr>
                        <m:num>
                          <m:r>
                            <a:rPr lang="en-US" b="0" i="0" smtClean="0">
                              <a:solidFill>
                                <a:srgbClr val="E7788B"/>
                              </a:solidFill>
                              <a:latin typeface="Cambria Math" panose="02040503050406030204" pitchFamily="18" charset="0"/>
                            </a:rPr>
                            <m:t>2 </m:t>
                          </m:r>
                          <m:r>
                            <m:rPr>
                              <m:sty m:val="p"/>
                            </m:rPr>
                            <a:rPr lang="en-US" b="0" i="0" smtClean="0">
                              <a:solidFill>
                                <a:srgbClr val="E7788B"/>
                              </a:solidFill>
                              <a:latin typeface="Cambria Math" panose="02040503050406030204" pitchFamily="18" charset="0"/>
                            </a:rPr>
                            <m:t>places</m:t>
                          </m:r>
                          <m:r>
                            <a:rPr lang="en-US" b="0" i="0" smtClean="0">
                              <a:solidFill>
                                <a:srgbClr val="E7788B"/>
                              </a:solidFill>
                              <a:latin typeface="Cambria Math" panose="02040503050406030204" pitchFamily="18" charset="0"/>
                            </a:rPr>
                            <m:t> </m:t>
                          </m:r>
                          <m:r>
                            <m:rPr>
                              <m:sty m:val="p"/>
                            </m:rPr>
                            <a:rPr lang="en-US" b="0" i="0" smtClean="0">
                              <a:solidFill>
                                <a:srgbClr val="E7788B"/>
                              </a:solidFill>
                              <a:latin typeface="Cambria Math" panose="02040503050406030204" pitchFamily="18" charset="0"/>
                            </a:rPr>
                            <m:t>after</m:t>
                          </m:r>
                          <m:r>
                            <a:rPr lang="en-US" b="0" i="0" smtClean="0">
                              <a:solidFill>
                                <a:srgbClr val="E7788B"/>
                              </a:solidFill>
                              <a:latin typeface="Cambria Math" panose="02040503050406030204" pitchFamily="18" charset="0"/>
                            </a:rPr>
                            <m:t> </m:t>
                          </m:r>
                          <m:r>
                            <m:rPr>
                              <m:sty m:val="p"/>
                            </m:rPr>
                            <a:rPr lang="en-US" b="0" i="0" smtClean="0">
                              <a:solidFill>
                                <a:srgbClr val="E7788B"/>
                              </a:solidFill>
                              <a:latin typeface="Cambria Math" panose="02040503050406030204" pitchFamily="18" charset="0"/>
                            </a:rPr>
                            <m:t>the</m:t>
                          </m:r>
                          <m:r>
                            <a:rPr lang="en-US" b="0" i="0" smtClean="0">
                              <a:solidFill>
                                <a:srgbClr val="E7788B"/>
                              </a:solidFill>
                              <a:latin typeface="Cambria Math" panose="02040503050406030204" pitchFamily="18" charset="0"/>
                            </a:rPr>
                            <m:t> </m:t>
                          </m:r>
                          <m:r>
                            <m:rPr>
                              <m:sty m:val="p"/>
                            </m:rPr>
                            <a:rPr lang="en-US" b="0" i="0" smtClean="0">
                              <a:solidFill>
                                <a:srgbClr val="E7788B"/>
                              </a:solidFill>
                              <a:latin typeface="Cambria Math" panose="02040503050406030204" pitchFamily="18" charset="0"/>
                            </a:rPr>
                            <m:t>decimal</m:t>
                          </m:r>
                          <m:r>
                            <a:rPr lang="en-US" b="0" i="0" smtClean="0">
                              <a:solidFill>
                                <a:srgbClr val="E7788B"/>
                              </a:solidFill>
                              <a:latin typeface="Cambria Math" panose="02040503050406030204" pitchFamily="18" charset="0"/>
                            </a:rPr>
                            <m:t> </m:t>
                          </m:r>
                          <m:r>
                            <m:rPr>
                              <m:sty m:val="p"/>
                            </m:rPr>
                            <a:rPr lang="en-US" b="0" i="0" smtClean="0">
                              <a:solidFill>
                                <a:srgbClr val="E7788B"/>
                              </a:solidFill>
                              <a:latin typeface="Cambria Math" panose="02040503050406030204" pitchFamily="18" charset="0"/>
                            </a:rPr>
                            <m:t>and</m:t>
                          </m:r>
                          <m:r>
                            <a:rPr lang="en-US" b="0" i="0" smtClean="0">
                              <a:solidFill>
                                <a:srgbClr val="E7788B"/>
                              </a:solidFill>
                              <a:latin typeface="Cambria Math" panose="02040503050406030204" pitchFamily="18" charset="0"/>
                            </a:rPr>
                            <m:t> 2 </m:t>
                          </m:r>
                          <m:r>
                            <m:rPr>
                              <m:sty m:val="p"/>
                            </m:rPr>
                            <a:rPr lang="en-US" b="0" i="0" smtClean="0">
                              <a:solidFill>
                                <a:srgbClr val="E7788B"/>
                              </a:solidFill>
                              <a:latin typeface="Cambria Math" panose="02040503050406030204" pitchFamily="18" charset="0"/>
                            </a:rPr>
                            <m:t>places</m:t>
                          </m:r>
                          <m:r>
                            <a:rPr lang="en-US" b="0" i="0" smtClean="0">
                              <a:solidFill>
                                <a:srgbClr val="E7788B"/>
                              </a:solidFill>
                              <a:latin typeface="Cambria Math" panose="02040503050406030204" pitchFamily="18" charset="0"/>
                            </a:rPr>
                            <m:t> </m:t>
                          </m:r>
                          <m:r>
                            <m:rPr>
                              <m:sty m:val="p"/>
                            </m:rPr>
                            <a:rPr lang="en-US" b="0" i="0" smtClean="0">
                              <a:solidFill>
                                <a:srgbClr val="E7788B"/>
                              </a:solidFill>
                              <a:latin typeface="Cambria Math" panose="02040503050406030204" pitchFamily="18" charset="0"/>
                            </a:rPr>
                            <m:t>before</m:t>
                          </m:r>
                          <m:r>
                            <a:rPr lang="en-US" b="0" i="0" smtClean="0">
                              <a:solidFill>
                                <a:srgbClr val="E7788B"/>
                              </a:solidFill>
                              <a:latin typeface="Cambria Math" panose="02040503050406030204" pitchFamily="18" charset="0"/>
                            </a:rPr>
                            <m:t> (4 </m:t>
                          </m:r>
                          <m:r>
                            <m:rPr>
                              <m:sty m:val="p"/>
                            </m:rPr>
                            <a:rPr lang="en-US" b="0" i="0" smtClean="0">
                              <a:solidFill>
                                <a:srgbClr val="E7788B"/>
                              </a:solidFill>
                              <a:latin typeface="Cambria Math" panose="02040503050406030204" pitchFamily="18" charset="0"/>
                            </a:rPr>
                            <m:t>sig</m:t>
                          </m:r>
                          <m:r>
                            <a:rPr lang="en-US" b="0" i="0" smtClean="0">
                              <a:solidFill>
                                <a:srgbClr val="E7788B"/>
                              </a:solidFill>
                              <a:latin typeface="Cambria Math" panose="02040503050406030204" pitchFamily="18" charset="0"/>
                            </a:rPr>
                            <m:t> </m:t>
                          </m:r>
                          <m:r>
                            <m:rPr>
                              <m:sty m:val="p"/>
                            </m:rPr>
                            <a:rPr lang="en-US" b="0" i="0" smtClean="0">
                              <a:solidFill>
                                <a:srgbClr val="E7788B"/>
                              </a:solidFill>
                              <a:latin typeface="Cambria Math" panose="02040503050406030204" pitchFamily="18" charset="0"/>
                            </a:rPr>
                            <m:t>figs</m:t>
                          </m:r>
                          <m:r>
                            <a:rPr lang="en-US" b="0" i="0" smtClean="0">
                              <a:solidFill>
                                <a:srgbClr val="E7788B"/>
                              </a:solidFill>
                              <a:latin typeface="Cambria Math" panose="02040503050406030204" pitchFamily="18" charset="0"/>
                            </a:rPr>
                            <m:t>)</m:t>
                          </m:r>
                        </m:num>
                        <m:den>
                          <m:r>
                            <a:rPr lang="en-US" b="0" i="0" smtClean="0">
                              <a:solidFill>
                                <a:srgbClr val="E7788B"/>
                              </a:solidFill>
                              <a:latin typeface="Cambria Math" panose="02040503050406030204" pitchFamily="18" charset="0"/>
                            </a:rPr>
                            <m:t>1.08 (3 </m:t>
                          </m:r>
                          <m:r>
                            <m:rPr>
                              <m:sty m:val="p"/>
                            </m:rPr>
                            <a:rPr lang="en-US" b="0" i="0" smtClean="0">
                              <a:solidFill>
                                <a:srgbClr val="E7788B"/>
                              </a:solidFill>
                              <a:latin typeface="Cambria Math" panose="02040503050406030204" pitchFamily="18" charset="0"/>
                            </a:rPr>
                            <m:t>sig</m:t>
                          </m:r>
                          <m:r>
                            <a:rPr lang="en-US" b="0" i="0" smtClean="0">
                              <a:solidFill>
                                <a:srgbClr val="E7788B"/>
                              </a:solidFill>
                              <a:latin typeface="Cambria Math" panose="02040503050406030204" pitchFamily="18" charset="0"/>
                            </a:rPr>
                            <m:t> </m:t>
                          </m:r>
                          <m:r>
                            <m:rPr>
                              <m:sty m:val="p"/>
                            </m:rPr>
                            <a:rPr lang="en-US" b="0" i="0" smtClean="0">
                              <a:solidFill>
                                <a:srgbClr val="E7788B"/>
                              </a:solidFill>
                              <a:latin typeface="Cambria Math" panose="02040503050406030204" pitchFamily="18" charset="0"/>
                            </a:rPr>
                            <m:t>figs</m:t>
                          </m:r>
                          <m:r>
                            <a:rPr lang="en-US" b="0" i="0" smtClean="0">
                              <a:solidFill>
                                <a:srgbClr val="E7788B"/>
                              </a:solidFill>
                              <a:latin typeface="Cambria Math" panose="02040503050406030204" pitchFamily="18" charset="0"/>
                            </a:rPr>
                            <m:t>)</m:t>
                          </m:r>
                        </m:den>
                      </m:f>
                    </m:oMath>
                  </m:oMathPara>
                </a14:m>
                <a:endParaRPr lang="en-US" dirty="0">
                  <a:solidFill>
                    <a:srgbClr val="E7788B"/>
                  </a:solidFill>
                  <a:latin typeface="Gill Sans MT" panose="020B0502020104020203" pitchFamily="34" charset="0"/>
                </a:endParaRPr>
              </a:p>
            </p:txBody>
          </p:sp>
        </mc:Choice>
        <mc:Fallback xmlns="">
          <p:sp>
            <p:nvSpPr>
              <p:cNvPr id="8" name="TextBox 7">
                <a:extLst>
                  <a:ext uri="{FF2B5EF4-FFF2-40B4-BE49-F238E27FC236}">
                    <a16:creationId xmlns:a16="http://schemas.microsoft.com/office/drawing/2014/main" id="{7C0869F4-F5D7-FFAA-D037-0864D2FE2B5F}"/>
                  </a:ext>
                </a:extLst>
              </p:cNvPr>
              <p:cNvSpPr txBox="1">
                <a:spLocks noRot="1" noChangeAspect="1" noMove="1" noResize="1" noEditPoints="1" noAdjustHandles="1" noChangeArrowheads="1" noChangeShapeType="1" noTextEdit="1"/>
              </p:cNvSpPr>
              <p:nvPr/>
            </p:nvSpPr>
            <p:spPr>
              <a:xfrm>
                <a:off x="2011128" y="4083719"/>
                <a:ext cx="5866991" cy="576761"/>
              </a:xfrm>
              <a:prstGeom prst="rect">
                <a:avLst/>
              </a:prstGeom>
              <a:blipFill>
                <a:blip r:embed="rId6"/>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C543A1E7-E07C-1163-668C-FADA12BD35D3}"/>
              </a:ext>
            </a:extLst>
          </p:cNvPr>
          <p:cNvSpPr txBox="1"/>
          <p:nvPr/>
        </p:nvSpPr>
        <p:spPr>
          <a:xfrm>
            <a:off x="7923067" y="4167489"/>
            <a:ext cx="780983" cy="369332"/>
          </a:xfrm>
          <a:prstGeom prst="rect">
            <a:avLst/>
          </a:prstGeom>
          <a:noFill/>
        </p:spPr>
        <p:txBody>
          <a:bodyPr wrap="none" rtlCol="0">
            <a:spAutoFit/>
          </a:bodyPr>
          <a:lstStyle/>
          <a:p>
            <a:r>
              <a:rPr lang="en-US" dirty="0">
                <a:solidFill>
                  <a:srgbClr val="E7788B"/>
                </a:solidFill>
                <a:latin typeface="Gill Sans MT" panose="020B0502020104020203" pitchFamily="34" charset="0"/>
              </a:rPr>
              <a:t>= 9.83</a:t>
            </a:r>
          </a:p>
        </p:txBody>
      </p:sp>
    </p:spTree>
    <p:extLst>
      <p:ext uri="{BB962C8B-B14F-4D97-AF65-F5344CB8AC3E}">
        <p14:creationId xmlns:p14="http://schemas.microsoft.com/office/powerpoint/2010/main" val="360363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P spid="28"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F74A272-4C89-E082-6263-7B08D5280226}"/>
                  </a:ext>
                </a:extLst>
              </p:cNvPr>
              <p:cNvSpPr txBox="1"/>
              <p:nvPr/>
            </p:nvSpPr>
            <p:spPr>
              <a:xfrm>
                <a:off x="0" y="1097368"/>
                <a:ext cx="9144000" cy="4663264"/>
              </a:xfrm>
              <a:prstGeom prst="rect">
                <a:avLst/>
              </a:prstGeom>
              <a:noFill/>
            </p:spPr>
            <p:txBody>
              <a:bodyPr wrap="square" rtlCol="0">
                <a:spAutoFit/>
              </a:bodyPr>
              <a:lstStyle/>
              <a:p>
                <a:r>
                  <a:rPr lang="en-US" sz="5000" b="1" i="0" dirty="0">
                    <a:solidFill>
                      <a:srgbClr val="353945"/>
                    </a:solidFill>
                    <a:effectLst/>
                    <a:latin typeface="Inter"/>
                  </a:rPr>
                  <a:t>(Ch. 1-slide 34) How many significant figures should the answer to the following problem have?</a:t>
                </a:r>
                <a:endParaRPr lang="en-US" sz="5000" dirty="0"/>
              </a:p>
              <a:p>
                <a:pPr/>
                <a14:m>
                  <m:oMathPara xmlns:m="http://schemas.openxmlformats.org/officeDocument/2006/math">
                    <m:oMathParaPr>
                      <m:jc m:val="centerGroup"/>
                    </m:oMathParaPr>
                    <m:oMath xmlns:m="http://schemas.openxmlformats.org/officeDocument/2006/math">
                      <m:f>
                        <m:fPr>
                          <m:ctrlPr>
                            <a:rPr lang="en-US" sz="5000" i="1" smtClean="0">
                              <a:latin typeface="Cambria Math" panose="02040503050406030204" pitchFamily="18" charset="0"/>
                            </a:rPr>
                          </m:ctrlPr>
                        </m:fPr>
                        <m:num>
                          <m:d>
                            <m:dPr>
                              <m:ctrlPr>
                                <a:rPr lang="en-US" sz="5000" i="1" smtClean="0">
                                  <a:latin typeface="Cambria Math" panose="02040503050406030204" pitchFamily="18" charset="0"/>
                                </a:rPr>
                              </m:ctrlPr>
                            </m:dPr>
                            <m:e>
                              <m:r>
                                <a:rPr lang="en-US" sz="5000" b="0" i="1" smtClean="0">
                                  <a:latin typeface="Cambria Math" panose="02040503050406030204" pitchFamily="18" charset="0"/>
                                </a:rPr>
                                <m:t>5.69+6.3</m:t>
                              </m:r>
                            </m:e>
                          </m:d>
                        </m:num>
                        <m:den>
                          <m:r>
                            <a:rPr lang="en-US" sz="5000" b="0" i="1" smtClean="0">
                              <a:latin typeface="Cambria Math" panose="02040503050406030204" pitchFamily="18" charset="0"/>
                            </a:rPr>
                            <m:t>4.561</m:t>
                          </m:r>
                        </m:den>
                      </m:f>
                      <m:r>
                        <a:rPr lang="en-US" sz="5000" b="0" i="0" smtClean="0">
                          <a:latin typeface="Cambria Math" panose="02040503050406030204" pitchFamily="18" charset="0"/>
                        </a:rPr>
                        <m:t>=</m:t>
                      </m:r>
                    </m:oMath>
                  </m:oMathPara>
                </a14:m>
                <a:endParaRPr lang="en-US" sz="5000" dirty="0"/>
              </a:p>
            </p:txBody>
          </p:sp>
        </mc:Choice>
        <mc:Fallback>
          <p:sp>
            <p:nvSpPr>
              <p:cNvPr id="2" name="TextBox 1">
                <a:extLst>
                  <a:ext uri="{FF2B5EF4-FFF2-40B4-BE49-F238E27FC236}">
                    <a16:creationId xmlns:a16="http://schemas.microsoft.com/office/drawing/2014/main" id="{7F74A272-4C89-E082-6263-7B08D5280226}"/>
                  </a:ext>
                </a:extLst>
              </p:cNvPr>
              <p:cNvSpPr txBox="1">
                <a:spLocks noRot="1" noChangeAspect="1" noMove="1" noResize="1" noEditPoints="1" noAdjustHandles="1" noChangeArrowheads="1" noChangeShapeType="1" noTextEdit="1"/>
              </p:cNvSpPr>
              <p:nvPr/>
            </p:nvSpPr>
            <p:spPr>
              <a:xfrm>
                <a:off x="0" y="1097368"/>
                <a:ext cx="9144000" cy="4663264"/>
              </a:xfrm>
              <a:prstGeom prst="rect">
                <a:avLst/>
              </a:prstGeom>
              <a:blipFill>
                <a:blip r:embed="rId2"/>
                <a:stretch>
                  <a:fillRect l="-3200" t="-3007" r="-1000"/>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00BEE50A-2340-B631-9E67-3AA8CEC23A3F}"/>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3CA489B-D7DD-AF98-3E02-1B96E9E0C33A}"/>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67B4165-BCDD-4BE3-D1FE-D0A84BE78A49}"/>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6AD4D39-4F08-7666-4C47-6388C27525C4}"/>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7">
            <a:extLst>
              <a:ext uri="{FF2B5EF4-FFF2-40B4-BE49-F238E27FC236}">
                <a16:creationId xmlns:a16="http://schemas.microsoft.com/office/drawing/2014/main" id="{9482D27E-F895-ECA8-550F-638A14986582}"/>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4D5722A1-40D5-E86D-A509-7AAF0AC88A85}"/>
              </a:ext>
            </a:extLst>
          </p:cNvPr>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34</a:t>
            </a:fld>
            <a:endParaRPr lang="en-US" dirty="0">
              <a:solidFill>
                <a:schemeClr val="bg1"/>
              </a:solidFill>
            </a:endParaRPr>
          </a:p>
        </p:txBody>
      </p:sp>
      <p:sp>
        <p:nvSpPr>
          <p:cNvPr id="9" name="Rectangle 2">
            <a:extLst>
              <a:ext uri="{FF2B5EF4-FFF2-40B4-BE49-F238E27FC236}">
                <a16:creationId xmlns:a16="http://schemas.microsoft.com/office/drawing/2014/main" id="{B9F8A54B-9B74-EFE0-59E9-4954F2B77B25}"/>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Poll Question: </a:t>
            </a:r>
            <a:r>
              <a:rPr lang="en-US" sz="3300" b="1" dirty="0" err="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Campusknot</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2891517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35</a:t>
            </a:fld>
            <a:endParaRPr lang="en-US" dirty="0">
              <a:solidFill>
                <a:schemeClr val="bg1"/>
              </a:solidFill>
              <a:latin typeface="Gill Sans MT" panose="020B0502020104020203" pitchFamily="34" charset="0"/>
            </a:endParaRPr>
          </a:p>
        </p:txBody>
      </p:sp>
      <p:sp>
        <p:nvSpPr>
          <p:cNvPr id="8" name="TextBox 7">
            <a:extLst>
              <a:ext uri="{FF2B5EF4-FFF2-40B4-BE49-F238E27FC236}">
                <a16:creationId xmlns:a16="http://schemas.microsoft.com/office/drawing/2014/main" id="{0E8FF502-203D-4651-A46C-4384B54A576C}"/>
              </a:ext>
            </a:extLst>
          </p:cNvPr>
          <p:cNvSpPr txBox="1">
            <a:spLocks noChangeArrowheads="1"/>
          </p:cNvSpPr>
          <p:nvPr/>
        </p:nvSpPr>
        <p:spPr bwMode="auto">
          <a:xfrm>
            <a:off x="0" y="990600"/>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b="1" dirty="0">
                <a:solidFill>
                  <a:srgbClr val="67AEB6"/>
                </a:solidFill>
                <a:latin typeface="Gill Sans MT" panose="020B0502020104020203" pitchFamily="34" charset="0"/>
                <a:cs typeface="Times New Roman" pitchFamily="18" charset="0"/>
              </a:rPr>
              <a:t>Accuracy</a:t>
            </a:r>
            <a:r>
              <a:rPr lang="en-US" altLang="en-US" dirty="0">
                <a:solidFill>
                  <a:schemeClr val="tx1">
                    <a:lumMod val="75000"/>
                    <a:lumOff val="25000"/>
                  </a:schemeClr>
                </a:solidFill>
                <a:latin typeface="Gill Sans MT" panose="020B0502020104020203" pitchFamily="34" charset="0"/>
                <a:cs typeface="Times New Roman" pitchFamily="18" charset="0"/>
              </a:rPr>
              <a:t> tells us how close a measurement is to the true </a:t>
            </a:r>
            <a:r>
              <a:rPr lang="en-US" altLang="en-US" dirty="0">
                <a:solidFill>
                  <a:schemeClr val="tx1">
                    <a:lumMod val="75000"/>
                    <a:lumOff val="25000"/>
                  </a:schemeClr>
                </a:solidFill>
                <a:latin typeface="Gill Sans MT" panose="020B0502020104020203" pitchFamily="34" charset="0"/>
                <a:cs typeface="Arial" pitchFamily="34" charset="0"/>
              </a:rPr>
              <a:t>value</a:t>
            </a:r>
            <a:r>
              <a:rPr lang="en-US" altLang="en-US" dirty="0">
                <a:solidFill>
                  <a:schemeClr val="tx1">
                    <a:lumMod val="75000"/>
                    <a:lumOff val="25000"/>
                  </a:schemeClr>
                </a:solidFill>
                <a:latin typeface="Gill Sans MT" panose="020B0502020104020203" pitchFamily="34" charset="0"/>
                <a:cs typeface="Times New Roman" pitchFamily="18" charset="0"/>
              </a:rPr>
              <a:t>.</a:t>
            </a:r>
            <a:endParaRPr lang="en-US" altLang="en-US" b="1"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pitchFamily="34" charset="0"/>
              <a:buNone/>
              <a:tabLst>
                <a:tab pos="914400" algn="l"/>
              </a:tabLst>
            </a:pPr>
            <a:r>
              <a:rPr lang="en-US" altLang="en-US" b="1" dirty="0">
                <a:solidFill>
                  <a:srgbClr val="67AEB6"/>
                </a:solidFill>
                <a:latin typeface="Gill Sans MT" panose="020B0502020104020203" pitchFamily="34" charset="0"/>
                <a:cs typeface="Times New Roman" pitchFamily="18" charset="0"/>
              </a:rPr>
              <a:t>Precision</a:t>
            </a:r>
            <a:r>
              <a:rPr lang="en-US" altLang="en-US" dirty="0">
                <a:solidFill>
                  <a:schemeClr val="tx1">
                    <a:lumMod val="75000"/>
                    <a:lumOff val="25000"/>
                  </a:schemeClr>
                </a:solidFill>
                <a:latin typeface="Gill Sans MT" panose="020B0502020104020203" pitchFamily="34" charset="0"/>
                <a:cs typeface="Times New Roman" pitchFamily="18" charset="0"/>
              </a:rPr>
              <a:t> tells us how close a series of replicate measurements are to one another.</a:t>
            </a:r>
          </a:p>
        </p:txBody>
      </p:sp>
      <p:sp>
        <p:nvSpPr>
          <p:cNvPr id="9" name="Rectangle 8">
            <a:extLst>
              <a:ext uri="{FF2B5EF4-FFF2-40B4-BE49-F238E27FC236}">
                <a16:creationId xmlns:a16="http://schemas.microsoft.com/office/drawing/2014/main" id="{896D87C7-8B18-4E8E-8A6B-1FF876CBB8A2}"/>
              </a:ext>
            </a:extLst>
          </p:cNvPr>
          <p:cNvSpPr>
            <a:spLocks noChangeArrowheads="1"/>
          </p:cNvSpPr>
          <p:nvPr/>
        </p:nvSpPr>
        <p:spPr bwMode="auto">
          <a:xfrm>
            <a:off x="1959244" y="2932467"/>
            <a:ext cx="1561645" cy="584775"/>
          </a:xfrm>
          <a:prstGeom prst="rect">
            <a:avLst/>
          </a:prstGeom>
          <a:solidFill>
            <a:schemeClr val="bg1"/>
          </a:solidFill>
          <a:ln w="9525">
            <a:noFill/>
            <a:miter lim="800000"/>
            <a:headEnd/>
            <a:tailEnd/>
          </a:ln>
        </p:spPr>
        <p:txBody>
          <a:bodyPr wrap="none">
            <a:spAutoFit/>
          </a:bodyPr>
          <a:lstStyle/>
          <a:p>
            <a:pPr algn="ctr"/>
            <a:r>
              <a:rPr lang="en-US" altLang="en-US" sz="1600">
                <a:solidFill>
                  <a:srgbClr val="E7788B"/>
                </a:solidFill>
                <a:latin typeface="Gill Sans MT" panose="020B0502020104020203" pitchFamily="34" charset="0"/>
                <a:cs typeface="Times New Roman" pitchFamily="18" charset="0"/>
              </a:rPr>
              <a:t>Good </a:t>
            </a:r>
            <a:r>
              <a:rPr lang="en-US" altLang="en-US" sz="1600" dirty="0">
                <a:solidFill>
                  <a:srgbClr val="E7788B"/>
                </a:solidFill>
                <a:latin typeface="Gill Sans MT" panose="020B0502020104020203" pitchFamily="34" charset="0"/>
                <a:cs typeface="Times New Roman" pitchFamily="18" charset="0"/>
              </a:rPr>
              <a:t>accuracy/ </a:t>
            </a:r>
          </a:p>
          <a:p>
            <a:pPr algn="ctr"/>
            <a:r>
              <a:rPr lang="en-US" altLang="en-US" sz="1600">
                <a:solidFill>
                  <a:srgbClr val="E7788B"/>
                </a:solidFill>
                <a:latin typeface="Gill Sans MT" panose="020B0502020104020203" pitchFamily="34" charset="0"/>
                <a:cs typeface="Times New Roman" pitchFamily="18" charset="0"/>
              </a:rPr>
              <a:t>good </a:t>
            </a:r>
            <a:r>
              <a:rPr lang="en-US" altLang="en-US" sz="1600" dirty="0">
                <a:solidFill>
                  <a:srgbClr val="E7788B"/>
                </a:solidFill>
                <a:latin typeface="Gill Sans MT" panose="020B0502020104020203" pitchFamily="34" charset="0"/>
                <a:cs typeface="Times New Roman" pitchFamily="18" charset="0"/>
              </a:rPr>
              <a:t>precision</a:t>
            </a:r>
          </a:p>
        </p:txBody>
      </p:sp>
      <p:sp>
        <p:nvSpPr>
          <p:cNvPr id="10" name="Rectangle 9">
            <a:extLst>
              <a:ext uri="{FF2B5EF4-FFF2-40B4-BE49-F238E27FC236}">
                <a16:creationId xmlns:a16="http://schemas.microsoft.com/office/drawing/2014/main" id="{E1156E46-BF04-4F87-BDB0-6E6AF25A7FC9}"/>
              </a:ext>
            </a:extLst>
          </p:cNvPr>
          <p:cNvSpPr>
            <a:spLocks noChangeArrowheads="1"/>
          </p:cNvSpPr>
          <p:nvPr/>
        </p:nvSpPr>
        <p:spPr bwMode="auto">
          <a:xfrm>
            <a:off x="3829008" y="2932467"/>
            <a:ext cx="1485983" cy="584775"/>
          </a:xfrm>
          <a:prstGeom prst="rect">
            <a:avLst/>
          </a:prstGeom>
          <a:solidFill>
            <a:schemeClr val="bg1"/>
          </a:solidFill>
          <a:ln w="9525">
            <a:noFill/>
            <a:miter lim="800000"/>
            <a:headEnd/>
            <a:tailEnd/>
          </a:ln>
        </p:spPr>
        <p:txBody>
          <a:bodyPr wrap="none">
            <a:spAutoFit/>
          </a:bodyPr>
          <a:lstStyle/>
          <a:p>
            <a:pPr algn="ctr"/>
            <a:r>
              <a:rPr lang="en-US" altLang="en-US" sz="1600" dirty="0">
                <a:solidFill>
                  <a:srgbClr val="E7788B"/>
                </a:solidFill>
                <a:latin typeface="Gill Sans MT" panose="020B0502020104020203" pitchFamily="34" charset="0"/>
                <a:cs typeface="Times New Roman" pitchFamily="18" charset="0"/>
              </a:rPr>
              <a:t>Poor accuracy /</a:t>
            </a:r>
          </a:p>
          <a:p>
            <a:pPr algn="ctr"/>
            <a:r>
              <a:rPr lang="en-US" altLang="en-US" sz="1600">
                <a:solidFill>
                  <a:srgbClr val="E7788B"/>
                </a:solidFill>
                <a:latin typeface="Gill Sans MT" panose="020B0502020104020203" pitchFamily="34" charset="0"/>
                <a:cs typeface="Times New Roman" pitchFamily="18" charset="0"/>
              </a:rPr>
              <a:t>good </a:t>
            </a:r>
            <a:r>
              <a:rPr lang="en-US" altLang="en-US" sz="1600" dirty="0">
                <a:solidFill>
                  <a:srgbClr val="E7788B"/>
                </a:solidFill>
                <a:latin typeface="Gill Sans MT" panose="020B0502020104020203" pitchFamily="34" charset="0"/>
                <a:cs typeface="Times New Roman" pitchFamily="18" charset="0"/>
              </a:rPr>
              <a:t>precision</a:t>
            </a:r>
          </a:p>
        </p:txBody>
      </p:sp>
      <p:sp>
        <p:nvSpPr>
          <p:cNvPr id="11" name="Rectangle 10">
            <a:extLst>
              <a:ext uri="{FF2B5EF4-FFF2-40B4-BE49-F238E27FC236}">
                <a16:creationId xmlns:a16="http://schemas.microsoft.com/office/drawing/2014/main" id="{FA996053-C5F8-49DF-B7BB-743C184D7421}"/>
              </a:ext>
            </a:extLst>
          </p:cNvPr>
          <p:cNvSpPr>
            <a:spLocks noChangeArrowheads="1"/>
          </p:cNvSpPr>
          <p:nvPr/>
        </p:nvSpPr>
        <p:spPr bwMode="auto">
          <a:xfrm>
            <a:off x="5623110" y="2924844"/>
            <a:ext cx="1485984" cy="584775"/>
          </a:xfrm>
          <a:prstGeom prst="rect">
            <a:avLst/>
          </a:prstGeom>
          <a:solidFill>
            <a:schemeClr val="bg1"/>
          </a:solidFill>
          <a:ln w="9525">
            <a:noFill/>
            <a:miter lim="800000"/>
            <a:headEnd/>
            <a:tailEnd/>
          </a:ln>
        </p:spPr>
        <p:txBody>
          <a:bodyPr wrap="none">
            <a:spAutoFit/>
          </a:bodyPr>
          <a:lstStyle/>
          <a:p>
            <a:pPr algn="ctr"/>
            <a:r>
              <a:rPr lang="en-US" altLang="en-US" sz="1600" dirty="0">
                <a:solidFill>
                  <a:srgbClr val="E7788B"/>
                </a:solidFill>
                <a:latin typeface="Gill Sans MT" panose="020B0502020104020203" pitchFamily="34" charset="0"/>
                <a:cs typeface="Times New Roman" pitchFamily="18" charset="0"/>
              </a:rPr>
              <a:t>Poor accuracy /</a:t>
            </a:r>
          </a:p>
          <a:p>
            <a:pPr algn="ctr"/>
            <a:r>
              <a:rPr lang="en-US" altLang="en-US" sz="1600" dirty="0">
                <a:solidFill>
                  <a:srgbClr val="E7788B"/>
                </a:solidFill>
                <a:latin typeface="Gill Sans MT" panose="020B0502020104020203" pitchFamily="34" charset="0"/>
                <a:cs typeface="Times New Roman" pitchFamily="18" charset="0"/>
              </a:rPr>
              <a:t>poor precision</a:t>
            </a:r>
          </a:p>
        </p:txBody>
      </p:sp>
      <p:pic>
        <p:nvPicPr>
          <p:cNvPr id="13" name="Picture 10">
            <a:extLst>
              <a:ext uri="{FF2B5EF4-FFF2-40B4-BE49-F238E27FC236}">
                <a16:creationId xmlns:a16="http://schemas.microsoft.com/office/drawing/2014/main" id="{2A5F9CD4-634F-413F-A396-ADA5AF612807}"/>
              </a:ext>
            </a:extLst>
          </p:cNvPr>
          <p:cNvPicPr>
            <a:picLocks noChangeAspect="1" noChangeArrowheads="1"/>
          </p:cNvPicPr>
          <p:nvPr/>
        </p:nvPicPr>
        <p:blipFill rotWithShape="1">
          <a:blip r:embed="rId2" cstate="print"/>
          <a:srcRect t="6665" r="70061" b="12039"/>
          <a:stretch/>
        </p:blipFill>
        <p:spPr bwMode="auto">
          <a:xfrm>
            <a:off x="2010884" y="1917231"/>
            <a:ext cx="1533526" cy="1076555"/>
          </a:xfrm>
          <a:prstGeom prst="rect">
            <a:avLst/>
          </a:prstGeom>
          <a:noFill/>
          <a:ln w="9525">
            <a:noFill/>
            <a:miter lim="800000"/>
            <a:headEnd/>
            <a:tailEnd/>
          </a:ln>
        </p:spPr>
      </p:pic>
      <p:sp>
        <p:nvSpPr>
          <p:cNvPr id="14" name="TextBox 11">
            <a:extLst>
              <a:ext uri="{FF2B5EF4-FFF2-40B4-BE49-F238E27FC236}">
                <a16:creationId xmlns:a16="http://schemas.microsoft.com/office/drawing/2014/main" id="{96A746DC-224F-4DF3-B7D3-8A808B25542C}"/>
              </a:ext>
            </a:extLst>
          </p:cNvPr>
          <p:cNvSpPr txBox="1">
            <a:spLocks noChangeArrowheads="1"/>
          </p:cNvSpPr>
          <p:nvPr/>
        </p:nvSpPr>
        <p:spPr bwMode="auto">
          <a:xfrm>
            <a:off x="12570" y="3631289"/>
            <a:ext cx="9118858"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Times New Roman" pitchFamily="18" charset="0"/>
              </a:rPr>
              <a:t>Three students were asked to find the mass of an aspirin tablet.  The true mass of the tablet is 0.370 g.</a:t>
            </a:r>
          </a:p>
        </p:txBody>
      </p:sp>
      <p:cxnSp>
        <p:nvCxnSpPr>
          <p:cNvPr id="15" name="Straight Connector 14">
            <a:extLst>
              <a:ext uri="{FF2B5EF4-FFF2-40B4-BE49-F238E27FC236}">
                <a16:creationId xmlns:a16="http://schemas.microsoft.com/office/drawing/2014/main" id="{722B68A1-D1D2-4B65-A94E-C396BF481DAF}"/>
              </a:ext>
            </a:extLst>
          </p:cNvPr>
          <p:cNvCxnSpPr/>
          <p:nvPr/>
        </p:nvCxnSpPr>
        <p:spPr>
          <a:xfrm>
            <a:off x="0" y="3598606"/>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2">
            <a:extLst>
              <a:ext uri="{FF2B5EF4-FFF2-40B4-BE49-F238E27FC236}">
                <a16:creationId xmlns:a16="http://schemas.microsoft.com/office/drawing/2014/main" id="{38FC530B-5F0A-429E-8A6F-87FDBBDDCD70}"/>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Accuracy and Precision</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9149CCEB-3AD0-4E58-823E-CB4903611637}"/>
              </a:ext>
            </a:extLst>
          </p:cNvPr>
          <p:cNvSpPr txBox="1">
            <a:spLocks noChangeArrowheads="1"/>
          </p:cNvSpPr>
          <p:nvPr/>
        </p:nvSpPr>
        <p:spPr bwMode="auto">
          <a:xfrm>
            <a:off x="5639842" y="3926119"/>
            <a:ext cx="3571286" cy="830997"/>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sz="1600" dirty="0">
                <a:solidFill>
                  <a:srgbClr val="E7788B"/>
                </a:solidFill>
                <a:latin typeface="Gill Sans MT" panose="020B0502020104020203" pitchFamily="34" charset="0"/>
                <a:cs typeface="Times New Roman" pitchFamily="18" charset="0"/>
              </a:rPr>
              <a:t>Student A:  Precise but not accurate</a:t>
            </a:r>
          </a:p>
          <a:p>
            <a:pPr eaLnBrk="0" hangingPunct="0">
              <a:buClr>
                <a:srgbClr val="000000"/>
              </a:buClr>
              <a:buSzPct val="100000"/>
              <a:buFont typeface="Arial" pitchFamily="34" charset="0"/>
              <a:buNone/>
              <a:tabLst>
                <a:tab pos="914400" algn="l"/>
              </a:tabLst>
            </a:pPr>
            <a:r>
              <a:rPr lang="en-US" altLang="en-US" sz="1600" dirty="0">
                <a:solidFill>
                  <a:srgbClr val="E7788B"/>
                </a:solidFill>
                <a:latin typeface="Gill Sans MT" panose="020B0502020104020203" pitchFamily="34" charset="0"/>
                <a:cs typeface="Times New Roman" pitchFamily="18" charset="0"/>
              </a:rPr>
              <a:t>Student B:  Neither precise nor accurate</a:t>
            </a:r>
          </a:p>
          <a:p>
            <a:pPr eaLnBrk="0" hangingPunct="0">
              <a:buClr>
                <a:srgbClr val="000000"/>
              </a:buClr>
              <a:buSzPct val="100000"/>
              <a:buFont typeface="Arial" pitchFamily="34" charset="0"/>
              <a:buNone/>
              <a:tabLst>
                <a:tab pos="914400" algn="l"/>
              </a:tabLst>
            </a:pPr>
            <a:r>
              <a:rPr lang="en-US" altLang="en-US" sz="1600" dirty="0">
                <a:solidFill>
                  <a:srgbClr val="E7788B"/>
                </a:solidFill>
                <a:latin typeface="Gill Sans MT" panose="020B0502020104020203" pitchFamily="34" charset="0"/>
                <a:cs typeface="Times New Roman" pitchFamily="18" charset="0"/>
              </a:rPr>
              <a:t>Student C:  Both precise and accurate</a:t>
            </a:r>
          </a:p>
        </p:txBody>
      </p:sp>
      <p:graphicFrame>
        <p:nvGraphicFramePr>
          <p:cNvPr id="21" name="Chart 20">
            <a:extLst>
              <a:ext uri="{FF2B5EF4-FFF2-40B4-BE49-F238E27FC236}">
                <a16:creationId xmlns:a16="http://schemas.microsoft.com/office/drawing/2014/main" id="{72103FA6-B295-42AF-828F-375A169E890B}"/>
              </a:ext>
            </a:extLst>
          </p:cNvPr>
          <p:cNvGraphicFramePr>
            <a:graphicFrameLocks/>
          </p:cNvGraphicFramePr>
          <p:nvPr>
            <p:extLst>
              <p:ext uri="{D42A27DB-BD31-4B8C-83A1-F6EECF244321}">
                <p14:modId xmlns:p14="http://schemas.microsoft.com/office/powerpoint/2010/main" val="1551230790"/>
              </p:ext>
            </p:extLst>
          </p:nvPr>
        </p:nvGraphicFramePr>
        <p:xfrm>
          <a:off x="508834" y="4050804"/>
          <a:ext cx="5663366" cy="271850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D591ED73-6DEC-4E89-B810-BB7FBB78F909}"/>
              </a:ext>
            </a:extLst>
          </p:cNvPr>
          <p:cNvSpPr txBox="1"/>
          <p:nvPr/>
        </p:nvSpPr>
        <p:spPr>
          <a:xfrm>
            <a:off x="1157289" y="6333112"/>
            <a:ext cx="3737984" cy="246221"/>
          </a:xfrm>
          <a:prstGeom prst="rect">
            <a:avLst/>
          </a:prstGeom>
          <a:solidFill>
            <a:schemeClr val="bg1"/>
          </a:solidFill>
        </p:spPr>
        <p:txBody>
          <a:bodyPr wrap="square" rtlCol="0">
            <a:spAutoFit/>
          </a:bodyPr>
          <a:lstStyle/>
          <a:p>
            <a:r>
              <a:rPr lang="en-US" sz="1000" dirty="0">
                <a:solidFill>
                  <a:schemeClr val="tx1">
                    <a:lumMod val="75000"/>
                    <a:lumOff val="25000"/>
                  </a:schemeClr>
                </a:solidFill>
                <a:latin typeface="Gill Sans MT" panose="020B0502020104020203" pitchFamily="34" charset="0"/>
              </a:rPr>
              <a:t>               	   A              	        B               	           C  </a:t>
            </a:r>
          </a:p>
        </p:txBody>
      </p:sp>
      <p:pic>
        <p:nvPicPr>
          <p:cNvPr id="19" name="Picture 10">
            <a:extLst>
              <a:ext uri="{FF2B5EF4-FFF2-40B4-BE49-F238E27FC236}">
                <a16:creationId xmlns:a16="http://schemas.microsoft.com/office/drawing/2014/main" id="{2D38B0BB-0820-4002-99DC-DF4E4E648498}"/>
              </a:ext>
            </a:extLst>
          </p:cNvPr>
          <p:cNvPicPr>
            <a:picLocks noChangeAspect="1" noChangeArrowheads="1"/>
          </p:cNvPicPr>
          <p:nvPr/>
        </p:nvPicPr>
        <p:blipFill rotWithShape="1">
          <a:blip r:embed="rId2" cstate="print"/>
          <a:srcRect l="35194" t="6665" r="34868" b="12039"/>
          <a:stretch/>
        </p:blipFill>
        <p:spPr bwMode="auto">
          <a:xfrm>
            <a:off x="3805237" y="1914693"/>
            <a:ext cx="1533526" cy="1076555"/>
          </a:xfrm>
          <a:prstGeom prst="rect">
            <a:avLst/>
          </a:prstGeom>
          <a:noFill/>
          <a:ln w="9525">
            <a:noFill/>
            <a:miter lim="800000"/>
            <a:headEnd/>
            <a:tailEnd/>
          </a:ln>
        </p:spPr>
      </p:pic>
      <p:pic>
        <p:nvPicPr>
          <p:cNvPr id="22" name="Picture 10">
            <a:extLst>
              <a:ext uri="{FF2B5EF4-FFF2-40B4-BE49-F238E27FC236}">
                <a16:creationId xmlns:a16="http://schemas.microsoft.com/office/drawing/2014/main" id="{4E5D3798-D0DF-470E-9CAE-5E4F09A81629}"/>
              </a:ext>
            </a:extLst>
          </p:cNvPr>
          <p:cNvPicPr>
            <a:picLocks noChangeAspect="1" noChangeArrowheads="1"/>
          </p:cNvPicPr>
          <p:nvPr/>
        </p:nvPicPr>
        <p:blipFill rotWithShape="1">
          <a:blip r:embed="rId2" cstate="print"/>
          <a:srcRect l="70230" t="6665" b="12039"/>
          <a:stretch/>
        </p:blipFill>
        <p:spPr bwMode="auto">
          <a:xfrm>
            <a:off x="5620101" y="1925327"/>
            <a:ext cx="1524901" cy="1076555"/>
          </a:xfrm>
          <a:prstGeom prst="rect">
            <a:avLst/>
          </a:prstGeom>
          <a:noFill/>
          <a:ln w="9525">
            <a:noFill/>
            <a:miter lim="800000"/>
            <a:headEnd/>
            <a:tailEnd/>
          </a:ln>
        </p:spPr>
      </p:pic>
    </p:spTree>
    <p:extLst>
      <p:ext uri="{BB962C8B-B14F-4D97-AF65-F5344CB8AC3E}">
        <p14:creationId xmlns:p14="http://schemas.microsoft.com/office/powerpoint/2010/main" val="119167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p:bldP spid="18" grpId="0"/>
      <p:bldGraphic spid="21" grpId="0">
        <p:bldAsOne/>
      </p:bldGraphic>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36</a:t>
            </a:fld>
            <a:endParaRPr lang="en-US" dirty="0">
              <a:solidFill>
                <a:schemeClr val="bg1"/>
              </a:solidFill>
              <a:latin typeface="Gill Sans MT" panose="020B0502020104020203" pitchFamily="34" charset="0"/>
            </a:endParaRPr>
          </a:p>
        </p:txBody>
      </p:sp>
      <p:sp>
        <p:nvSpPr>
          <p:cNvPr id="8" name="TextBox 11">
            <a:extLst>
              <a:ext uri="{FF2B5EF4-FFF2-40B4-BE49-F238E27FC236}">
                <a16:creationId xmlns:a16="http://schemas.microsoft.com/office/drawing/2014/main" id="{BFE78AC5-30F3-48FB-8155-51027992D451}"/>
              </a:ext>
            </a:extLst>
          </p:cNvPr>
          <p:cNvSpPr txBox="1">
            <a:spLocks noChangeArrowheads="1"/>
          </p:cNvSpPr>
          <p:nvPr/>
        </p:nvSpPr>
        <p:spPr bwMode="auto">
          <a:xfrm>
            <a:off x="0" y="1127647"/>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Times New Roman" pitchFamily="18" charset="0"/>
              </a:rPr>
              <a:t>A </a:t>
            </a:r>
            <a:r>
              <a:rPr lang="en-US" altLang="en-US" b="1" dirty="0">
                <a:solidFill>
                  <a:srgbClr val="E7788B"/>
                </a:solidFill>
                <a:latin typeface="Gill Sans MT" panose="020B0502020104020203" pitchFamily="34" charset="0"/>
                <a:cs typeface="Times New Roman" pitchFamily="18" charset="0"/>
              </a:rPr>
              <a:t>conversion</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7788B"/>
                </a:solidFill>
                <a:latin typeface="Gill Sans MT" panose="020B0502020104020203" pitchFamily="34" charset="0"/>
                <a:cs typeface="Times New Roman" pitchFamily="18" charset="0"/>
              </a:rPr>
              <a:t>factor</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is a fraction in which the same quantity is expressed one way in the numerator and another way in the denominator.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4F380B4-EB83-4F2F-A6C5-1B4150D58028}"/>
                  </a:ext>
                </a:extLst>
              </p:cNvPr>
              <p:cNvSpPr txBox="1"/>
              <p:nvPr/>
            </p:nvSpPr>
            <p:spPr>
              <a:xfrm>
                <a:off x="4569915" y="2239088"/>
                <a:ext cx="1686359" cy="403187"/>
              </a:xfrm>
              <a:prstGeom prst="rect">
                <a:avLst/>
              </a:prstGeom>
              <a:noFill/>
            </p:spPr>
            <p:txBody>
              <a:bodyPr wrap="none" lIns="0" tIns="0" rIns="0" bIns="0" rtlCol="0">
                <a:spAutoFit/>
              </a:bodyPr>
              <a:lstStyle/>
              <a:p>
                <a14:m>
                  <m:oMath xmlns:m="http://schemas.openxmlformats.org/officeDocument/2006/math">
                    <m:f>
                      <m:fPr>
                        <m:ctrlPr>
                          <a:rPr lang="en-US" i="1" smtClean="0">
                            <a:solidFill>
                              <a:schemeClr val="tx1">
                                <a:lumMod val="75000"/>
                                <a:lumOff val="25000"/>
                              </a:schemeClr>
                            </a:solidFill>
                            <a:latin typeface="Cambria Math" panose="02040503050406030204" pitchFamily="18" charset="0"/>
                          </a:rPr>
                        </m:ctrlPr>
                      </m:fPr>
                      <m:num>
                        <m:r>
                          <a:rPr lang="en-US" b="0" i="1" smtClean="0">
                            <a:solidFill>
                              <a:schemeClr val="tx1">
                                <a:lumMod val="75000"/>
                                <a:lumOff val="25000"/>
                              </a:schemeClr>
                            </a:solidFill>
                            <a:latin typeface="Cambria Math" panose="02040503050406030204" pitchFamily="18" charset="0"/>
                          </a:rPr>
                          <m:t>1 </m:t>
                        </m:r>
                        <m:r>
                          <m:rPr>
                            <m:sty m:val="p"/>
                          </m:rPr>
                          <a:rPr lang="en-US" b="0" i="0" smtClean="0">
                            <a:solidFill>
                              <a:schemeClr val="tx1">
                                <a:lumMod val="75000"/>
                                <a:lumOff val="25000"/>
                              </a:schemeClr>
                            </a:solidFill>
                            <a:latin typeface="Cambria Math" panose="02040503050406030204" pitchFamily="18" charset="0"/>
                          </a:rPr>
                          <m:t>in</m:t>
                        </m:r>
                      </m:num>
                      <m:den>
                        <m:r>
                          <a:rPr lang="en-US" b="0" i="1" smtClean="0">
                            <a:solidFill>
                              <a:schemeClr val="tx1">
                                <a:lumMod val="75000"/>
                                <a:lumOff val="25000"/>
                              </a:schemeClr>
                            </a:solidFill>
                            <a:latin typeface="Cambria Math" panose="02040503050406030204" pitchFamily="18" charset="0"/>
                          </a:rPr>
                          <m:t>2.54 </m:t>
                        </m:r>
                        <m:r>
                          <m:rPr>
                            <m:sty m:val="p"/>
                          </m:rPr>
                          <a:rPr lang="en-US" b="0" i="0" smtClean="0">
                            <a:solidFill>
                              <a:schemeClr val="tx1">
                                <a:lumMod val="75000"/>
                                <a:lumOff val="25000"/>
                              </a:schemeClr>
                            </a:solidFill>
                            <a:latin typeface="Cambria Math" panose="02040503050406030204" pitchFamily="18" charset="0"/>
                          </a:rPr>
                          <m:t>cm</m:t>
                        </m:r>
                      </m:den>
                    </m:f>
                  </m:oMath>
                </a14:m>
                <a:r>
                  <a:rPr lang="en-US" dirty="0">
                    <a:solidFill>
                      <a:schemeClr val="tx1">
                        <a:lumMod val="75000"/>
                        <a:lumOff val="25000"/>
                      </a:schemeClr>
                    </a:solidFill>
                    <a:latin typeface="Gill Sans MT" panose="020B0502020104020203" pitchFamily="34" charset="0"/>
                  </a:rPr>
                  <a:t>  or  </a:t>
                </a:r>
                <a14:m>
                  <m:oMath xmlns:m="http://schemas.openxmlformats.org/officeDocument/2006/math">
                    <m:f>
                      <m:fPr>
                        <m:ctrlPr>
                          <a:rPr lang="en-US" i="1" smtClean="0">
                            <a:solidFill>
                              <a:schemeClr val="tx1">
                                <a:lumMod val="75000"/>
                                <a:lumOff val="25000"/>
                              </a:schemeClr>
                            </a:solidFill>
                            <a:latin typeface="Cambria Math" panose="02040503050406030204" pitchFamily="18" charset="0"/>
                          </a:rPr>
                        </m:ctrlPr>
                      </m:fPr>
                      <m:num>
                        <m:r>
                          <a:rPr lang="en-US" b="0" i="1" smtClean="0">
                            <a:solidFill>
                              <a:schemeClr val="tx1">
                                <a:lumMod val="75000"/>
                                <a:lumOff val="25000"/>
                              </a:schemeClr>
                            </a:solidFill>
                            <a:latin typeface="Cambria Math" panose="02040503050406030204" pitchFamily="18" charset="0"/>
                          </a:rPr>
                          <m:t>2.54 </m:t>
                        </m:r>
                        <m:r>
                          <m:rPr>
                            <m:sty m:val="p"/>
                          </m:rPr>
                          <a:rPr lang="en-US" b="0" i="0" smtClean="0">
                            <a:solidFill>
                              <a:schemeClr val="tx1">
                                <a:lumMod val="75000"/>
                                <a:lumOff val="25000"/>
                              </a:schemeClr>
                            </a:solidFill>
                            <a:latin typeface="Cambria Math" panose="02040503050406030204" pitchFamily="18" charset="0"/>
                          </a:rPr>
                          <m:t>cm</m:t>
                        </m:r>
                      </m:num>
                      <m:den>
                        <m:r>
                          <a:rPr lang="en-US" b="0" i="1" smtClean="0">
                            <a:solidFill>
                              <a:schemeClr val="tx1">
                                <a:lumMod val="75000"/>
                                <a:lumOff val="25000"/>
                              </a:schemeClr>
                            </a:solidFill>
                            <a:latin typeface="Cambria Math" panose="02040503050406030204" pitchFamily="18" charset="0"/>
                          </a:rPr>
                          <m:t>1 </m:t>
                        </m:r>
                        <m:r>
                          <m:rPr>
                            <m:sty m:val="p"/>
                          </m:rPr>
                          <a:rPr lang="en-US" b="0" i="0" smtClean="0">
                            <a:solidFill>
                              <a:schemeClr val="tx1">
                                <a:lumMod val="75000"/>
                                <a:lumOff val="25000"/>
                              </a:schemeClr>
                            </a:solidFill>
                            <a:latin typeface="Cambria Math" panose="02040503050406030204" pitchFamily="18" charset="0"/>
                          </a:rPr>
                          <m:t>in</m:t>
                        </m:r>
                      </m:den>
                    </m:f>
                  </m:oMath>
                </a14:m>
                <a:endParaRPr lang="en-US" dirty="0">
                  <a:solidFill>
                    <a:schemeClr val="tx1">
                      <a:lumMod val="75000"/>
                      <a:lumOff val="25000"/>
                    </a:schemeClr>
                  </a:solidFill>
                  <a:latin typeface="Gill Sans MT" panose="020B0502020104020203" pitchFamily="34" charset="0"/>
                </a:endParaRPr>
              </a:p>
            </p:txBody>
          </p:sp>
        </mc:Choice>
        <mc:Fallback xmlns="">
          <p:sp>
            <p:nvSpPr>
              <p:cNvPr id="7" name="TextBox 6">
                <a:extLst>
                  <a:ext uri="{FF2B5EF4-FFF2-40B4-BE49-F238E27FC236}">
                    <a16:creationId xmlns:a16="http://schemas.microsoft.com/office/drawing/2014/main" id="{24F380B4-EB83-4F2F-A6C5-1B4150D58028}"/>
                  </a:ext>
                </a:extLst>
              </p:cNvPr>
              <p:cNvSpPr txBox="1">
                <a:spLocks noRot="1" noChangeAspect="1" noMove="1" noResize="1" noEditPoints="1" noAdjustHandles="1" noChangeArrowheads="1" noChangeShapeType="1" noTextEdit="1"/>
              </p:cNvSpPr>
              <p:nvPr/>
            </p:nvSpPr>
            <p:spPr>
              <a:xfrm>
                <a:off x="4569915" y="2239088"/>
                <a:ext cx="1686359" cy="403187"/>
              </a:xfrm>
              <a:prstGeom prst="rect">
                <a:avLst/>
              </a:prstGeom>
              <a:blipFill>
                <a:blip r:embed="rId2"/>
                <a:stretch>
                  <a:fillRect l="-3623" t="-4545" r="-2174" b="-19697"/>
                </a:stretch>
              </a:blipFill>
            </p:spPr>
            <p:txBody>
              <a:bodyPr/>
              <a:lstStyle/>
              <a:p>
                <a:r>
                  <a:rPr lang="en-US">
                    <a:noFill/>
                  </a:rPr>
                  <a:t> </a:t>
                </a:r>
              </a:p>
            </p:txBody>
          </p:sp>
        </mc:Fallback>
      </mc:AlternateContent>
      <p:sp>
        <p:nvSpPr>
          <p:cNvPr id="10" name="TextBox 11">
            <a:extLst>
              <a:ext uri="{FF2B5EF4-FFF2-40B4-BE49-F238E27FC236}">
                <a16:creationId xmlns:a16="http://schemas.microsoft.com/office/drawing/2014/main" id="{85F66617-860A-4156-98AA-42D3F0103DF6}"/>
              </a:ext>
            </a:extLst>
          </p:cNvPr>
          <p:cNvSpPr txBox="1">
            <a:spLocks noChangeArrowheads="1"/>
          </p:cNvSpPr>
          <p:nvPr/>
        </p:nvSpPr>
        <p:spPr bwMode="auto">
          <a:xfrm>
            <a:off x="-2085" y="3067000"/>
            <a:ext cx="9137593"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dirty="0">
                <a:solidFill>
                  <a:schemeClr val="tx1">
                    <a:lumMod val="75000"/>
                    <a:lumOff val="25000"/>
                  </a:schemeClr>
                </a:solidFill>
                <a:latin typeface="Gill Sans MT" panose="020B0502020104020203" pitchFamily="34" charset="0"/>
                <a:cs typeface="Arial" pitchFamily="34" charset="0"/>
              </a:rPr>
              <a:t>The use of conversion factors in problem solving is called </a:t>
            </a:r>
            <a:r>
              <a:rPr lang="en-US" b="1" dirty="0">
                <a:solidFill>
                  <a:srgbClr val="E7788B"/>
                </a:solidFill>
                <a:latin typeface="Gill Sans MT" panose="020B0502020104020203" pitchFamily="34" charset="0"/>
                <a:cs typeface="Arial" pitchFamily="34" charset="0"/>
              </a:rPr>
              <a:t>dimensional analysis </a:t>
            </a:r>
            <a:r>
              <a:rPr lang="en-US" dirty="0">
                <a:solidFill>
                  <a:schemeClr val="tx1">
                    <a:lumMod val="75000"/>
                    <a:lumOff val="25000"/>
                  </a:schemeClr>
                </a:solidFill>
                <a:latin typeface="Gill Sans MT" panose="020B0502020104020203" pitchFamily="34" charset="0"/>
                <a:cs typeface="Arial" pitchFamily="34" charset="0"/>
              </a:rPr>
              <a:t>or the factor–label method.</a:t>
            </a:r>
          </a:p>
        </p:txBody>
      </p:sp>
      <p:sp>
        <p:nvSpPr>
          <p:cNvPr id="11" name="Title 3">
            <a:extLst>
              <a:ext uri="{FF2B5EF4-FFF2-40B4-BE49-F238E27FC236}">
                <a16:creationId xmlns:a16="http://schemas.microsoft.com/office/drawing/2014/main" id="{17B3CEDC-D866-45F9-869F-21EC906FD20B}"/>
              </a:ext>
            </a:extLst>
          </p:cNvPr>
          <p:cNvSpPr txBox="1">
            <a:spLocks/>
          </p:cNvSpPr>
          <p:nvPr/>
        </p:nvSpPr>
        <p:spPr bwMode="auto">
          <a:xfrm>
            <a:off x="-2085" y="3580606"/>
            <a:ext cx="7767638" cy="600846"/>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l" defTabSz="457200" rtl="0" eaLnBrk="0" fontAlgn="base" latinLnBrk="0" hangingPunct="0">
              <a:lnSpc>
                <a:spcPct val="81000"/>
              </a:lnSpc>
              <a:spcBef>
                <a:spcPct val="0"/>
              </a:spcBef>
              <a:spcAft>
                <a:spcPct val="0"/>
              </a:spcAft>
              <a:buClr>
                <a:srgbClr val="000000"/>
              </a:buClr>
              <a:buSzPct val="100000"/>
              <a:buFont typeface="Arial" charset="0"/>
              <a:buNone/>
              <a:tabLst/>
              <a:defRPr/>
            </a:pPr>
            <a:r>
              <a:rPr kumimoji="0" lang="en-US" sz="1600" b="1" u="none" strike="noStrike" kern="0" cap="none" spc="0" normalizeH="0" baseline="0" noProof="0" dirty="0">
                <a:ln>
                  <a:noFill/>
                </a:ln>
                <a:solidFill>
                  <a:schemeClr val="tx1">
                    <a:lumMod val="75000"/>
                    <a:lumOff val="25000"/>
                  </a:schemeClr>
                </a:solidFill>
                <a:uLnTx/>
                <a:uFillTx/>
                <a:latin typeface="Gill Sans MT" panose="020B0502020104020203" pitchFamily="34" charset="0"/>
                <a:ea typeface="+mj-ea"/>
                <a:cs typeface="Times New Roman" pitchFamily="18" charset="0"/>
              </a:rPr>
              <a:t>Example</a:t>
            </a:r>
          </a:p>
        </p:txBody>
      </p:sp>
      <p:sp>
        <p:nvSpPr>
          <p:cNvPr id="13" name="Rectangle 12">
            <a:extLst>
              <a:ext uri="{FF2B5EF4-FFF2-40B4-BE49-F238E27FC236}">
                <a16:creationId xmlns:a16="http://schemas.microsoft.com/office/drawing/2014/main" id="{37A01660-F386-4AF4-AB54-47D0FDDFBF72}"/>
              </a:ext>
            </a:extLst>
          </p:cNvPr>
          <p:cNvSpPr/>
          <p:nvPr/>
        </p:nvSpPr>
        <p:spPr>
          <a:xfrm>
            <a:off x="-2085" y="3983762"/>
            <a:ext cx="2895473" cy="338554"/>
          </a:xfrm>
          <a:prstGeom prst="rect">
            <a:avLst/>
          </a:prstGeom>
        </p:spPr>
        <p:txBody>
          <a:bodyPr wrap="none">
            <a:spAutoFit/>
          </a:bodyPr>
          <a:lstStyle/>
          <a:p>
            <a:pPr lvl="0" eaLnBrk="0" hangingPunct="0">
              <a:buClr>
                <a:srgbClr val="000000"/>
              </a:buClr>
              <a:buSzPct val="100000"/>
              <a:tabLst>
                <a:tab pos="914400" algn="l"/>
              </a:tabLst>
            </a:pPr>
            <a:r>
              <a:rPr lang="en-US" sz="1600" dirty="0">
                <a:solidFill>
                  <a:schemeClr val="tx1">
                    <a:lumMod val="75000"/>
                    <a:lumOff val="25000"/>
                  </a:schemeClr>
                </a:solidFill>
                <a:latin typeface="Gill Sans MT" panose="020B0502020104020203" pitchFamily="34" charset="0"/>
                <a:cs typeface="Arial" pitchFamily="34" charset="0"/>
              </a:rPr>
              <a:t>Convert 12.00 inches to meters.</a:t>
            </a:r>
          </a:p>
        </p:txBody>
      </p:sp>
      <p:cxnSp>
        <p:nvCxnSpPr>
          <p:cNvPr id="14" name="Straight Connector 13">
            <a:extLst>
              <a:ext uri="{FF2B5EF4-FFF2-40B4-BE49-F238E27FC236}">
                <a16:creationId xmlns:a16="http://schemas.microsoft.com/office/drawing/2014/main" id="{43B01742-AC3E-4012-9810-98979D8C5DA3}"/>
              </a:ext>
            </a:extLst>
          </p:cNvPr>
          <p:cNvCxnSpPr/>
          <p:nvPr/>
        </p:nvCxnSpPr>
        <p:spPr>
          <a:xfrm>
            <a:off x="-2085" y="3713331"/>
            <a:ext cx="914608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B1D46AD-A91B-4E9A-98AA-9F441A45B5EA}"/>
                  </a:ext>
                </a:extLst>
              </p:cNvPr>
              <p:cNvSpPr txBox="1"/>
              <p:nvPr/>
            </p:nvSpPr>
            <p:spPr>
              <a:xfrm>
                <a:off x="1553469" y="5460424"/>
                <a:ext cx="2214389"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lumMod val="75000"/>
                                  <a:lumOff val="25000"/>
                                </a:schemeClr>
                              </a:solidFill>
                              <a:latin typeface="Cambria Math" panose="02040503050406030204" pitchFamily="18" charset="0"/>
                            </a:rPr>
                          </m:ctrlPr>
                        </m:dPr>
                        <m:e>
                          <m:f>
                            <m:fPr>
                              <m:ctrlPr>
                                <a:rPr lang="en-US" i="1" smtClean="0">
                                  <a:solidFill>
                                    <a:schemeClr val="tx1">
                                      <a:lumMod val="75000"/>
                                      <a:lumOff val="25000"/>
                                    </a:schemeClr>
                                  </a:solidFill>
                                  <a:latin typeface="Cambria Math" panose="02040503050406030204" pitchFamily="18" charset="0"/>
                                </a:rPr>
                              </m:ctrlPr>
                            </m:fPr>
                            <m:num>
                              <m:r>
                                <a:rPr lang="en-US" b="0" i="1" smtClean="0">
                                  <a:solidFill>
                                    <a:schemeClr val="tx1">
                                      <a:lumMod val="75000"/>
                                      <a:lumOff val="25000"/>
                                    </a:schemeClr>
                                  </a:solidFill>
                                  <a:latin typeface="Cambria Math" panose="02040503050406030204" pitchFamily="18" charset="0"/>
                                </a:rPr>
                                <m:t>12.00 </m:t>
                              </m:r>
                              <m:r>
                                <m:rPr>
                                  <m:sty m:val="p"/>
                                </m:rPr>
                                <a:rPr lang="en-US" b="0" i="0" smtClean="0">
                                  <a:solidFill>
                                    <a:schemeClr val="tx1">
                                      <a:lumMod val="75000"/>
                                      <a:lumOff val="25000"/>
                                    </a:schemeClr>
                                  </a:solidFill>
                                  <a:latin typeface="Cambria Math" panose="02040503050406030204" pitchFamily="18" charset="0"/>
                                </a:rPr>
                                <m:t>in</m:t>
                              </m:r>
                            </m:num>
                            <m:den/>
                          </m:f>
                        </m:e>
                      </m:d>
                      <m:d>
                        <m:dPr>
                          <m:ctrlPr>
                            <a:rPr lang="en-US" i="1" smtClean="0">
                              <a:solidFill>
                                <a:schemeClr val="tx1">
                                  <a:lumMod val="75000"/>
                                  <a:lumOff val="25000"/>
                                </a:schemeClr>
                              </a:solidFill>
                              <a:latin typeface="Cambria Math" panose="02040503050406030204" pitchFamily="18" charset="0"/>
                            </a:rPr>
                          </m:ctrlPr>
                        </m:dPr>
                        <m:e>
                          <m:f>
                            <m:fPr>
                              <m:ctrlPr>
                                <a:rPr lang="en-US" i="1">
                                  <a:solidFill>
                                    <a:schemeClr val="tx1">
                                      <a:lumMod val="75000"/>
                                      <a:lumOff val="25000"/>
                                    </a:schemeClr>
                                  </a:solidFill>
                                  <a:latin typeface="Cambria Math" panose="02040503050406030204" pitchFamily="18" charset="0"/>
                                </a:rPr>
                              </m:ctrlPr>
                            </m:fPr>
                            <m:num>
                              <m:r>
                                <a:rPr lang="en-US" i="1">
                                  <a:solidFill>
                                    <a:schemeClr val="tx1">
                                      <a:lumMod val="75000"/>
                                      <a:lumOff val="25000"/>
                                    </a:schemeClr>
                                  </a:solidFill>
                                  <a:latin typeface="Cambria Math" panose="02040503050406030204" pitchFamily="18" charset="0"/>
                                </a:rPr>
                                <m:t>2.54 </m:t>
                              </m:r>
                              <m:r>
                                <m:rPr>
                                  <m:sty m:val="p"/>
                                </m:rPr>
                                <a:rPr lang="en-US">
                                  <a:solidFill>
                                    <a:schemeClr val="tx1">
                                      <a:lumMod val="75000"/>
                                      <a:lumOff val="25000"/>
                                    </a:schemeClr>
                                  </a:solidFill>
                                  <a:latin typeface="Cambria Math" panose="02040503050406030204" pitchFamily="18" charset="0"/>
                                </a:rPr>
                                <m:t>cm</m:t>
                              </m:r>
                            </m:num>
                            <m:den>
                              <m:r>
                                <a:rPr lang="en-US" i="1">
                                  <a:solidFill>
                                    <a:schemeClr val="tx1">
                                      <a:lumMod val="75000"/>
                                      <a:lumOff val="25000"/>
                                    </a:schemeClr>
                                  </a:solidFill>
                                  <a:latin typeface="Cambria Math" panose="02040503050406030204" pitchFamily="18" charset="0"/>
                                </a:rPr>
                                <m:t>1 </m:t>
                              </m:r>
                              <m:r>
                                <m:rPr>
                                  <m:sty m:val="p"/>
                                </m:rPr>
                                <a:rPr lang="en-US">
                                  <a:solidFill>
                                    <a:schemeClr val="tx1">
                                      <a:lumMod val="75000"/>
                                      <a:lumOff val="25000"/>
                                    </a:schemeClr>
                                  </a:solidFill>
                                  <a:latin typeface="Cambria Math" panose="02040503050406030204" pitchFamily="18" charset="0"/>
                                </a:rPr>
                                <m:t>in</m:t>
                              </m:r>
                            </m:den>
                          </m:f>
                        </m:e>
                      </m:d>
                    </m:oMath>
                  </m:oMathPara>
                </a14:m>
                <a:endParaRPr lang="en-US" dirty="0">
                  <a:solidFill>
                    <a:schemeClr val="tx1">
                      <a:lumMod val="75000"/>
                      <a:lumOff val="25000"/>
                    </a:schemeClr>
                  </a:solidFill>
                  <a:latin typeface="Gill Sans MT" panose="020B0502020104020203" pitchFamily="34" charset="0"/>
                </a:endParaRPr>
              </a:p>
            </p:txBody>
          </p:sp>
        </mc:Choice>
        <mc:Fallback xmlns="">
          <p:sp>
            <p:nvSpPr>
              <p:cNvPr id="15" name="TextBox 14">
                <a:extLst>
                  <a:ext uri="{FF2B5EF4-FFF2-40B4-BE49-F238E27FC236}">
                    <a16:creationId xmlns:a16="http://schemas.microsoft.com/office/drawing/2014/main" id="{6B1D46AD-A91B-4E9A-98AA-9F441A45B5EA}"/>
                  </a:ext>
                </a:extLst>
              </p:cNvPr>
              <p:cNvSpPr txBox="1">
                <a:spLocks noRot="1" noChangeAspect="1" noMove="1" noResize="1" noEditPoints="1" noAdjustHandles="1" noChangeArrowheads="1" noChangeShapeType="1" noTextEdit="1"/>
              </p:cNvSpPr>
              <p:nvPr/>
            </p:nvSpPr>
            <p:spPr>
              <a:xfrm>
                <a:off x="1553469" y="5460424"/>
                <a:ext cx="2214389" cy="6223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93AC2F31-A348-401A-94CF-CAF2D7480E55}"/>
                  </a:ext>
                </a:extLst>
              </p:cNvPr>
              <p:cNvSpPr/>
              <p:nvPr/>
            </p:nvSpPr>
            <p:spPr>
              <a:xfrm>
                <a:off x="4487401" y="5402151"/>
                <a:ext cx="238783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solidFill>
                                <a:schemeClr val="tx1">
                                  <a:lumMod val="75000"/>
                                  <a:lumOff val="25000"/>
                                </a:schemeClr>
                              </a:solidFill>
                              <a:latin typeface="Cambria Math" panose="02040503050406030204" pitchFamily="18" charset="0"/>
                            </a:rPr>
                          </m:ctrlPr>
                        </m:dPr>
                        <m:e>
                          <m:f>
                            <m:fPr>
                              <m:ctrlPr>
                                <a:rPr lang="en-US" i="1">
                                  <a:solidFill>
                                    <a:schemeClr val="tx1">
                                      <a:lumMod val="75000"/>
                                      <a:lumOff val="25000"/>
                                    </a:schemeClr>
                                  </a:solidFill>
                                  <a:latin typeface="Cambria Math" panose="02040503050406030204" pitchFamily="18" charset="0"/>
                                </a:rPr>
                              </m:ctrlPr>
                            </m:fPr>
                            <m:num>
                              <m:r>
                                <a:rPr lang="en-US" i="1">
                                  <a:solidFill>
                                    <a:schemeClr val="tx1">
                                      <a:lumMod val="75000"/>
                                      <a:lumOff val="25000"/>
                                    </a:schemeClr>
                                  </a:solidFill>
                                  <a:latin typeface="Cambria Math" panose="02040503050406030204" pitchFamily="18" charset="0"/>
                                </a:rPr>
                                <m:t>12.00 </m:t>
                              </m:r>
                              <m:r>
                                <m:rPr>
                                  <m:sty m:val="p"/>
                                </m:rPr>
                                <a:rPr lang="en-US">
                                  <a:solidFill>
                                    <a:schemeClr val="tx1">
                                      <a:lumMod val="75000"/>
                                      <a:lumOff val="25000"/>
                                    </a:schemeClr>
                                  </a:solidFill>
                                  <a:latin typeface="Cambria Math" panose="02040503050406030204" pitchFamily="18" charset="0"/>
                                </a:rPr>
                                <m:t>in</m:t>
                              </m:r>
                            </m:num>
                            <m:den/>
                          </m:f>
                        </m:e>
                      </m:d>
                      <m:d>
                        <m:dPr>
                          <m:ctrlPr>
                            <a:rPr lang="en-US" i="1">
                              <a:solidFill>
                                <a:schemeClr val="tx1">
                                  <a:lumMod val="75000"/>
                                  <a:lumOff val="25000"/>
                                </a:schemeClr>
                              </a:solidFill>
                              <a:latin typeface="Cambria Math" panose="02040503050406030204" pitchFamily="18" charset="0"/>
                            </a:rPr>
                          </m:ctrlPr>
                        </m:dPr>
                        <m:e>
                          <m:f>
                            <m:fPr>
                              <m:ctrlPr>
                                <a:rPr lang="en-US" i="1">
                                  <a:solidFill>
                                    <a:schemeClr val="tx1">
                                      <a:lumMod val="75000"/>
                                      <a:lumOff val="25000"/>
                                    </a:schemeClr>
                                  </a:solidFill>
                                  <a:latin typeface="Cambria Math" panose="02040503050406030204" pitchFamily="18" charset="0"/>
                                </a:rPr>
                              </m:ctrlPr>
                            </m:fPr>
                            <m:num>
                              <m:r>
                                <a:rPr lang="en-US" i="1">
                                  <a:solidFill>
                                    <a:schemeClr val="tx1">
                                      <a:lumMod val="75000"/>
                                      <a:lumOff val="25000"/>
                                    </a:schemeClr>
                                  </a:solidFill>
                                  <a:latin typeface="Cambria Math" panose="02040503050406030204" pitchFamily="18" charset="0"/>
                                </a:rPr>
                                <m:t>1 </m:t>
                              </m:r>
                              <m:r>
                                <m:rPr>
                                  <m:sty m:val="p"/>
                                </m:rPr>
                                <a:rPr lang="en-US">
                                  <a:solidFill>
                                    <a:schemeClr val="tx1">
                                      <a:lumMod val="75000"/>
                                      <a:lumOff val="25000"/>
                                    </a:schemeClr>
                                  </a:solidFill>
                                  <a:latin typeface="Cambria Math" panose="02040503050406030204" pitchFamily="18" charset="0"/>
                                </a:rPr>
                                <m:t>in</m:t>
                              </m:r>
                            </m:num>
                            <m:den>
                              <m:r>
                                <a:rPr lang="en-US" i="1">
                                  <a:solidFill>
                                    <a:schemeClr val="tx1">
                                      <a:lumMod val="75000"/>
                                      <a:lumOff val="25000"/>
                                    </a:schemeClr>
                                  </a:solidFill>
                                  <a:latin typeface="Cambria Math" panose="02040503050406030204" pitchFamily="18" charset="0"/>
                                </a:rPr>
                                <m:t>2.54 </m:t>
                              </m:r>
                              <m:r>
                                <m:rPr>
                                  <m:sty m:val="p"/>
                                </m:rPr>
                                <a:rPr lang="en-US">
                                  <a:solidFill>
                                    <a:schemeClr val="tx1">
                                      <a:lumMod val="75000"/>
                                      <a:lumOff val="25000"/>
                                    </a:schemeClr>
                                  </a:solidFill>
                                  <a:latin typeface="Cambria Math" panose="02040503050406030204" pitchFamily="18" charset="0"/>
                                </a:rPr>
                                <m:t>cm</m:t>
                              </m:r>
                            </m:den>
                          </m:f>
                        </m:e>
                      </m:d>
                    </m:oMath>
                  </m:oMathPara>
                </a14:m>
                <a:endParaRPr lang="en-US" dirty="0">
                  <a:latin typeface="Gill Sans MT" panose="020B0502020104020203" pitchFamily="34" charset="0"/>
                </a:endParaRPr>
              </a:p>
            </p:txBody>
          </p:sp>
        </mc:Choice>
        <mc:Fallback xmlns="">
          <p:sp>
            <p:nvSpPr>
              <p:cNvPr id="16" name="Rectangle 15">
                <a:extLst>
                  <a:ext uri="{FF2B5EF4-FFF2-40B4-BE49-F238E27FC236}">
                    <a16:creationId xmlns:a16="http://schemas.microsoft.com/office/drawing/2014/main" id="{93AC2F31-A348-401A-94CF-CAF2D7480E55}"/>
                  </a:ext>
                </a:extLst>
              </p:cNvPr>
              <p:cNvSpPr>
                <a:spLocks noRot="1" noChangeAspect="1" noMove="1" noResize="1" noEditPoints="1" noAdjustHandles="1" noChangeArrowheads="1" noChangeShapeType="1" noTextEdit="1"/>
              </p:cNvSpPr>
              <p:nvPr/>
            </p:nvSpPr>
            <p:spPr>
              <a:xfrm>
                <a:off x="4487401" y="5402151"/>
                <a:ext cx="2387833" cy="714683"/>
              </a:xfrm>
              <a:prstGeom prst="rect">
                <a:avLst/>
              </a:prstGeom>
              <a:blipFill>
                <a:blip r:embed="rId4"/>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8FC1177C-5F49-4582-8BA3-7481A1F60C60}"/>
              </a:ext>
            </a:extLst>
          </p:cNvPr>
          <p:cNvSpPr/>
          <p:nvPr/>
        </p:nvSpPr>
        <p:spPr>
          <a:xfrm>
            <a:off x="-2085" y="4813282"/>
            <a:ext cx="9144000" cy="338554"/>
          </a:xfrm>
          <a:prstGeom prst="rect">
            <a:avLst/>
          </a:prstGeom>
        </p:spPr>
        <p:txBody>
          <a:bodyPr wrap="square">
            <a:spAutoFit/>
          </a:bodyPr>
          <a:lstStyle/>
          <a:p>
            <a:pPr eaLnBrk="0" hangingPunct="0">
              <a:buClr>
                <a:srgbClr val="000000"/>
              </a:buClr>
              <a:buSzPct val="100000"/>
              <a:tabLst>
                <a:tab pos="914400" algn="l"/>
              </a:tabLst>
            </a:pPr>
            <a:r>
              <a:rPr lang="en-US" sz="1600" dirty="0">
                <a:solidFill>
                  <a:schemeClr val="tx1">
                    <a:lumMod val="75000"/>
                    <a:lumOff val="25000"/>
                  </a:schemeClr>
                </a:solidFill>
                <a:latin typeface="Gill Sans MT" panose="020B0502020104020203" pitchFamily="34" charset="0"/>
                <a:cs typeface="Arial" pitchFamily="34" charset="0"/>
              </a:rPr>
              <a:t>What conversion factor will cancel inches and give us centimeters?</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1B029368-ED36-498A-8F47-5B9E622B2F25}"/>
                  </a:ext>
                </a:extLst>
              </p:cNvPr>
              <p:cNvSpPr/>
              <p:nvPr/>
            </p:nvSpPr>
            <p:spPr>
              <a:xfrm>
                <a:off x="2883240" y="3790738"/>
                <a:ext cx="130708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lumMod val="75000"/>
                                  <a:lumOff val="25000"/>
                                </a:schemeClr>
                              </a:solidFill>
                              <a:latin typeface="Cambria Math" panose="02040503050406030204" pitchFamily="18" charset="0"/>
                              <a:cs typeface="Times New Roman" pitchFamily="18" charset="0"/>
                            </a:rPr>
                          </m:ctrlPr>
                        </m:dPr>
                        <m:e>
                          <m:f>
                            <m:fPr>
                              <m:ctrlPr>
                                <a:rPr lang="en-US" i="1">
                                  <a:solidFill>
                                    <a:schemeClr val="tx1">
                                      <a:lumMod val="75000"/>
                                      <a:lumOff val="25000"/>
                                    </a:schemeClr>
                                  </a:solidFill>
                                  <a:latin typeface="Cambria Math" panose="02040503050406030204" pitchFamily="18" charset="0"/>
                                  <a:cs typeface="Times New Roman" pitchFamily="18" charset="0"/>
                                </a:rPr>
                              </m:ctrlPr>
                            </m:fPr>
                            <m:num>
                              <m:r>
                                <a:rPr lang="en-US" i="1">
                                  <a:solidFill>
                                    <a:schemeClr val="tx1">
                                      <a:lumMod val="75000"/>
                                      <a:lumOff val="25000"/>
                                    </a:schemeClr>
                                  </a:solidFill>
                                  <a:latin typeface="Cambria Math" panose="02040503050406030204" pitchFamily="18" charset="0"/>
                                  <a:cs typeface="Times New Roman" pitchFamily="18" charset="0"/>
                                </a:rPr>
                                <m:t>12.00 </m:t>
                              </m:r>
                              <m:r>
                                <m:rPr>
                                  <m:sty m:val="p"/>
                                </m:rPr>
                                <a:rPr lang="en-US">
                                  <a:solidFill>
                                    <a:schemeClr val="tx1">
                                      <a:lumMod val="75000"/>
                                      <a:lumOff val="25000"/>
                                    </a:schemeClr>
                                  </a:solidFill>
                                  <a:latin typeface="Cambria Math" panose="02040503050406030204" pitchFamily="18" charset="0"/>
                                  <a:cs typeface="Times New Roman" pitchFamily="18" charset="0"/>
                                </a:rPr>
                                <m:t>in</m:t>
                              </m:r>
                            </m:num>
                            <m:den/>
                          </m:f>
                        </m:e>
                      </m:d>
                    </m:oMath>
                  </m:oMathPara>
                </a14:m>
                <a:endParaRPr lang="en-US" dirty="0">
                  <a:solidFill>
                    <a:schemeClr val="tx1">
                      <a:lumMod val="75000"/>
                      <a:lumOff val="25000"/>
                    </a:schemeClr>
                  </a:solidFill>
                  <a:latin typeface="Gill Sans MT" panose="020B0502020104020203" pitchFamily="34" charset="0"/>
                </a:endParaRPr>
              </a:p>
            </p:txBody>
          </p:sp>
        </mc:Choice>
        <mc:Fallback xmlns="">
          <p:sp>
            <p:nvSpPr>
              <p:cNvPr id="18" name="Rectangle 17">
                <a:extLst>
                  <a:ext uri="{FF2B5EF4-FFF2-40B4-BE49-F238E27FC236}">
                    <a16:creationId xmlns:a16="http://schemas.microsoft.com/office/drawing/2014/main" id="{1B029368-ED36-498A-8F47-5B9E622B2F25}"/>
                  </a:ext>
                </a:extLst>
              </p:cNvPr>
              <p:cNvSpPr>
                <a:spLocks noRot="1" noChangeAspect="1" noMove="1" noResize="1" noEditPoints="1" noAdjustHandles="1" noChangeArrowheads="1" noChangeShapeType="1" noTextEdit="1"/>
              </p:cNvSpPr>
              <p:nvPr/>
            </p:nvSpPr>
            <p:spPr>
              <a:xfrm>
                <a:off x="2883240" y="3790738"/>
                <a:ext cx="1307089" cy="714683"/>
              </a:xfrm>
              <a:prstGeom prst="rect">
                <a:avLst/>
              </a:prstGeom>
              <a:blipFill>
                <a:blip r:embed="rId5"/>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99CC1A32-3FBD-432A-9F19-057C10A53AF7}"/>
              </a:ext>
            </a:extLst>
          </p:cNvPr>
          <p:cNvCxnSpPr>
            <a:cxnSpLocks noChangeShapeType="1"/>
          </p:cNvCxnSpPr>
          <p:nvPr/>
        </p:nvCxnSpPr>
        <p:spPr bwMode="auto">
          <a:xfrm flipV="1">
            <a:off x="2190357" y="5506809"/>
            <a:ext cx="381000" cy="228600"/>
          </a:xfrm>
          <a:prstGeom prst="line">
            <a:avLst/>
          </a:prstGeom>
          <a:noFill/>
          <a:ln w="38100" algn="ctr">
            <a:solidFill>
              <a:srgbClr val="67AEB6"/>
            </a:solidFill>
            <a:round/>
            <a:headEnd/>
            <a:tailEnd/>
          </a:ln>
        </p:spPr>
      </p:cxnSp>
      <p:cxnSp>
        <p:nvCxnSpPr>
          <p:cNvPr id="20" name="Straight Connector 19">
            <a:extLst>
              <a:ext uri="{FF2B5EF4-FFF2-40B4-BE49-F238E27FC236}">
                <a16:creationId xmlns:a16="http://schemas.microsoft.com/office/drawing/2014/main" id="{1F65537D-5419-446E-A3D5-457EF2704240}"/>
              </a:ext>
            </a:extLst>
          </p:cNvPr>
          <p:cNvCxnSpPr>
            <a:cxnSpLocks noChangeShapeType="1"/>
          </p:cNvCxnSpPr>
          <p:nvPr/>
        </p:nvCxnSpPr>
        <p:spPr bwMode="auto">
          <a:xfrm flipV="1">
            <a:off x="3155785" y="5824476"/>
            <a:ext cx="381000" cy="228600"/>
          </a:xfrm>
          <a:prstGeom prst="line">
            <a:avLst/>
          </a:prstGeom>
          <a:noFill/>
          <a:ln w="38100" algn="ctr">
            <a:solidFill>
              <a:srgbClr val="67AEB6"/>
            </a:solidFill>
            <a:round/>
            <a:headEnd/>
            <a:tailEnd/>
          </a:ln>
        </p:spPr>
      </p:cxnSp>
      <p:sp>
        <p:nvSpPr>
          <p:cNvPr id="21" name="TextBox 20">
            <a:extLst>
              <a:ext uri="{FF2B5EF4-FFF2-40B4-BE49-F238E27FC236}">
                <a16:creationId xmlns:a16="http://schemas.microsoft.com/office/drawing/2014/main" id="{9239EEB5-5EE4-421E-9769-4CCBA5F01C29}"/>
              </a:ext>
            </a:extLst>
          </p:cNvPr>
          <p:cNvSpPr txBox="1"/>
          <p:nvPr/>
        </p:nvSpPr>
        <p:spPr>
          <a:xfrm>
            <a:off x="3989571" y="5586160"/>
            <a:ext cx="402674"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or</a:t>
            </a:r>
          </a:p>
        </p:txBody>
      </p:sp>
      <p:sp>
        <p:nvSpPr>
          <p:cNvPr id="22" name="Rectangle 2">
            <a:extLst>
              <a:ext uri="{FF2B5EF4-FFF2-40B4-BE49-F238E27FC236}">
                <a16:creationId xmlns:a16="http://schemas.microsoft.com/office/drawing/2014/main" id="{CA76DF8F-3C1A-47B8-9083-B25923CE4459}"/>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Dimensional Analysis – Tracking Units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23" name="TextBox 22">
            <a:extLst>
              <a:ext uri="{FF2B5EF4-FFF2-40B4-BE49-F238E27FC236}">
                <a16:creationId xmlns:a16="http://schemas.microsoft.com/office/drawing/2014/main" id="{2C5EC592-99BA-4F12-AC7B-06B355DBE06A}"/>
              </a:ext>
            </a:extLst>
          </p:cNvPr>
          <p:cNvSpPr txBox="1"/>
          <p:nvPr/>
        </p:nvSpPr>
        <p:spPr>
          <a:xfrm>
            <a:off x="1913325" y="6246766"/>
            <a:ext cx="1124026"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 30.5 cm</a:t>
            </a:r>
          </a:p>
        </p:txBody>
      </p:sp>
      <p:sp>
        <p:nvSpPr>
          <p:cNvPr id="24" name="Rectangle 23">
            <a:extLst>
              <a:ext uri="{FF2B5EF4-FFF2-40B4-BE49-F238E27FC236}">
                <a16:creationId xmlns:a16="http://schemas.microsoft.com/office/drawing/2014/main" id="{61F59FD7-DE8A-425D-B9A1-C2BBDB1A3429}"/>
              </a:ext>
            </a:extLst>
          </p:cNvPr>
          <p:cNvSpPr/>
          <p:nvPr/>
        </p:nvSpPr>
        <p:spPr>
          <a:xfrm>
            <a:off x="1468758" y="5330896"/>
            <a:ext cx="2367696" cy="1351781"/>
          </a:xfrm>
          <a:prstGeom prst="rect">
            <a:avLst/>
          </a:prstGeom>
          <a:noFill/>
          <a:ln w="28575">
            <a:solidFill>
              <a:srgbClr val="E7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9" name="Rectangle 8">
            <a:extLst>
              <a:ext uri="{FF2B5EF4-FFF2-40B4-BE49-F238E27FC236}">
                <a16:creationId xmlns:a16="http://schemas.microsoft.com/office/drawing/2014/main" id="{270FE56B-F4A7-4F5B-A48B-144D68419CAF}"/>
              </a:ext>
            </a:extLst>
          </p:cNvPr>
          <p:cNvSpPr/>
          <p:nvPr/>
        </p:nvSpPr>
        <p:spPr>
          <a:xfrm>
            <a:off x="6406" y="2255460"/>
            <a:ext cx="4352730" cy="369332"/>
          </a:xfrm>
          <a:prstGeom prst="rect">
            <a:avLst/>
          </a:prstGeom>
        </p:spPr>
        <p:txBody>
          <a:bodyPr wrap="none">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Times New Roman" pitchFamily="18" charset="0"/>
              </a:rPr>
              <a:t>For example, 1 in = 2.54 cm, may be written:</a:t>
            </a:r>
          </a:p>
        </p:txBody>
      </p:sp>
    </p:spTree>
    <p:extLst>
      <p:ext uri="{BB962C8B-B14F-4D97-AF65-F5344CB8AC3E}">
        <p14:creationId xmlns:p14="http://schemas.microsoft.com/office/powerpoint/2010/main" val="391627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15" grpId="0"/>
      <p:bldP spid="16" grpId="0"/>
      <p:bldP spid="17" grpId="0"/>
      <p:bldP spid="18" grpId="0"/>
      <p:bldP spid="21" grpId="0"/>
      <p:bldP spid="23" grpId="0"/>
      <p:bldP spid="24"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F00CFBF-D84A-556B-C401-C4E813D6198F}"/>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Common Conversion Factors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graphicFrame>
        <p:nvGraphicFramePr>
          <p:cNvPr id="4" name="Table 4">
            <a:extLst>
              <a:ext uri="{FF2B5EF4-FFF2-40B4-BE49-F238E27FC236}">
                <a16:creationId xmlns:a16="http://schemas.microsoft.com/office/drawing/2014/main" id="{BE873336-42E4-5D99-932E-16123A85CCA6}"/>
              </a:ext>
            </a:extLst>
          </p:cNvPr>
          <p:cNvGraphicFramePr>
            <a:graphicFrameLocks noGrp="1"/>
          </p:cNvGraphicFramePr>
          <p:nvPr>
            <p:extLst>
              <p:ext uri="{D42A27DB-BD31-4B8C-83A1-F6EECF244321}">
                <p14:modId xmlns:p14="http://schemas.microsoft.com/office/powerpoint/2010/main" val="1038010834"/>
              </p:ext>
            </p:extLst>
          </p:nvPr>
        </p:nvGraphicFramePr>
        <p:xfrm>
          <a:off x="203201" y="1943101"/>
          <a:ext cx="8737599" cy="2971799"/>
        </p:xfrm>
        <a:graphic>
          <a:graphicData uri="http://schemas.openxmlformats.org/drawingml/2006/table">
            <a:tbl>
              <a:tblPr firstRow="1" bandRow="1">
                <a:tableStyleId>{5C22544A-7EE6-4342-B048-85BDC9FD1C3A}</a:tableStyleId>
              </a:tblPr>
              <a:tblGrid>
                <a:gridCol w="2912533">
                  <a:extLst>
                    <a:ext uri="{9D8B030D-6E8A-4147-A177-3AD203B41FA5}">
                      <a16:colId xmlns:a16="http://schemas.microsoft.com/office/drawing/2014/main" val="4175122955"/>
                    </a:ext>
                  </a:extLst>
                </a:gridCol>
                <a:gridCol w="2912533">
                  <a:extLst>
                    <a:ext uri="{9D8B030D-6E8A-4147-A177-3AD203B41FA5}">
                      <a16:colId xmlns:a16="http://schemas.microsoft.com/office/drawing/2014/main" val="1445153592"/>
                    </a:ext>
                  </a:extLst>
                </a:gridCol>
                <a:gridCol w="2912533">
                  <a:extLst>
                    <a:ext uri="{9D8B030D-6E8A-4147-A177-3AD203B41FA5}">
                      <a16:colId xmlns:a16="http://schemas.microsoft.com/office/drawing/2014/main" val="2318803570"/>
                    </a:ext>
                  </a:extLst>
                </a:gridCol>
              </a:tblGrid>
              <a:tr h="414010">
                <a:tc>
                  <a:txBody>
                    <a:bodyPr/>
                    <a:lstStyle/>
                    <a:p>
                      <a:pPr algn="ctr"/>
                      <a:r>
                        <a:rPr lang="en-US" sz="2400" dirty="0">
                          <a:solidFill>
                            <a:schemeClr val="tx1">
                              <a:lumMod val="75000"/>
                              <a:lumOff val="25000"/>
                            </a:schemeClr>
                          </a:solidFill>
                        </a:rPr>
                        <a:t>Length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lumMod val="75000"/>
                              <a:lumOff val="25000"/>
                            </a:schemeClr>
                          </a:solidFill>
                        </a:rPr>
                        <a:t>Volume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lumMod val="75000"/>
                              <a:lumOff val="25000"/>
                            </a:schemeClr>
                          </a:solidFill>
                        </a:rPr>
                        <a:t>Mass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061619"/>
                  </a:ext>
                </a:extLst>
              </a:tr>
              <a:tr h="414010">
                <a:tc>
                  <a:txBody>
                    <a:bodyPr/>
                    <a:lstStyle/>
                    <a:p>
                      <a:pPr algn="ctr"/>
                      <a:r>
                        <a:rPr lang="en-US" dirty="0">
                          <a:solidFill>
                            <a:schemeClr val="tx1">
                              <a:lumMod val="75000"/>
                              <a:lumOff val="25000"/>
                            </a:schemeClr>
                          </a:solidFill>
                        </a:rPr>
                        <a:t>1 m = 1.0936 yd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rPr>
                        <a:t>1 L =  1.0567 qt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rPr>
                        <a:t>1 kg = 2.2046 </a:t>
                      </a:r>
                      <a:r>
                        <a:rPr lang="en-US" dirty="0" err="1">
                          <a:solidFill>
                            <a:schemeClr val="tx1">
                              <a:lumMod val="75000"/>
                              <a:lumOff val="25000"/>
                            </a:schemeClr>
                          </a:solidFill>
                        </a:rPr>
                        <a:t>lb</a:t>
                      </a:r>
                      <a:endParaRPr lang="en-US" dirty="0">
                        <a:solidFill>
                          <a:schemeClr val="tx1">
                            <a:lumMod val="75000"/>
                            <a:lumOff val="2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8439709"/>
                  </a:ext>
                </a:extLst>
              </a:tr>
              <a:tr h="714593">
                <a:tc>
                  <a:txBody>
                    <a:bodyPr/>
                    <a:lstStyle/>
                    <a:p>
                      <a:pPr algn="ctr"/>
                      <a:r>
                        <a:rPr lang="en-US" dirty="0">
                          <a:solidFill>
                            <a:schemeClr val="tx1">
                              <a:lumMod val="75000"/>
                              <a:lumOff val="25000"/>
                            </a:schemeClr>
                          </a:solidFill>
                        </a:rPr>
                        <a:t>1 in. = 2.54 cm (exact)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rPr>
                        <a:t>1 qt = 0.94635 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rPr>
                        <a:t>1 </a:t>
                      </a:r>
                      <a:r>
                        <a:rPr lang="en-US" dirty="0" err="1">
                          <a:solidFill>
                            <a:schemeClr val="tx1">
                              <a:lumMod val="75000"/>
                              <a:lumOff val="25000"/>
                            </a:schemeClr>
                          </a:solidFill>
                        </a:rPr>
                        <a:t>lb</a:t>
                      </a:r>
                      <a:r>
                        <a:rPr lang="en-US" dirty="0">
                          <a:solidFill>
                            <a:schemeClr val="tx1">
                              <a:lumMod val="75000"/>
                              <a:lumOff val="25000"/>
                            </a:schemeClr>
                          </a:solidFill>
                        </a:rPr>
                        <a:t> = 453.59 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1051588"/>
                  </a:ext>
                </a:extLst>
              </a:tr>
              <a:tr h="714593">
                <a:tc>
                  <a:txBody>
                    <a:bodyPr/>
                    <a:lstStyle/>
                    <a:p>
                      <a:pPr algn="ctr"/>
                      <a:r>
                        <a:rPr lang="en-US" dirty="0">
                          <a:solidFill>
                            <a:schemeClr val="tx1">
                              <a:lumMod val="75000"/>
                              <a:lumOff val="25000"/>
                            </a:schemeClr>
                          </a:solidFill>
                        </a:rPr>
                        <a:t>1 km = 0.62137 mi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rPr>
                        <a:t>1 ft</a:t>
                      </a:r>
                      <a:r>
                        <a:rPr lang="en-US" baseline="30000" dirty="0">
                          <a:solidFill>
                            <a:schemeClr val="tx1">
                              <a:lumMod val="75000"/>
                              <a:lumOff val="25000"/>
                            </a:schemeClr>
                          </a:solidFill>
                        </a:rPr>
                        <a:t>3</a:t>
                      </a:r>
                      <a:r>
                        <a:rPr lang="en-US" baseline="0" dirty="0">
                          <a:solidFill>
                            <a:schemeClr val="tx1">
                              <a:lumMod val="75000"/>
                              <a:lumOff val="25000"/>
                            </a:schemeClr>
                          </a:solidFill>
                        </a:rPr>
                        <a:t> = 28.317 L</a:t>
                      </a:r>
                      <a:endParaRPr lang="en-US" dirty="0">
                        <a:solidFill>
                          <a:schemeClr val="tx1">
                            <a:lumMod val="75000"/>
                            <a:lumOff val="2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rPr>
                        <a:t>1 (avoirdupois) oz = 28.349 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143102"/>
                  </a:ext>
                </a:extLst>
              </a:tr>
              <a:tr h="714593">
                <a:tc>
                  <a:txBody>
                    <a:bodyPr/>
                    <a:lstStyle/>
                    <a:p>
                      <a:pPr algn="ctr"/>
                      <a:r>
                        <a:rPr lang="en-US" dirty="0">
                          <a:solidFill>
                            <a:schemeClr val="tx1">
                              <a:lumMod val="75000"/>
                              <a:lumOff val="25000"/>
                            </a:schemeClr>
                          </a:solidFill>
                        </a:rPr>
                        <a:t>1 mi = 1609.3 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rPr>
                        <a:t>1tbsp = 14.787 mL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lumMod val="75000"/>
                              <a:lumOff val="25000"/>
                            </a:schemeClr>
                          </a:solidFill>
                        </a:rPr>
                        <a:t>1 (troy) oz = 31.103 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401038"/>
                  </a:ext>
                </a:extLst>
              </a:tr>
            </a:tbl>
          </a:graphicData>
        </a:graphic>
      </p:graphicFrame>
    </p:spTree>
    <p:extLst>
      <p:ext uri="{BB962C8B-B14F-4D97-AF65-F5344CB8AC3E}">
        <p14:creationId xmlns:p14="http://schemas.microsoft.com/office/powerpoint/2010/main" val="2281841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38</a:t>
            </a:fld>
            <a:endParaRPr lang="en-US" dirty="0">
              <a:solidFill>
                <a:schemeClr val="bg1"/>
              </a:solidFill>
              <a:latin typeface="Gill Sans MT" panose="020B0502020104020203" pitchFamily="34" charset="0"/>
            </a:endParaRPr>
          </a:p>
        </p:txBody>
      </p:sp>
      <p:sp>
        <p:nvSpPr>
          <p:cNvPr id="25" name="TextBox 4">
            <a:extLst>
              <a:ext uri="{FF2B5EF4-FFF2-40B4-BE49-F238E27FC236}">
                <a16:creationId xmlns:a16="http://schemas.microsoft.com/office/drawing/2014/main" id="{1935B66A-CEC9-46A5-BB24-EFD84E93B275}"/>
              </a:ext>
            </a:extLst>
          </p:cNvPr>
          <p:cNvSpPr txBox="1">
            <a:spLocks noChangeArrowheads="1"/>
          </p:cNvSpPr>
          <p:nvPr/>
        </p:nvSpPr>
        <p:spPr bwMode="auto">
          <a:xfrm>
            <a:off x="0" y="1204434"/>
            <a:ext cx="9144000" cy="392159"/>
          </a:xfrm>
          <a:prstGeom prst="rect">
            <a:avLst/>
          </a:prstGeom>
          <a:noFill/>
          <a:ln w="9525">
            <a:noFill/>
            <a:miter lim="800000"/>
            <a:headEnd/>
            <a:tailEnd/>
          </a:ln>
        </p:spPr>
        <p:txBody>
          <a:bodyPr wrap="square">
            <a:spAutoFit/>
          </a:bodyPr>
          <a:lstStyle/>
          <a:p>
            <a:pPr>
              <a:lnSpc>
                <a:spcPct val="115000"/>
              </a:lnSpc>
              <a:spcAft>
                <a:spcPts val="1000"/>
              </a:spcAft>
            </a:pPr>
            <a:r>
              <a:rPr lang="en-US" altLang="en-US" dirty="0">
                <a:solidFill>
                  <a:schemeClr val="tx1">
                    <a:lumMod val="75000"/>
                    <a:lumOff val="25000"/>
                  </a:schemeClr>
                </a:solidFill>
                <a:latin typeface="Gill Sans MT" panose="020B0502020104020203" pitchFamily="34" charset="0"/>
                <a:ea typeface="MS PGothic" pitchFamily="34" charset="-128"/>
                <a:cs typeface="Arial" pitchFamily="34" charset="0"/>
              </a:rPr>
              <a:t>Convert </a:t>
            </a:r>
            <a:r>
              <a:rPr lang="en-US" altLang="en-US">
                <a:solidFill>
                  <a:schemeClr val="tx1">
                    <a:lumMod val="75000"/>
                    <a:lumOff val="25000"/>
                  </a:schemeClr>
                </a:solidFill>
                <a:latin typeface="Gill Sans MT" panose="020B0502020104020203" pitchFamily="34" charset="0"/>
                <a:ea typeface="MS PGothic" pitchFamily="34" charset="-128"/>
                <a:cs typeface="Arial" pitchFamily="34" charset="0"/>
              </a:rPr>
              <a:t>20.0 milligrams of gold </a:t>
            </a:r>
            <a:r>
              <a:rPr lang="en-US" altLang="en-US" dirty="0">
                <a:solidFill>
                  <a:schemeClr val="tx1">
                    <a:lumMod val="75000"/>
                    <a:lumOff val="25000"/>
                  </a:schemeClr>
                </a:solidFill>
                <a:latin typeface="Gill Sans MT" panose="020B0502020104020203" pitchFamily="34" charset="0"/>
                <a:ea typeface="MS PGothic" pitchFamily="34" charset="-128"/>
                <a:cs typeface="Arial" pitchFamily="34" charset="0"/>
              </a:rPr>
              <a:t>into pounds.  </a:t>
            </a:r>
          </a:p>
        </p:txBody>
      </p:sp>
      <p:sp>
        <p:nvSpPr>
          <p:cNvPr id="27" name="TextBox 4">
            <a:extLst>
              <a:ext uri="{FF2B5EF4-FFF2-40B4-BE49-F238E27FC236}">
                <a16:creationId xmlns:a16="http://schemas.microsoft.com/office/drawing/2014/main" id="{1E761DD5-0F15-47B1-B85E-2BFAD2BEB016}"/>
              </a:ext>
            </a:extLst>
          </p:cNvPr>
          <p:cNvSpPr txBox="1">
            <a:spLocks noChangeArrowheads="1"/>
          </p:cNvSpPr>
          <p:nvPr/>
        </p:nvSpPr>
        <p:spPr bwMode="auto">
          <a:xfrm>
            <a:off x="0" y="2392510"/>
            <a:ext cx="9144000" cy="584775"/>
          </a:xfrm>
          <a:prstGeom prst="rect">
            <a:avLst/>
          </a:prstGeom>
          <a:noFill/>
          <a:ln w="9525">
            <a:noFill/>
            <a:miter lim="800000"/>
            <a:headEnd/>
            <a:tailEnd/>
          </a:ln>
        </p:spPr>
        <p:txBody>
          <a:bodyPr wrap="square">
            <a:spAutoFit/>
          </a:bodyPr>
          <a:lstStyle/>
          <a:p>
            <a:r>
              <a:rPr lang="en-US" altLang="en-US" sz="1600" dirty="0">
                <a:solidFill>
                  <a:srgbClr val="E7788B"/>
                </a:solidFill>
                <a:latin typeface="Gill Sans MT" panose="020B0502020104020203" pitchFamily="34" charset="0"/>
                <a:ea typeface="MS PGothic" pitchFamily="34" charset="-128"/>
                <a:cs typeface="Arial" pitchFamily="34" charset="0"/>
              </a:rPr>
              <a:t>To find the path you must find the necessary conversion factors derived from the equality statements. From the textbook we know:  1 g = 1000 mg and 1 lb = 453.6 g.</a:t>
            </a:r>
          </a:p>
        </p:txBody>
      </p:sp>
      <p:sp>
        <p:nvSpPr>
          <p:cNvPr id="44" name="TextBox 43">
            <a:extLst>
              <a:ext uri="{FF2B5EF4-FFF2-40B4-BE49-F238E27FC236}">
                <a16:creationId xmlns:a16="http://schemas.microsoft.com/office/drawing/2014/main" id="{D0BD3A19-A15F-4B6F-8B3D-B77FBDD5A54F}"/>
              </a:ext>
            </a:extLst>
          </p:cNvPr>
          <p:cNvSpPr txBox="1">
            <a:spLocks noChangeArrowheads="1"/>
          </p:cNvSpPr>
          <p:nvPr/>
        </p:nvSpPr>
        <p:spPr bwMode="auto">
          <a:xfrm>
            <a:off x="3030522" y="5831264"/>
            <a:ext cx="3236053"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dirty="0">
                <a:solidFill>
                  <a:srgbClr val="E7788B"/>
                </a:solidFill>
                <a:latin typeface="Gill Sans MT" panose="020B0502020104020203" pitchFamily="34" charset="0"/>
                <a:cs typeface="Arial" pitchFamily="34" charset="0"/>
              </a:rPr>
              <a:t>20.0 mg of gold is 4.41 x 10</a:t>
            </a:r>
            <a:r>
              <a:rPr lang="en-US" altLang="en-US" baseline="30000" dirty="0">
                <a:solidFill>
                  <a:srgbClr val="E7788B"/>
                </a:solidFill>
                <a:latin typeface="Gill Sans MT" panose="020B0502020104020203" pitchFamily="34" charset="0"/>
                <a:cs typeface="Arial" pitchFamily="34" charset="0"/>
              </a:rPr>
              <a:t>-5</a:t>
            </a:r>
            <a:r>
              <a:rPr lang="en-US" altLang="en-US" dirty="0">
                <a:solidFill>
                  <a:srgbClr val="E7788B"/>
                </a:solidFill>
                <a:latin typeface="Gill Sans MT" panose="020B0502020104020203" pitchFamily="34" charset="0"/>
                <a:cs typeface="Arial" pitchFamily="34" charset="0"/>
              </a:rPr>
              <a:t> lbs</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B4DBC8F-1B9F-48F7-A505-2CB63030C829}"/>
                  </a:ext>
                </a:extLst>
              </p:cNvPr>
              <p:cNvSpPr txBox="1"/>
              <p:nvPr/>
            </p:nvSpPr>
            <p:spPr bwMode="auto">
              <a:xfrm flipH="1">
                <a:off x="1908866" y="4533758"/>
                <a:ext cx="1238846" cy="714683"/>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left"/>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smtClean="0">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20.0 </m:t>
                              </m:r>
                              <m:r>
                                <m:rPr>
                                  <m:sty m:val="p"/>
                                </m:rPr>
                                <a:rPr lang="en-US" b="0" i="0" smtClean="0">
                                  <a:solidFill>
                                    <a:srgbClr val="E7788B"/>
                                  </a:solidFill>
                                  <a:latin typeface="Cambria Math" panose="02040503050406030204" pitchFamily="18" charset="0"/>
                                  <a:cs typeface="Times New Roman" pitchFamily="18" charset="0"/>
                                </a:rPr>
                                <m:t>mg</m:t>
                              </m:r>
                            </m:num>
                            <m:den/>
                          </m:f>
                        </m:e>
                      </m:d>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45" name="TextBox 44">
                <a:extLst>
                  <a:ext uri="{FF2B5EF4-FFF2-40B4-BE49-F238E27FC236}">
                    <a16:creationId xmlns:a16="http://schemas.microsoft.com/office/drawing/2014/main" id="{7B4DBC8F-1B9F-48F7-A505-2CB63030C829}"/>
                  </a:ext>
                </a:extLst>
              </p:cNvPr>
              <p:cNvSpPr txBox="1">
                <a:spLocks noRot="1" noChangeAspect="1" noMove="1" noResize="1" noEditPoints="1" noAdjustHandles="1" noChangeArrowheads="1" noChangeShapeType="1" noTextEdit="1"/>
              </p:cNvSpPr>
              <p:nvPr/>
            </p:nvSpPr>
            <p:spPr bwMode="auto">
              <a:xfrm flipH="1">
                <a:off x="1908866" y="4533758"/>
                <a:ext cx="1238846" cy="714683"/>
              </a:xfrm>
              <a:prstGeom prst="rect">
                <a:avLst/>
              </a:prstGeom>
              <a:blipFill>
                <a:blip r:embed="rId2"/>
                <a:stretch>
                  <a:fillRect/>
                </a:stretch>
              </a:blipFill>
              <a:ln w="9525">
                <a:noFill/>
                <a:miter lim="800000"/>
                <a:headEnd/>
                <a:tailEnd/>
              </a:ln>
            </p:spPr>
            <p:txBody>
              <a:bodyPr/>
              <a:lstStyle/>
              <a:p>
                <a:r>
                  <a:rPr lang="en-US">
                    <a:noFill/>
                  </a:rPr>
                  <a:t> </a:t>
                </a:r>
              </a:p>
            </p:txBody>
          </p:sp>
        </mc:Fallback>
      </mc:AlternateContent>
      <p:sp>
        <p:nvSpPr>
          <p:cNvPr id="46" name="TextBox 45">
            <a:extLst>
              <a:ext uri="{FF2B5EF4-FFF2-40B4-BE49-F238E27FC236}">
                <a16:creationId xmlns:a16="http://schemas.microsoft.com/office/drawing/2014/main" id="{FA50EF91-6054-40F6-9DFE-82BE6A9EFE6C}"/>
              </a:ext>
            </a:extLst>
          </p:cNvPr>
          <p:cNvSpPr txBox="1"/>
          <p:nvPr/>
        </p:nvSpPr>
        <p:spPr bwMode="auto">
          <a:xfrm>
            <a:off x="0" y="1643258"/>
            <a:ext cx="9144000" cy="584775"/>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r>
              <a:rPr lang="en-US" sz="1600" dirty="0">
                <a:solidFill>
                  <a:srgbClr val="E7788B"/>
                </a:solidFill>
                <a:latin typeface="Gill Sans MT" panose="020B0502020104020203" pitchFamily="34" charset="0"/>
                <a:cs typeface="Times New Roman" pitchFamily="18" charset="0"/>
              </a:rPr>
              <a:t>Start with what you </a:t>
            </a:r>
            <a:r>
              <a:rPr lang="en-US" sz="1600">
                <a:solidFill>
                  <a:srgbClr val="E7788B"/>
                </a:solidFill>
                <a:latin typeface="Gill Sans MT" panose="020B0502020104020203" pitchFamily="34" charset="0"/>
                <a:cs typeface="Times New Roman" pitchFamily="18" charset="0"/>
              </a:rPr>
              <a:t>are given</a:t>
            </a:r>
            <a:r>
              <a:rPr lang="en-US" sz="1600" dirty="0">
                <a:solidFill>
                  <a:srgbClr val="E7788B"/>
                </a:solidFill>
                <a:latin typeface="Gill Sans MT" panose="020B0502020104020203" pitchFamily="34" charset="0"/>
                <a:cs typeface="Times New Roman" pitchFamily="18" charset="0"/>
              </a:rPr>
              <a:t>. Look for a pathway: compare the units. What units are shared between the conversion factors?</a:t>
            </a:r>
          </a:p>
        </p:txBody>
      </p:sp>
      <p:cxnSp>
        <p:nvCxnSpPr>
          <p:cNvPr id="47" name="Straight Connector 46">
            <a:extLst>
              <a:ext uri="{FF2B5EF4-FFF2-40B4-BE49-F238E27FC236}">
                <a16:creationId xmlns:a16="http://schemas.microsoft.com/office/drawing/2014/main" id="{D008AB38-EC6C-434B-8084-EA279B7DA6C1}"/>
              </a:ext>
            </a:extLst>
          </p:cNvPr>
          <p:cNvCxnSpPr/>
          <p:nvPr/>
        </p:nvCxnSpPr>
        <p:spPr>
          <a:xfrm>
            <a:off x="0" y="1596593"/>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82EE9F45-641E-41A0-8D57-10A201ECCBD2}"/>
                  </a:ext>
                </a:extLst>
              </p:cNvPr>
              <p:cNvSpPr/>
              <p:nvPr/>
            </p:nvSpPr>
            <p:spPr>
              <a:xfrm>
                <a:off x="2904697" y="4524244"/>
                <a:ext cx="137281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i="1">
                                  <a:solidFill>
                                    <a:srgbClr val="E7788B"/>
                                  </a:solidFill>
                                  <a:latin typeface="Cambria Math" panose="02040503050406030204" pitchFamily="18" charset="0"/>
                                  <a:cs typeface="Times New Roman" pitchFamily="18" charset="0"/>
                                </a:rPr>
                                <m:t>1 </m:t>
                              </m:r>
                              <m:r>
                                <m:rPr>
                                  <m:sty m:val="p"/>
                                </m:rPr>
                                <a:rPr lang="en-US" smtClean="0">
                                  <a:solidFill>
                                    <a:srgbClr val="E7788B"/>
                                  </a:solidFill>
                                  <a:latin typeface="Cambria Math" panose="02040503050406030204" pitchFamily="18" charset="0"/>
                                  <a:cs typeface="Times New Roman" pitchFamily="18" charset="0"/>
                                </a:rPr>
                                <m:t>g</m:t>
                              </m:r>
                            </m:num>
                            <m:den>
                              <m:r>
                                <a:rPr lang="en-US" i="1">
                                  <a:solidFill>
                                    <a:srgbClr val="E7788B"/>
                                  </a:solidFill>
                                  <a:latin typeface="Cambria Math" panose="02040503050406030204" pitchFamily="18" charset="0"/>
                                  <a:cs typeface="Times New Roman" pitchFamily="18" charset="0"/>
                                </a:rPr>
                                <m:t>1000 </m:t>
                              </m:r>
                              <m:r>
                                <m:rPr>
                                  <m:sty m:val="p"/>
                                </m:rPr>
                                <a:rPr lang="en-US">
                                  <a:solidFill>
                                    <a:srgbClr val="E7788B"/>
                                  </a:solidFill>
                                  <a:latin typeface="Cambria Math" panose="02040503050406030204" pitchFamily="18" charset="0"/>
                                  <a:cs typeface="Times New Roman" pitchFamily="18" charset="0"/>
                                </a:rPr>
                                <m:t>m</m:t>
                              </m:r>
                              <m:r>
                                <m:rPr>
                                  <m:sty m:val="p"/>
                                </m:rPr>
                                <a:rPr lang="en-US" smtClean="0">
                                  <a:solidFill>
                                    <a:srgbClr val="E7788B"/>
                                  </a:solidFill>
                                  <a:latin typeface="Cambria Math" panose="02040503050406030204" pitchFamily="18" charset="0"/>
                                  <a:cs typeface="Times New Roman" pitchFamily="18" charset="0"/>
                                </a:rPr>
                                <m:t>g</m:t>
                              </m:r>
                            </m:den>
                          </m:f>
                        </m:e>
                      </m:d>
                    </m:oMath>
                  </m:oMathPara>
                </a14:m>
                <a:endParaRPr lang="en-US" dirty="0">
                  <a:solidFill>
                    <a:srgbClr val="E7788B"/>
                  </a:solidFill>
                  <a:latin typeface="Gill Sans MT" panose="020B0502020104020203" pitchFamily="34" charset="0"/>
                </a:endParaRPr>
              </a:p>
            </p:txBody>
          </p:sp>
        </mc:Choice>
        <mc:Fallback xmlns="">
          <p:sp>
            <p:nvSpPr>
              <p:cNvPr id="48" name="Rectangle 47">
                <a:extLst>
                  <a:ext uri="{FF2B5EF4-FFF2-40B4-BE49-F238E27FC236}">
                    <a16:creationId xmlns:a16="http://schemas.microsoft.com/office/drawing/2014/main" id="{82EE9F45-641E-41A0-8D57-10A201ECCBD2}"/>
                  </a:ext>
                </a:extLst>
              </p:cNvPr>
              <p:cNvSpPr>
                <a:spLocks noRot="1" noChangeAspect="1" noMove="1" noResize="1" noEditPoints="1" noAdjustHandles="1" noChangeArrowheads="1" noChangeShapeType="1" noTextEdit="1"/>
              </p:cNvSpPr>
              <p:nvPr/>
            </p:nvSpPr>
            <p:spPr>
              <a:xfrm>
                <a:off x="2904697" y="4524244"/>
                <a:ext cx="1372812" cy="71468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43306079-E1A9-45D2-A0EE-7B604CE726E5}"/>
                  </a:ext>
                </a:extLst>
              </p:cNvPr>
              <p:cNvSpPr/>
              <p:nvPr/>
            </p:nvSpPr>
            <p:spPr>
              <a:xfrm>
                <a:off x="4010000" y="4539116"/>
                <a:ext cx="146578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i="1">
                                  <a:solidFill>
                                    <a:srgbClr val="E7788B"/>
                                  </a:solidFill>
                                  <a:latin typeface="Cambria Math" panose="02040503050406030204" pitchFamily="18" charset="0"/>
                                  <a:cs typeface="Times New Roman" pitchFamily="18" charset="0"/>
                                </a:rPr>
                                <m:t>1 </m:t>
                              </m:r>
                              <m:r>
                                <m:rPr>
                                  <m:sty m:val="p"/>
                                </m:rPr>
                                <a:rPr lang="en-US">
                                  <a:solidFill>
                                    <a:srgbClr val="E7788B"/>
                                  </a:solidFill>
                                  <a:latin typeface="Cambria Math" panose="02040503050406030204" pitchFamily="18" charset="0"/>
                                  <a:cs typeface="Times New Roman" pitchFamily="18" charset="0"/>
                                </a:rPr>
                                <m:t>lb</m:t>
                              </m:r>
                            </m:num>
                            <m:den>
                              <m:r>
                                <a:rPr lang="en-US" i="1">
                                  <a:solidFill>
                                    <a:srgbClr val="E7788B"/>
                                  </a:solidFill>
                                  <a:latin typeface="Cambria Math" panose="02040503050406030204" pitchFamily="18" charset="0"/>
                                  <a:cs typeface="Times New Roman" pitchFamily="18" charset="0"/>
                                </a:rPr>
                                <m:t>453.6 </m:t>
                              </m:r>
                              <m:r>
                                <m:rPr>
                                  <m:sty m:val="p"/>
                                </m:rPr>
                                <a:rPr lang="en-US" smtClean="0">
                                  <a:solidFill>
                                    <a:srgbClr val="E7788B"/>
                                  </a:solidFill>
                                  <a:latin typeface="Cambria Math" panose="02040503050406030204" pitchFamily="18" charset="0"/>
                                  <a:cs typeface="Times New Roman" pitchFamily="18" charset="0"/>
                                </a:rPr>
                                <m:t>g</m:t>
                              </m:r>
                            </m:den>
                          </m:f>
                        </m:e>
                      </m:d>
                      <m:r>
                        <a:rPr lang="en-US" i="1">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49" name="Rectangle 48">
                <a:extLst>
                  <a:ext uri="{FF2B5EF4-FFF2-40B4-BE49-F238E27FC236}">
                    <a16:creationId xmlns:a16="http://schemas.microsoft.com/office/drawing/2014/main" id="{43306079-E1A9-45D2-A0EE-7B604CE726E5}"/>
                  </a:ext>
                </a:extLst>
              </p:cNvPr>
              <p:cNvSpPr>
                <a:spLocks noRot="1" noChangeAspect="1" noMove="1" noResize="1" noEditPoints="1" noAdjustHandles="1" noChangeArrowheads="1" noChangeShapeType="1" noTextEdit="1"/>
              </p:cNvSpPr>
              <p:nvPr/>
            </p:nvSpPr>
            <p:spPr>
              <a:xfrm>
                <a:off x="4010000" y="4539116"/>
                <a:ext cx="1465786" cy="714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1E90C504-F15E-40B8-82A5-E4D9F586BEAF}"/>
                  </a:ext>
                </a:extLst>
              </p:cNvPr>
              <p:cNvSpPr/>
              <p:nvPr/>
            </p:nvSpPr>
            <p:spPr>
              <a:xfrm>
                <a:off x="5253766" y="4718338"/>
                <a:ext cx="1634294" cy="372410"/>
              </a:xfrm>
              <a:prstGeom prst="rect">
                <a:avLst/>
              </a:prstGeom>
            </p:spPr>
            <p:txBody>
              <a:bodyPr wrap="none">
                <a:spAutoFit/>
              </a:bodyPr>
              <a:lstStyle/>
              <a:p>
                <a:pPr lvl="0" eaLnBrk="0" hangingPunct="0">
                  <a:buClr>
                    <a:srgbClr val="000000"/>
                  </a:buClr>
                  <a:buSzPct val="100000"/>
                  <a:tabLst>
                    <a:tab pos="914400" algn="l"/>
                  </a:tabLst>
                </a:pPr>
                <a14:m>
                  <m:oMathPara xmlns:m="http://schemas.openxmlformats.org/officeDocument/2006/math">
                    <m:oMathParaPr>
                      <m:jc m:val="centerGroup"/>
                    </m:oMathParaPr>
                    <m:oMath xmlns:m="http://schemas.openxmlformats.org/officeDocument/2006/math">
                      <m:r>
                        <a:rPr lang="en-US" b="0" i="1" smtClean="0">
                          <a:solidFill>
                            <a:srgbClr val="E7788B"/>
                          </a:solidFill>
                          <a:latin typeface="Cambria Math" panose="02040503050406030204" pitchFamily="18" charset="0"/>
                          <a:cs typeface="Times New Roman" pitchFamily="18" charset="0"/>
                        </a:rPr>
                        <m:t>4.41 </m:t>
                      </m:r>
                      <m:r>
                        <a:rPr lang="en-US" b="0" i="1" smtClean="0">
                          <a:solidFill>
                            <a:srgbClr val="E7788B"/>
                          </a:solidFill>
                          <a:latin typeface="Cambria Math" panose="02040503050406030204" pitchFamily="18" charset="0"/>
                          <a:cs typeface="Times New Roman" pitchFamily="18" charset="0"/>
                        </a:rPr>
                        <m:t>𝑥</m:t>
                      </m:r>
                      <m:r>
                        <a:rPr lang="en-US" b="0" i="1" smtClean="0">
                          <a:solidFill>
                            <a:srgbClr val="E7788B"/>
                          </a:solidFill>
                          <a:latin typeface="Cambria Math" panose="02040503050406030204" pitchFamily="18" charset="0"/>
                          <a:cs typeface="Times New Roman" pitchFamily="18" charset="0"/>
                        </a:rPr>
                        <m:t> </m:t>
                      </m:r>
                      <m:sSup>
                        <m:sSupPr>
                          <m:ctrlPr>
                            <a:rPr lang="en-US" b="0" i="1" smtClean="0">
                              <a:solidFill>
                                <a:srgbClr val="E7788B"/>
                              </a:solidFill>
                              <a:latin typeface="Cambria Math" panose="02040503050406030204" pitchFamily="18" charset="0"/>
                              <a:cs typeface="Times New Roman" pitchFamily="18" charset="0"/>
                            </a:rPr>
                          </m:ctrlPr>
                        </m:sSupPr>
                        <m:e>
                          <m:r>
                            <a:rPr lang="en-US" b="0" i="1" smtClean="0">
                              <a:solidFill>
                                <a:srgbClr val="E7788B"/>
                              </a:solidFill>
                              <a:latin typeface="Cambria Math" panose="02040503050406030204" pitchFamily="18" charset="0"/>
                              <a:cs typeface="Times New Roman" pitchFamily="18" charset="0"/>
                            </a:rPr>
                            <m:t>10</m:t>
                          </m:r>
                        </m:e>
                        <m:sup>
                          <m:r>
                            <a:rPr lang="en-US" b="0" i="1" smtClean="0">
                              <a:solidFill>
                                <a:srgbClr val="E7788B"/>
                              </a:solidFill>
                              <a:latin typeface="Cambria Math" panose="02040503050406030204" pitchFamily="18" charset="0"/>
                              <a:cs typeface="Times New Roman" pitchFamily="18" charset="0"/>
                            </a:rPr>
                            <m:t>−5</m:t>
                          </m:r>
                        </m:sup>
                      </m:sSup>
                      <m:r>
                        <a:rPr lang="en-US" i="1" smtClean="0">
                          <a:solidFill>
                            <a:srgbClr val="E7788B"/>
                          </a:solidFill>
                          <a:latin typeface="Cambria Math" panose="02040503050406030204" pitchFamily="18" charset="0"/>
                          <a:cs typeface="Times New Roman" pitchFamily="18" charset="0"/>
                        </a:rPr>
                        <m:t> </m:t>
                      </m:r>
                      <m:r>
                        <m:rPr>
                          <m:sty m:val="p"/>
                        </m:rPr>
                        <a:rPr lang="en-US">
                          <a:solidFill>
                            <a:srgbClr val="E7788B"/>
                          </a:solidFill>
                          <a:latin typeface="Cambria Math" panose="02040503050406030204" pitchFamily="18" charset="0"/>
                          <a:cs typeface="Times New Roman" pitchFamily="18" charset="0"/>
                        </a:rPr>
                        <m:t>lb</m:t>
                      </m:r>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50" name="Rectangle 49">
                <a:extLst>
                  <a:ext uri="{FF2B5EF4-FFF2-40B4-BE49-F238E27FC236}">
                    <a16:creationId xmlns:a16="http://schemas.microsoft.com/office/drawing/2014/main" id="{1E90C504-F15E-40B8-82A5-E4D9F586BEAF}"/>
                  </a:ext>
                </a:extLst>
              </p:cNvPr>
              <p:cNvSpPr>
                <a:spLocks noRot="1" noChangeAspect="1" noMove="1" noResize="1" noEditPoints="1" noAdjustHandles="1" noChangeArrowheads="1" noChangeShapeType="1" noTextEdit="1"/>
              </p:cNvSpPr>
              <p:nvPr/>
            </p:nvSpPr>
            <p:spPr>
              <a:xfrm>
                <a:off x="5253766" y="4718338"/>
                <a:ext cx="1634294" cy="372410"/>
              </a:xfrm>
              <a:prstGeom prst="rect">
                <a:avLst/>
              </a:prstGeom>
              <a:blipFill>
                <a:blip r:embed="rId5"/>
                <a:stretch>
                  <a:fillRect/>
                </a:stretch>
              </a:blipFill>
            </p:spPr>
            <p:txBody>
              <a:bodyPr/>
              <a:lstStyle/>
              <a:p>
                <a:r>
                  <a:rPr lang="en-US">
                    <a:noFill/>
                  </a:rPr>
                  <a:t> </a:t>
                </a:r>
              </a:p>
            </p:txBody>
          </p:sp>
        </mc:Fallback>
      </mc:AlternateContent>
      <p:sp>
        <p:nvSpPr>
          <p:cNvPr id="51" name="Title 3">
            <a:extLst>
              <a:ext uri="{FF2B5EF4-FFF2-40B4-BE49-F238E27FC236}">
                <a16:creationId xmlns:a16="http://schemas.microsoft.com/office/drawing/2014/main" id="{CA075E6A-FA2F-41EC-B545-7548D78FDB6A}"/>
              </a:ext>
            </a:extLst>
          </p:cNvPr>
          <p:cNvSpPr txBox="1">
            <a:spLocks/>
          </p:cNvSpPr>
          <p:nvPr/>
        </p:nvSpPr>
        <p:spPr bwMode="auto">
          <a:xfrm>
            <a:off x="0" y="275266"/>
            <a:ext cx="7767638" cy="600846"/>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l" defTabSz="457200" rtl="0" eaLnBrk="0" fontAlgn="base" latinLnBrk="0" hangingPunct="0">
              <a:lnSpc>
                <a:spcPct val="81000"/>
              </a:lnSpc>
              <a:spcBef>
                <a:spcPct val="0"/>
              </a:spcBef>
              <a:spcAft>
                <a:spcPct val="0"/>
              </a:spcAft>
              <a:buClr>
                <a:srgbClr val="000000"/>
              </a:buClr>
              <a:buSzPct val="100000"/>
              <a:buFont typeface="Arial" charset="0"/>
              <a:buNone/>
              <a:tabLst/>
              <a:defRPr/>
            </a:pPr>
            <a:r>
              <a:rPr kumimoji="0" lang="en-US" sz="3300" b="1" u="none" strike="noStrike" kern="0" cap="none" spc="0" normalizeH="0" baseline="0" noProof="0" dirty="0">
                <a:ln>
                  <a:noFill/>
                </a:ln>
                <a:solidFill>
                  <a:schemeClr val="tx1">
                    <a:lumMod val="75000"/>
                    <a:lumOff val="25000"/>
                  </a:schemeClr>
                </a:solidFill>
                <a:uLnTx/>
                <a:uFillTx/>
                <a:latin typeface="Gill Sans MT" panose="020B0502020104020203" pitchFamily="34" charset="0"/>
                <a:ea typeface="+mj-ea"/>
                <a:cs typeface="Times New Roman" pitchFamily="18" charset="0"/>
              </a:rPr>
              <a:t>Example</a:t>
            </a:r>
          </a:p>
        </p:txBody>
      </p:sp>
      <p:cxnSp>
        <p:nvCxnSpPr>
          <p:cNvPr id="52" name="Straight Connector 51">
            <a:extLst>
              <a:ext uri="{FF2B5EF4-FFF2-40B4-BE49-F238E27FC236}">
                <a16:creationId xmlns:a16="http://schemas.microsoft.com/office/drawing/2014/main" id="{F9B99EA8-980D-43C0-A913-6D40B423C61C}"/>
              </a:ext>
            </a:extLst>
          </p:cNvPr>
          <p:cNvCxnSpPr>
            <a:cxnSpLocks noChangeShapeType="1"/>
          </p:cNvCxnSpPr>
          <p:nvPr/>
        </p:nvCxnSpPr>
        <p:spPr bwMode="auto">
          <a:xfrm flipV="1">
            <a:off x="2620869" y="4666460"/>
            <a:ext cx="215065" cy="156136"/>
          </a:xfrm>
          <a:prstGeom prst="line">
            <a:avLst/>
          </a:prstGeom>
          <a:noFill/>
          <a:ln w="38100" algn="ctr">
            <a:solidFill>
              <a:srgbClr val="67AEB6"/>
            </a:solidFill>
            <a:round/>
            <a:headEnd/>
            <a:tailEnd/>
          </a:ln>
        </p:spPr>
      </p:cxnSp>
      <p:cxnSp>
        <p:nvCxnSpPr>
          <p:cNvPr id="53" name="Straight Connector 52">
            <a:extLst>
              <a:ext uri="{FF2B5EF4-FFF2-40B4-BE49-F238E27FC236}">
                <a16:creationId xmlns:a16="http://schemas.microsoft.com/office/drawing/2014/main" id="{49380758-092D-40A1-BB01-A5D92D3FE52D}"/>
              </a:ext>
            </a:extLst>
          </p:cNvPr>
          <p:cNvCxnSpPr>
            <a:cxnSpLocks noChangeShapeType="1"/>
          </p:cNvCxnSpPr>
          <p:nvPr/>
        </p:nvCxnSpPr>
        <p:spPr bwMode="auto">
          <a:xfrm flipV="1">
            <a:off x="3711968" y="5005085"/>
            <a:ext cx="215065" cy="156136"/>
          </a:xfrm>
          <a:prstGeom prst="line">
            <a:avLst/>
          </a:prstGeom>
          <a:noFill/>
          <a:ln w="38100" algn="ctr">
            <a:solidFill>
              <a:srgbClr val="67AEB6"/>
            </a:solidFill>
            <a:round/>
            <a:headEnd/>
            <a:tailEnd/>
          </a:ln>
        </p:spPr>
      </p:cxnSp>
      <p:cxnSp>
        <p:nvCxnSpPr>
          <p:cNvPr id="54" name="Straight Connector 53">
            <a:extLst>
              <a:ext uri="{FF2B5EF4-FFF2-40B4-BE49-F238E27FC236}">
                <a16:creationId xmlns:a16="http://schemas.microsoft.com/office/drawing/2014/main" id="{6850AF52-C230-4D24-AD29-12212846F9C8}"/>
              </a:ext>
            </a:extLst>
          </p:cNvPr>
          <p:cNvCxnSpPr>
            <a:cxnSpLocks noChangeShapeType="1"/>
          </p:cNvCxnSpPr>
          <p:nvPr/>
        </p:nvCxnSpPr>
        <p:spPr bwMode="auto">
          <a:xfrm flipV="1">
            <a:off x="3605366" y="4672551"/>
            <a:ext cx="215065" cy="156136"/>
          </a:xfrm>
          <a:prstGeom prst="line">
            <a:avLst/>
          </a:prstGeom>
          <a:noFill/>
          <a:ln w="38100" algn="ctr">
            <a:solidFill>
              <a:srgbClr val="67AEB6"/>
            </a:solidFill>
            <a:round/>
            <a:headEnd/>
            <a:tailEnd/>
          </a:ln>
        </p:spPr>
      </p:cxnSp>
      <p:cxnSp>
        <p:nvCxnSpPr>
          <p:cNvPr id="55" name="Straight Connector 54">
            <a:extLst>
              <a:ext uri="{FF2B5EF4-FFF2-40B4-BE49-F238E27FC236}">
                <a16:creationId xmlns:a16="http://schemas.microsoft.com/office/drawing/2014/main" id="{ECCFCCA5-BB94-4F4D-A4F5-555618A0C6A4}"/>
              </a:ext>
            </a:extLst>
          </p:cNvPr>
          <p:cNvCxnSpPr>
            <a:cxnSpLocks noChangeShapeType="1"/>
          </p:cNvCxnSpPr>
          <p:nvPr/>
        </p:nvCxnSpPr>
        <p:spPr bwMode="auto">
          <a:xfrm flipV="1">
            <a:off x="4803067" y="5032185"/>
            <a:ext cx="215065" cy="156136"/>
          </a:xfrm>
          <a:prstGeom prst="line">
            <a:avLst/>
          </a:prstGeom>
          <a:noFill/>
          <a:ln w="38100" algn="ctr">
            <a:solidFill>
              <a:srgbClr val="67AEB6"/>
            </a:solidFill>
            <a:round/>
            <a:headEnd/>
            <a:tailEnd/>
          </a:ln>
        </p:spPr>
      </p:cxnSp>
      <p:sp>
        <p:nvSpPr>
          <p:cNvPr id="56" name="Rectangle 55">
            <a:extLst>
              <a:ext uri="{FF2B5EF4-FFF2-40B4-BE49-F238E27FC236}">
                <a16:creationId xmlns:a16="http://schemas.microsoft.com/office/drawing/2014/main" id="{040CF32F-DD44-4383-849B-9F53B887DDF7}"/>
              </a:ext>
            </a:extLst>
          </p:cNvPr>
          <p:cNvSpPr/>
          <p:nvPr/>
        </p:nvSpPr>
        <p:spPr>
          <a:xfrm>
            <a:off x="7061603" y="3376618"/>
            <a:ext cx="883575" cy="369332"/>
          </a:xfrm>
          <a:prstGeom prst="rect">
            <a:avLst/>
          </a:prstGeom>
        </p:spPr>
        <p:txBody>
          <a:bodyPr wrap="none">
            <a:spAutoFit/>
          </a:bodyPr>
          <a:lstStyle/>
          <a:p>
            <a:pPr lvl="0" eaLnBrk="0" hangingPunct="0">
              <a:buClr>
                <a:srgbClr val="000000"/>
              </a:buClr>
              <a:buSzPct val="100000"/>
              <a:tabLst>
                <a:tab pos="914400" algn="l"/>
              </a:tabLst>
            </a:pPr>
            <a:r>
              <a:rPr lang="en-US" dirty="0">
                <a:solidFill>
                  <a:srgbClr val="E7788B"/>
                </a:solidFill>
                <a:latin typeface="Gill Sans MT" panose="020B0502020104020203" pitchFamily="34" charset="0"/>
                <a:cs typeface="Times New Roman" pitchFamily="18" charset="0"/>
              </a:rPr>
              <a:t>pounds</a:t>
            </a:r>
          </a:p>
        </p:txBody>
      </p:sp>
      <p:sp>
        <p:nvSpPr>
          <p:cNvPr id="57" name="Rectangle 56">
            <a:extLst>
              <a:ext uri="{FF2B5EF4-FFF2-40B4-BE49-F238E27FC236}">
                <a16:creationId xmlns:a16="http://schemas.microsoft.com/office/drawing/2014/main" id="{9481342E-80C4-43D2-BEA1-E00A3F0D4617}"/>
              </a:ext>
            </a:extLst>
          </p:cNvPr>
          <p:cNvSpPr/>
          <p:nvPr/>
        </p:nvSpPr>
        <p:spPr>
          <a:xfrm>
            <a:off x="4032490" y="3376618"/>
            <a:ext cx="753796" cy="369332"/>
          </a:xfrm>
          <a:prstGeom prst="rect">
            <a:avLst/>
          </a:prstGeom>
        </p:spPr>
        <p:txBody>
          <a:bodyPr wrap="none">
            <a:spAutoFit/>
          </a:bodyPr>
          <a:lstStyle/>
          <a:p>
            <a:pPr lvl="0" eaLnBrk="0" hangingPunct="0">
              <a:buClr>
                <a:srgbClr val="000000"/>
              </a:buClr>
              <a:buSzPct val="100000"/>
              <a:tabLst>
                <a:tab pos="914400" algn="l"/>
              </a:tabLst>
            </a:pPr>
            <a:r>
              <a:rPr lang="en-US" dirty="0">
                <a:solidFill>
                  <a:srgbClr val="E7788B"/>
                </a:solidFill>
                <a:latin typeface="Gill Sans MT" panose="020B0502020104020203" pitchFamily="34" charset="0"/>
                <a:cs typeface="Times New Roman" pitchFamily="18" charset="0"/>
              </a:rPr>
              <a:t>grams</a:t>
            </a:r>
          </a:p>
        </p:txBody>
      </p:sp>
      <p:cxnSp>
        <p:nvCxnSpPr>
          <p:cNvPr id="58" name="Straight Arrow Connector 57">
            <a:extLst>
              <a:ext uri="{FF2B5EF4-FFF2-40B4-BE49-F238E27FC236}">
                <a16:creationId xmlns:a16="http://schemas.microsoft.com/office/drawing/2014/main" id="{33294A25-C45D-4816-B127-755A8AA989B9}"/>
              </a:ext>
            </a:extLst>
          </p:cNvPr>
          <p:cNvCxnSpPr/>
          <p:nvPr/>
        </p:nvCxnSpPr>
        <p:spPr>
          <a:xfrm>
            <a:off x="1723168" y="3597596"/>
            <a:ext cx="2278421" cy="0"/>
          </a:xfrm>
          <a:prstGeom prst="straightConnector1">
            <a:avLst/>
          </a:prstGeom>
          <a:ln>
            <a:solidFill>
              <a:srgbClr val="E7788B"/>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AAFB1EB0-6FBE-452F-A239-9D2FC24F66A5}"/>
              </a:ext>
            </a:extLst>
          </p:cNvPr>
          <p:cNvSpPr/>
          <p:nvPr/>
        </p:nvSpPr>
        <p:spPr>
          <a:xfrm>
            <a:off x="562059" y="3382698"/>
            <a:ext cx="1149738" cy="369332"/>
          </a:xfrm>
          <a:prstGeom prst="rect">
            <a:avLst/>
          </a:prstGeom>
        </p:spPr>
        <p:txBody>
          <a:bodyPr wrap="none">
            <a:spAutoFit/>
          </a:bodyPr>
          <a:lstStyle/>
          <a:p>
            <a:pPr lvl="0" eaLnBrk="0" hangingPunct="0">
              <a:buClr>
                <a:srgbClr val="000000"/>
              </a:buClr>
              <a:buSzPct val="100000"/>
              <a:tabLst>
                <a:tab pos="914400" algn="l"/>
              </a:tabLst>
            </a:pPr>
            <a:r>
              <a:rPr lang="en-US" dirty="0">
                <a:solidFill>
                  <a:srgbClr val="E7788B"/>
                </a:solidFill>
                <a:latin typeface="Gill Sans MT" panose="020B0502020104020203" pitchFamily="34" charset="0"/>
                <a:cs typeface="Times New Roman" pitchFamily="18" charset="0"/>
              </a:rPr>
              <a:t>milligrams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3DF9099-DEBD-461F-B941-AE8380073DF4}"/>
                  </a:ext>
                </a:extLst>
              </p:cNvPr>
              <p:cNvSpPr txBox="1"/>
              <p:nvPr/>
            </p:nvSpPr>
            <p:spPr>
              <a:xfrm>
                <a:off x="1829180" y="3597596"/>
                <a:ext cx="1991251" cy="520720"/>
              </a:xfrm>
              <a:prstGeom prst="rect">
                <a:avLst/>
              </a:prstGeom>
              <a:noFill/>
            </p:spPr>
            <p:txBody>
              <a:bodyPr wrap="none" rtlCol="0">
                <a:spAutoFit/>
              </a:bodyPr>
              <a:lstStyle/>
              <a:p>
                <a14:m>
                  <m:oMath xmlns:m="http://schemas.openxmlformats.org/officeDocument/2006/math">
                    <m:f>
                      <m:fPr>
                        <m:ctrlPr>
                          <a:rPr lang="en-US" i="1" smtClean="0">
                            <a:solidFill>
                              <a:srgbClr val="E7788B"/>
                            </a:solidFill>
                            <a:latin typeface="Cambria Math" panose="02040503050406030204" pitchFamily="18" charset="0"/>
                          </a:rPr>
                        </m:ctrlPr>
                      </m:fPr>
                      <m:num>
                        <m:r>
                          <a:rPr lang="en-US" b="0" i="0" smtClean="0">
                            <a:solidFill>
                              <a:srgbClr val="E7788B"/>
                            </a:solidFill>
                            <a:latin typeface="Cambria Math" panose="02040503050406030204" pitchFamily="18" charset="0"/>
                          </a:rPr>
                          <m:t>1 </m:t>
                        </m:r>
                        <m:r>
                          <m:rPr>
                            <m:sty m:val="p"/>
                          </m:rPr>
                          <a:rPr lang="en-US" b="0" i="0" smtClean="0">
                            <a:solidFill>
                              <a:srgbClr val="E7788B"/>
                            </a:solidFill>
                            <a:latin typeface="Cambria Math" panose="02040503050406030204" pitchFamily="18" charset="0"/>
                          </a:rPr>
                          <m:t>g</m:t>
                        </m:r>
                      </m:num>
                      <m:den>
                        <m:r>
                          <a:rPr lang="en-US" b="0" i="0" smtClean="0">
                            <a:solidFill>
                              <a:srgbClr val="E7788B"/>
                            </a:solidFill>
                            <a:latin typeface="Cambria Math" panose="02040503050406030204" pitchFamily="18" charset="0"/>
                          </a:rPr>
                          <m:t>1000 </m:t>
                        </m:r>
                        <m:r>
                          <m:rPr>
                            <m:sty m:val="p"/>
                          </m:rPr>
                          <a:rPr lang="en-US" b="0" i="0" smtClean="0">
                            <a:solidFill>
                              <a:srgbClr val="E7788B"/>
                            </a:solidFill>
                            <a:latin typeface="Cambria Math" panose="02040503050406030204" pitchFamily="18" charset="0"/>
                          </a:rPr>
                          <m:t>mg</m:t>
                        </m:r>
                      </m:den>
                    </m:f>
                    <m:r>
                      <a:rPr lang="en-US" b="0" i="0" smtClean="0">
                        <a:solidFill>
                          <a:srgbClr val="E7788B"/>
                        </a:solidFill>
                        <a:latin typeface="Cambria Math" panose="02040503050406030204" pitchFamily="18" charset="0"/>
                      </a:rPr>
                      <m:t> </m:t>
                    </m:r>
                    <m:r>
                      <m:rPr>
                        <m:sty m:val="p"/>
                      </m:rPr>
                      <a:rPr lang="en-US" b="0" i="0" smtClean="0">
                        <a:solidFill>
                          <a:srgbClr val="E7788B"/>
                        </a:solidFill>
                        <a:latin typeface="Cambria Math" panose="02040503050406030204" pitchFamily="18" charset="0"/>
                      </a:rPr>
                      <m:t>or</m:t>
                    </m:r>
                    <m:r>
                      <a:rPr lang="en-US" b="0" i="0" smtClean="0">
                        <a:solidFill>
                          <a:srgbClr val="E7788B"/>
                        </a:solidFill>
                        <a:latin typeface="Cambria Math" panose="02040503050406030204" pitchFamily="18" charset="0"/>
                      </a:rPr>
                      <m:t> </m:t>
                    </m:r>
                    <m:f>
                      <m:fPr>
                        <m:ctrlPr>
                          <a:rPr lang="en-US" b="0" i="1" smtClean="0">
                            <a:solidFill>
                              <a:srgbClr val="E7788B"/>
                            </a:solidFill>
                            <a:latin typeface="Cambria Math" panose="02040503050406030204" pitchFamily="18" charset="0"/>
                          </a:rPr>
                        </m:ctrlPr>
                      </m:fPr>
                      <m:num>
                        <m:r>
                          <a:rPr lang="en-US" b="0" i="0" smtClean="0">
                            <a:solidFill>
                              <a:srgbClr val="E7788B"/>
                            </a:solidFill>
                            <a:latin typeface="Cambria Math" panose="02040503050406030204" pitchFamily="18" charset="0"/>
                          </a:rPr>
                          <m:t>1000 </m:t>
                        </m:r>
                        <m:r>
                          <m:rPr>
                            <m:sty m:val="p"/>
                          </m:rPr>
                          <a:rPr lang="en-US" b="0" i="0" smtClean="0">
                            <a:solidFill>
                              <a:srgbClr val="E7788B"/>
                            </a:solidFill>
                            <a:latin typeface="Cambria Math" panose="02040503050406030204" pitchFamily="18" charset="0"/>
                          </a:rPr>
                          <m:t>mg</m:t>
                        </m:r>
                      </m:num>
                      <m:den>
                        <m:r>
                          <a:rPr lang="en-US" b="0" i="0" smtClean="0">
                            <a:solidFill>
                              <a:srgbClr val="E7788B"/>
                            </a:solidFill>
                            <a:latin typeface="Cambria Math" panose="02040503050406030204" pitchFamily="18" charset="0"/>
                          </a:rPr>
                          <m:t>1 </m:t>
                        </m:r>
                        <m:r>
                          <m:rPr>
                            <m:sty m:val="p"/>
                          </m:rPr>
                          <a:rPr lang="en-US" b="0" i="0" smtClean="0">
                            <a:solidFill>
                              <a:srgbClr val="E7788B"/>
                            </a:solidFill>
                            <a:latin typeface="Cambria Math" panose="02040503050406030204" pitchFamily="18" charset="0"/>
                          </a:rPr>
                          <m:t>g</m:t>
                        </m:r>
                      </m:den>
                    </m:f>
                  </m:oMath>
                </a14:m>
                <a:r>
                  <a:rPr lang="en-US" dirty="0">
                    <a:solidFill>
                      <a:srgbClr val="E7788B"/>
                    </a:solidFill>
                    <a:latin typeface="Gill Sans MT" panose="020B0502020104020203" pitchFamily="34" charset="0"/>
                  </a:rPr>
                  <a:t> </a:t>
                </a:r>
              </a:p>
            </p:txBody>
          </p:sp>
        </mc:Choice>
        <mc:Fallback xmlns="">
          <p:sp>
            <p:nvSpPr>
              <p:cNvPr id="9" name="TextBox 8">
                <a:extLst>
                  <a:ext uri="{FF2B5EF4-FFF2-40B4-BE49-F238E27FC236}">
                    <a16:creationId xmlns:a16="http://schemas.microsoft.com/office/drawing/2014/main" id="{C3DF9099-DEBD-461F-B941-AE8380073DF4}"/>
                  </a:ext>
                </a:extLst>
              </p:cNvPr>
              <p:cNvSpPr txBox="1">
                <a:spLocks noRot="1" noChangeAspect="1" noMove="1" noResize="1" noEditPoints="1" noAdjustHandles="1" noChangeArrowheads="1" noChangeShapeType="1" noTextEdit="1"/>
              </p:cNvSpPr>
              <p:nvPr/>
            </p:nvSpPr>
            <p:spPr>
              <a:xfrm>
                <a:off x="1829180" y="3597596"/>
                <a:ext cx="1991251" cy="520720"/>
              </a:xfrm>
              <a:prstGeom prst="rect">
                <a:avLst/>
              </a:prstGeom>
              <a:blipFill>
                <a:blip r:embed="rId6"/>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92C51E72-C302-4D6B-8002-2E274107DAB0}"/>
                  </a:ext>
                </a:extLst>
              </p:cNvPr>
              <p:cNvSpPr txBox="1"/>
              <p:nvPr/>
            </p:nvSpPr>
            <p:spPr>
              <a:xfrm>
                <a:off x="5051973" y="3599337"/>
                <a:ext cx="1750800" cy="533864"/>
              </a:xfrm>
              <a:prstGeom prst="rect">
                <a:avLst/>
              </a:prstGeom>
              <a:noFill/>
            </p:spPr>
            <p:txBody>
              <a:bodyPr wrap="none" rtlCol="0">
                <a:spAutoFit/>
              </a:bodyPr>
              <a:lstStyle/>
              <a:p>
                <a14:m>
                  <m:oMath xmlns:m="http://schemas.openxmlformats.org/officeDocument/2006/math">
                    <m:f>
                      <m:fPr>
                        <m:ctrlPr>
                          <a:rPr lang="en-US" i="1" smtClean="0">
                            <a:solidFill>
                              <a:srgbClr val="E7788B"/>
                            </a:solidFill>
                            <a:latin typeface="Cambria Math" panose="02040503050406030204" pitchFamily="18" charset="0"/>
                          </a:rPr>
                        </m:ctrlPr>
                      </m:fPr>
                      <m:num>
                        <m:r>
                          <a:rPr lang="en-US" b="0" i="0" smtClean="0">
                            <a:solidFill>
                              <a:srgbClr val="E7788B"/>
                            </a:solidFill>
                            <a:latin typeface="Cambria Math" panose="02040503050406030204" pitchFamily="18" charset="0"/>
                          </a:rPr>
                          <m:t>1 </m:t>
                        </m:r>
                        <m:r>
                          <m:rPr>
                            <m:sty m:val="p"/>
                          </m:rPr>
                          <a:rPr lang="en-US" b="0" i="0" smtClean="0">
                            <a:solidFill>
                              <a:srgbClr val="E7788B"/>
                            </a:solidFill>
                            <a:latin typeface="Cambria Math" panose="02040503050406030204" pitchFamily="18" charset="0"/>
                          </a:rPr>
                          <m:t>lb</m:t>
                        </m:r>
                      </m:num>
                      <m:den>
                        <m:r>
                          <a:rPr lang="en-US" b="0" i="0" smtClean="0">
                            <a:solidFill>
                              <a:srgbClr val="E7788B"/>
                            </a:solidFill>
                            <a:latin typeface="Cambria Math" panose="02040503050406030204" pitchFamily="18" charset="0"/>
                          </a:rPr>
                          <m:t>453.6 </m:t>
                        </m:r>
                        <m:r>
                          <m:rPr>
                            <m:sty m:val="p"/>
                          </m:rPr>
                          <a:rPr lang="en-US" b="0" i="0" smtClean="0">
                            <a:solidFill>
                              <a:srgbClr val="E7788B"/>
                            </a:solidFill>
                            <a:latin typeface="Cambria Math" panose="02040503050406030204" pitchFamily="18" charset="0"/>
                          </a:rPr>
                          <m:t>g</m:t>
                        </m:r>
                      </m:den>
                    </m:f>
                    <m:r>
                      <a:rPr lang="en-US" b="0" i="0" smtClean="0">
                        <a:solidFill>
                          <a:srgbClr val="E7788B"/>
                        </a:solidFill>
                        <a:latin typeface="Cambria Math" panose="02040503050406030204" pitchFamily="18" charset="0"/>
                      </a:rPr>
                      <m:t> </m:t>
                    </m:r>
                    <m:r>
                      <m:rPr>
                        <m:sty m:val="p"/>
                      </m:rPr>
                      <a:rPr lang="en-US" b="0" i="0" smtClean="0">
                        <a:solidFill>
                          <a:srgbClr val="E7788B"/>
                        </a:solidFill>
                        <a:latin typeface="Cambria Math" panose="02040503050406030204" pitchFamily="18" charset="0"/>
                      </a:rPr>
                      <m:t>or</m:t>
                    </m:r>
                    <m:r>
                      <a:rPr lang="en-US" b="0" i="0" smtClean="0">
                        <a:solidFill>
                          <a:srgbClr val="E7788B"/>
                        </a:solidFill>
                        <a:latin typeface="Cambria Math" panose="02040503050406030204" pitchFamily="18" charset="0"/>
                      </a:rPr>
                      <m:t> </m:t>
                    </m:r>
                    <m:f>
                      <m:fPr>
                        <m:ctrlPr>
                          <a:rPr lang="en-US" b="0" i="1" smtClean="0">
                            <a:solidFill>
                              <a:srgbClr val="E7788B"/>
                            </a:solidFill>
                            <a:latin typeface="Cambria Math" panose="02040503050406030204" pitchFamily="18" charset="0"/>
                          </a:rPr>
                        </m:ctrlPr>
                      </m:fPr>
                      <m:num>
                        <m:r>
                          <a:rPr lang="en-US" b="0" i="0" smtClean="0">
                            <a:solidFill>
                              <a:srgbClr val="E7788B"/>
                            </a:solidFill>
                            <a:latin typeface="Cambria Math" panose="02040503050406030204" pitchFamily="18" charset="0"/>
                          </a:rPr>
                          <m:t>453.6 </m:t>
                        </m:r>
                        <m:r>
                          <m:rPr>
                            <m:sty m:val="p"/>
                          </m:rPr>
                          <a:rPr lang="en-US" b="0" i="0" smtClean="0">
                            <a:solidFill>
                              <a:srgbClr val="E7788B"/>
                            </a:solidFill>
                            <a:latin typeface="Cambria Math" panose="02040503050406030204" pitchFamily="18" charset="0"/>
                          </a:rPr>
                          <m:t>g</m:t>
                        </m:r>
                      </m:num>
                      <m:den>
                        <m:r>
                          <a:rPr lang="en-US" b="0" i="0" smtClean="0">
                            <a:solidFill>
                              <a:srgbClr val="E7788B"/>
                            </a:solidFill>
                            <a:latin typeface="Cambria Math" panose="02040503050406030204" pitchFamily="18" charset="0"/>
                          </a:rPr>
                          <m:t>1 </m:t>
                        </m:r>
                        <m:r>
                          <m:rPr>
                            <m:sty m:val="p"/>
                          </m:rPr>
                          <a:rPr lang="en-US" b="0" i="0" smtClean="0">
                            <a:solidFill>
                              <a:srgbClr val="E7788B"/>
                            </a:solidFill>
                            <a:latin typeface="Cambria Math" panose="02040503050406030204" pitchFamily="18" charset="0"/>
                          </a:rPr>
                          <m:t>lb</m:t>
                        </m:r>
                      </m:den>
                    </m:f>
                  </m:oMath>
                </a14:m>
                <a:r>
                  <a:rPr lang="en-US" dirty="0">
                    <a:solidFill>
                      <a:srgbClr val="E7788B"/>
                    </a:solidFill>
                    <a:latin typeface="Gill Sans MT" panose="020B0502020104020203" pitchFamily="34" charset="0"/>
                  </a:rPr>
                  <a:t> </a:t>
                </a:r>
              </a:p>
            </p:txBody>
          </p:sp>
        </mc:Choice>
        <mc:Fallback xmlns="">
          <p:sp>
            <p:nvSpPr>
              <p:cNvPr id="60" name="TextBox 59">
                <a:extLst>
                  <a:ext uri="{FF2B5EF4-FFF2-40B4-BE49-F238E27FC236}">
                    <a16:creationId xmlns:a16="http://schemas.microsoft.com/office/drawing/2014/main" id="{92C51E72-C302-4D6B-8002-2E274107DAB0}"/>
                  </a:ext>
                </a:extLst>
              </p:cNvPr>
              <p:cNvSpPr txBox="1">
                <a:spLocks noRot="1" noChangeAspect="1" noMove="1" noResize="1" noEditPoints="1" noAdjustHandles="1" noChangeArrowheads="1" noChangeShapeType="1" noTextEdit="1"/>
              </p:cNvSpPr>
              <p:nvPr/>
            </p:nvSpPr>
            <p:spPr>
              <a:xfrm>
                <a:off x="5051973" y="3599337"/>
                <a:ext cx="1750800" cy="533864"/>
              </a:xfrm>
              <a:prstGeom prst="rect">
                <a:avLst/>
              </a:prstGeom>
              <a:blipFill>
                <a:blip r:embed="rId7"/>
                <a:stretch>
                  <a:fillRect b="-2273"/>
                </a:stretch>
              </a:blipFill>
            </p:spPr>
            <p:txBody>
              <a:bodyPr/>
              <a:lstStyle/>
              <a:p>
                <a:r>
                  <a:rPr lang="en-US">
                    <a:noFill/>
                  </a:rPr>
                  <a:t> </a:t>
                </a:r>
              </a:p>
            </p:txBody>
          </p:sp>
        </mc:Fallback>
      </mc:AlternateContent>
      <p:cxnSp>
        <p:nvCxnSpPr>
          <p:cNvPr id="61" name="Straight Arrow Connector 60">
            <a:extLst>
              <a:ext uri="{FF2B5EF4-FFF2-40B4-BE49-F238E27FC236}">
                <a16:creationId xmlns:a16="http://schemas.microsoft.com/office/drawing/2014/main" id="{82396C8D-3789-47CC-A13B-A12644E2B349}"/>
              </a:ext>
            </a:extLst>
          </p:cNvPr>
          <p:cNvCxnSpPr/>
          <p:nvPr/>
        </p:nvCxnSpPr>
        <p:spPr>
          <a:xfrm>
            <a:off x="4783182" y="3597596"/>
            <a:ext cx="2278421" cy="0"/>
          </a:xfrm>
          <a:prstGeom prst="straightConnector1">
            <a:avLst/>
          </a:prstGeom>
          <a:ln>
            <a:solidFill>
              <a:srgbClr val="E7788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65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4" grpId="0"/>
      <p:bldP spid="45" grpId="0"/>
      <p:bldP spid="46" grpId="0"/>
      <p:bldP spid="48" grpId="0"/>
      <p:bldP spid="49" grpId="0"/>
      <p:bldP spid="50" grpId="0"/>
      <p:bldP spid="56" grpId="0"/>
      <p:bldP spid="57" grpId="0"/>
      <p:bldP spid="59" grpId="0"/>
      <p:bldP spid="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3F75217B-10F7-4D28-94C4-2FD97EBA4B92}"/>
                  </a:ext>
                </a:extLst>
              </p:cNvPr>
              <p:cNvSpPr/>
              <p:nvPr/>
            </p:nvSpPr>
            <p:spPr>
              <a:xfrm>
                <a:off x="3375279" y="5669144"/>
                <a:ext cx="168058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1</m:t>
                              </m:r>
                              <m:r>
                                <a:rPr lang="en-US" i="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quarter</m:t>
                              </m:r>
                            </m:num>
                            <m:den>
                              <m:r>
                                <a:rPr lang="en-US" b="0" i="0" smtClean="0">
                                  <a:solidFill>
                                    <a:srgbClr val="E7788B"/>
                                  </a:solidFill>
                                  <a:latin typeface="Cambria Math" panose="02040503050406030204" pitchFamily="18" charset="0"/>
                                  <a:cs typeface="Times New Roman" pitchFamily="18" charset="0"/>
                                </a:rPr>
                                <m:t>2.3 </m:t>
                              </m:r>
                              <m:r>
                                <m:rPr>
                                  <m:sty m:val="p"/>
                                </m:rPr>
                                <a:rPr lang="en-US" b="0" i="0" smtClean="0">
                                  <a:solidFill>
                                    <a:srgbClr val="E7788B"/>
                                  </a:solidFill>
                                  <a:latin typeface="Cambria Math" panose="02040503050406030204" pitchFamily="18" charset="0"/>
                                  <a:cs typeface="Times New Roman" pitchFamily="18" charset="0"/>
                                </a:rPr>
                                <m:t>cm</m:t>
                              </m:r>
                            </m:den>
                          </m:f>
                        </m:e>
                      </m:d>
                      <m:r>
                        <a:rPr lang="en-US" i="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56" name="Rectangle 55">
                <a:extLst>
                  <a:ext uri="{FF2B5EF4-FFF2-40B4-BE49-F238E27FC236}">
                    <a16:creationId xmlns:a16="http://schemas.microsoft.com/office/drawing/2014/main" id="{3F75217B-10F7-4D28-94C4-2FD97EBA4B92}"/>
                  </a:ext>
                </a:extLst>
              </p:cNvPr>
              <p:cNvSpPr>
                <a:spLocks noRot="1" noChangeAspect="1" noMove="1" noResize="1" noEditPoints="1" noAdjustHandles="1" noChangeArrowheads="1" noChangeShapeType="1" noTextEdit="1"/>
              </p:cNvSpPr>
              <p:nvPr/>
            </p:nvSpPr>
            <p:spPr>
              <a:xfrm>
                <a:off x="3375279" y="5669144"/>
                <a:ext cx="1680588" cy="714683"/>
              </a:xfrm>
              <a:prstGeom prst="rect">
                <a:avLst/>
              </a:prstGeom>
              <a:blipFill>
                <a:blip r:embed="rId3"/>
                <a:stretch>
                  <a:fillRect/>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39</a:t>
            </a:fld>
            <a:endParaRPr lang="en-US" dirty="0">
              <a:solidFill>
                <a:schemeClr val="bg1"/>
              </a:solidFill>
              <a:latin typeface="Gill Sans MT" panose="020B0502020104020203" pitchFamily="34" charset="0"/>
            </a:endParaRPr>
          </a:p>
        </p:txBody>
      </p:sp>
      <p:sp>
        <p:nvSpPr>
          <p:cNvPr id="8" name="TextBox 4">
            <a:extLst>
              <a:ext uri="{FF2B5EF4-FFF2-40B4-BE49-F238E27FC236}">
                <a16:creationId xmlns:a16="http://schemas.microsoft.com/office/drawing/2014/main" id="{BB37D926-923C-4626-8902-07457EA18A58}"/>
              </a:ext>
            </a:extLst>
          </p:cNvPr>
          <p:cNvSpPr txBox="1">
            <a:spLocks noChangeArrowheads="1"/>
          </p:cNvSpPr>
          <p:nvPr/>
        </p:nvSpPr>
        <p:spPr bwMode="auto">
          <a:xfrm>
            <a:off x="0" y="918260"/>
            <a:ext cx="8534400" cy="392159"/>
          </a:xfrm>
          <a:prstGeom prst="rect">
            <a:avLst/>
          </a:prstGeom>
          <a:noFill/>
          <a:ln w="9525">
            <a:noFill/>
            <a:miter lim="800000"/>
            <a:headEnd/>
            <a:tailEnd/>
          </a:ln>
        </p:spPr>
        <p:txBody>
          <a:bodyPr>
            <a:spAutoFit/>
          </a:bodyPr>
          <a:lstStyle/>
          <a:p>
            <a:pPr>
              <a:lnSpc>
                <a:spcPct val="115000"/>
              </a:lnSpc>
              <a:spcAft>
                <a:spcPts val="1000"/>
              </a:spcAft>
            </a:pPr>
            <a:r>
              <a:rPr lang="en-US" altLang="en-US">
                <a:solidFill>
                  <a:schemeClr val="tx1">
                    <a:lumMod val="75000"/>
                    <a:lumOff val="25000"/>
                  </a:schemeClr>
                </a:solidFill>
                <a:latin typeface="Gill Sans MT" panose="020B0502020104020203" pitchFamily="34" charset="0"/>
                <a:ea typeface="MS PGothic" pitchFamily="34" charset="-128"/>
                <a:cs typeface="Arial" pitchFamily="34" charset="0"/>
              </a:rPr>
              <a:t>An average </a:t>
            </a:r>
            <a:r>
              <a:rPr lang="en-US" altLang="en-US" dirty="0">
                <a:solidFill>
                  <a:schemeClr val="tx1">
                    <a:lumMod val="75000"/>
                    <a:lumOff val="25000"/>
                  </a:schemeClr>
                </a:solidFill>
                <a:latin typeface="Gill Sans MT" panose="020B0502020104020203" pitchFamily="34" charset="0"/>
                <a:ea typeface="MS PGothic" pitchFamily="34" charset="-128"/>
                <a:cs typeface="Arial" pitchFamily="34" charset="0"/>
              </a:rPr>
              <a:t>adult has 5.2 L of blood. What is the volume of blood in pints?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C728F46-7AF3-4247-9D82-1F36DED7D043}"/>
                  </a:ext>
                </a:extLst>
              </p:cNvPr>
              <p:cNvSpPr txBox="1"/>
              <p:nvPr/>
            </p:nvSpPr>
            <p:spPr bwMode="auto">
              <a:xfrm flipH="1">
                <a:off x="1024154" y="1388840"/>
                <a:ext cx="934185" cy="714683"/>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left"/>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smtClean="0">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5.2 </m:t>
                              </m:r>
                              <m:r>
                                <m:rPr>
                                  <m:sty m:val="p"/>
                                </m:rPr>
                                <a:rPr lang="en-US" b="0" i="0" smtClean="0">
                                  <a:solidFill>
                                    <a:srgbClr val="E7788B"/>
                                  </a:solidFill>
                                  <a:latin typeface="Cambria Math" panose="02040503050406030204" pitchFamily="18" charset="0"/>
                                  <a:cs typeface="Times New Roman" pitchFamily="18" charset="0"/>
                                </a:rPr>
                                <m:t>L</m:t>
                              </m:r>
                            </m:num>
                            <m:den/>
                          </m:f>
                        </m:e>
                      </m:d>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9" name="TextBox 8">
                <a:extLst>
                  <a:ext uri="{FF2B5EF4-FFF2-40B4-BE49-F238E27FC236}">
                    <a16:creationId xmlns:a16="http://schemas.microsoft.com/office/drawing/2014/main" id="{1C728F46-7AF3-4247-9D82-1F36DED7D043}"/>
                  </a:ext>
                </a:extLst>
              </p:cNvPr>
              <p:cNvSpPr txBox="1">
                <a:spLocks noRot="1" noChangeAspect="1" noMove="1" noResize="1" noEditPoints="1" noAdjustHandles="1" noChangeArrowheads="1" noChangeShapeType="1" noTextEdit="1"/>
              </p:cNvSpPr>
              <p:nvPr/>
            </p:nvSpPr>
            <p:spPr bwMode="auto">
              <a:xfrm flipH="1">
                <a:off x="1024154" y="1388840"/>
                <a:ext cx="934185" cy="714683"/>
              </a:xfrm>
              <a:prstGeom prst="rect">
                <a:avLst/>
              </a:prstGeom>
              <a:blipFill>
                <a:blip r:embed="rId4"/>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1F347F3-5299-4E50-90BA-9DE9D71D6E35}"/>
                  </a:ext>
                </a:extLst>
              </p:cNvPr>
              <p:cNvSpPr/>
              <p:nvPr/>
            </p:nvSpPr>
            <p:spPr>
              <a:xfrm>
                <a:off x="1704363" y="1391916"/>
                <a:ext cx="1443344"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4.23</m:t>
                              </m:r>
                              <m:r>
                                <a:rPr lang="en-US" i="1">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cups</m:t>
                              </m:r>
                            </m:num>
                            <m:den>
                              <m:r>
                                <a:rPr lang="en-US" b="0" i="1" smtClean="0">
                                  <a:solidFill>
                                    <a:srgbClr val="E7788B"/>
                                  </a:solidFill>
                                  <a:latin typeface="Cambria Math" panose="02040503050406030204" pitchFamily="18" charset="0"/>
                                  <a:cs typeface="Times New Roman" pitchFamily="18" charset="0"/>
                                </a:rPr>
                                <m:t>1.0</m:t>
                              </m:r>
                              <m:r>
                                <a:rPr lang="en-US" i="1">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L</m:t>
                              </m:r>
                            </m:den>
                          </m:f>
                        </m:e>
                      </m:d>
                    </m:oMath>
                  </m:oMathPara>
                </a14:m>
                <a:endParaRPr lang="en-US" dirty="0">
                  <a:solidFill>
                    <a:srgbClr val="E7788B"/>
                  </a:solidFill>
                  <a:latin typeface="Gill Sans MT" panose="020B0502020104020203" pitchFamily="34" charset="0"/>
                </a:endParaRPr>
              </a:p>
            </p:txBody>
          </p:sp>
        </mc:Choice>
        <mc:Fallback xmlns="">
          <p:sp>
            <p:nvSpPr>
              <p:cNvPr id="10" name="Rectangle 9">
                <a:extLst>
                  <a:ext uri="{FF2B5EF4-FFF2-40B4-BE49-F238E27FC236}">
                    <a16:creationId xmlns:a16="http://schemas.microsoft.com/office/drawing/2014/main" id="{11F347F3-5299-4E50-90BA-9DE9D71D6E35}"/>
                  </a:ext>
                </a:extLst>
              </p:cNvPr>
              <p:cNvSpPr>
                <a:spLocks noRot="1" noChangeAspect="1" noMove="1" noResize="1" noEditPoints="1" noAdjustHandles="1" noChangeArrowheads="1" noChangeShapeType="1" noTextEdit="1"/>
              </p:cNvSpPr>
              <p:nvPr/>
            </p:nvSpPr>
            <p:spPr>
              <a:xfrm>
                <a:off x="1704363" y="1391916"/>
                <a:ext cx="1443344"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9B56CE4-34F9-40B2-BE18-3DFF0CD0C45C}"/>
                  </a:ext>
                </a:extLst>
              </p:cNvPr>
              <p:cNvSpPr/>
              <p:nvPr/>
            </p:nvSpPr>
            <p:spPr>
              <a:xfrm>
                <a:off x="2872013" y="1403694"/>
                <a:ext cx="172226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0.50</m:t>
                              </m:r>
                              <m:r>
                                <a:rPr lang="en-US" i="1">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pints</m:t>
                              </m:r>
                            </m:num>
                            <m:den>
                              <m:r>
                                <a:rPr lang="en-US" b="0" i="1" smtClean="0">
                                  <a:solidFill>
                                    <a:srgbClr val="E7788B"/>
                                  </a:solidFill>
                                  <a:latin typeface="Cambria Math" panose="02040503050406030204" pitchFamily="18" charset="0"/>
                                  <a:cs typeface="Times New Roman" pitchFamily="18" charset="0"/>
                                </a:rPr>
                                <m:t>1.00</m:t>
                              </m:r>
                              <m:r>
                                <a:rPr lang="en-US" i="1">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cups</m:t>
                              </m:r>
                            </m:den>
                          </m:f>
                        </m:e>
                      </m:d>
                      <m:r>
                        <a:rPr lang="en-US" i="1">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11" name="Rectangle 10">
                <a:extLst>
                  <a:ext uri="{FF2B5EF4-FFF2-40B4-BE49-F238E27FC236}">
                    <a16:creationId xmlns:a16="http://schemas.microsoft.com/office/drawing/2014/main" id="{F9B56CE4-34F9-40B2-BE18-3DFF0CD0C45C}"/>
                  </a:ext>
                </a:extLst>
              </p:cNvPr>
              <p:cNvSpPr>
                <a:spLocks noRot="1" noChangeAspect="1" noMove="1" noResize="1" noEditPoints="1" noAdjustHandles="1" noChangeArrowheads="1" noChangeShapeType="1" noTextEdit="1"/>
              </p:cNvSpPr>
              <p:nvPr/>
            </p:nvSpPr>
            <p:spPr>
              <a:xfrm>
                <a:off x="2872013" y="1403694"/>
                <a:ext cx="1722266" cy="714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D7F1C82-3AFD-45EC-9C19-42F6F6BBD761}"/>
                  </a:ext>
                </a:extLst>
              </p:cNvPr>
              <p:cNvSpPr/>
              <p:nvPr/>
            </p:nvSpPr>
            <p:spPr>
              <a:xfrm>
                <a:off x="4358363" y="1569667"/>
                <a:ext cx="1487907" cy="369332"/>
              </a:xfrm>
              <a:prstGeom prst="rect">
                <a:avLst/>
              </a:prstGeom>
            </p:spPr>
            <p:txBody>
              <a:bodyPr wrap="none">
                <a:spAutoFit/>
              </a:bodyPr>
              <a:lstStyle/>
              <a:p>
                <a:pPr lvl="0" eaLnBrk="0" hangingPunct="0">
                  <a:buClr>
                    <a:srgbClr val="000000"/>
                  </a:buClr>
                  <a:buSzPct val="100000"/>
                  <a:tabLst>
                    <a:tab pos="914400" algn="l"/>
                  </a:tabLst>
                </a:pPr>
                <a14:m>
                  <m:oMathPara xmlns:m="http://schemas.openxmlformats.org/officeDocument/2006/math">
                    <m:oMathParaPr>
                      <m:jc m:val="centerGroup"/>
                    </m:oMathParaPr>
                    <m:oMath xmlns:m="http://schemas.openxmlformats.org/officeDocument/2006/math">
                      <m:r>
                        <a:rPr lang="en-US" b="0" i="1" smtClean="0">
                          <a:solidFill>
                            <a:srgbClr val="E7788B"/>
                          </a:solidFill>
                          <a:latin typeface="Cambria Math" panose="02040503050406030204" pitchFamily="18" charset="0"/>
                          <a:cs typeface="Times New Roman" pitchFamily="18" charset="0"/>
                        </a:rPr>
                        <m:t>10.998</m:t>
                      </m:r>
                      <m:r>
                        <a:rPr lang="en-US" b="0" i="1">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pints</m:t>
                      </m:r>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13" name="Rectangle 12">
                <a:extLst>
                  <a:ext uri="{FF2B5EF4-FFF2-40B4-BE49-F238E27FC236}">
                    <a16:creationId xmlns:a16="http://schemas.microsoft.com/office/drawing/2014/main" id="{5D7F1C82-3AFD-45EC-9C19-42F6F6BBD761}"/>
                  </a:ext>
                </a:extLst>
              </p:cNvPr>
              <p:cNvSpPr>
                <a:spLocks noRot="1" noChangeAspect="1" noMove="1" noResize="1" noEditPoints="1" noAdjustHandles="1" noChangeArrowheads="1" noChangeShapeType="1" noTextEdit="1"/>
              </p:cNvSpPr>
              <p:nvPr/>
            </p:nvSpPr>
            <p:spPr>
              <a:xfrm>
                <a:off x="4358363" y="1569667"/>
                <a:ext cx="1487907" cy="369332"/>
              </a:xfrm>
              <a:prstGeom prst="rect">
                <a:avLst/>
              </a:prstGeom>
              <a:blipFill>
                <a:blip r:embed="rId7"/>
                <a:stretch>
                  <a:fillRect b="-13115"/>
                </a:stretch>
              </a:blipFill>
            </p:spPr>
            <p:txBody>
              <a:bodyPr/>
              <a:lstStyle/>
              <a:p>
                <a:r>
                  <a:rPr lang="en-US">
                    <a:noFill/>
                  </a:rPr>
                  <a:t> </a:t>
                </a:r>
              </a:p>
            </p:txBody>
          </p:sp>
        </mc:Fallback>
      </mc:AlternateContent>
      <p:sp>
        <p:nvSpPr>
          <p:cNvPr id="14" name="Title 1">
            <a:extLst>
              <a:ext uri="{FF2B5EF4-FFF2-40B4-BE49-F238E27FC236}">
                <a16:creationId xmlns:a16="http://schemas.microsoft.com/office/drawing/2014/main" id="{C1CC6D32-82F5-405F-93B2-A2428AFA3ADC}"/>
              </a:ext>
            </a:extLst>
          </p:cNvPr>
          <p:cNvSpPr txBox="1">
            <a:spLocks/>
          </p:cNvSpPr>
          <p:nvPr>
            <p:custDataLst>
              <p:tags r:id="rId1"/>
            </p:custDataLst>
          </p:nvPr>
        </p:nvSpPr>
        <p:spPr>
          <a:xfrm>
            <a:off x="-27781" y="2295010"/>
            <a:ext cx="8915400" cy="3921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800" dirty="0">
                <a:solidFill>
                  <a:schemeClr val="tx1">
                    <a:lumMod val="75000"/>
                    <a:lumOff val="25000"/>
                  </a:schemeClr>
                </a:solidFill>
                <a:latin typeface="Gill Sans MT" panose="020B0502020104020203" pitchFamily="34" charset="0"/>
              </a:rPr>
              <a:t>If someone weighs 175 lbs.  What is that in kilograms. (1 </a:t>
            </a:r>
            <a:r>
              <a:rPr lang="en-US" altLang="en-US" sz="1800" dirty="0" err="1">
                <a:solidFill>
                  <a:schemeClr val="tx1">
                    <a:lumMod val="75000"/>
                    <a:lumOff val="25000"/>
                  </a:schemeClr>
                </a:solidFill>
                <a:latin typeface="Gill Sans MT" panose="020B0502020104020203" pitchFamily="34" charset="0"/>
              </a:rPr>
              <a:t>lb</a:t>
            </a:r>
            <a:r>
              <a:rPr lang="en-US" altLang="en-US" sz="1800" dirty="0">
                <a:solidFill>
                  <a:schemeClr val="tx1">
                    <a:lumMod val="75000"/>
                    <a:lumOff val="25000"/>
                  </a:schemeClr>
                </a:solidFill>
                <a:latin typeface="Gill Sans MT" panose="020B0502020104020203" pitchFamily="34" charset="0"/>
              </a:rPr>
              <a:t> = 453.6 g)</a:t>
            </a:r>
          </a:p>
        </p:txBody>
      </p:sp>
      <p:sp>
        <p:nvSpPr>
          <p:cNvPr id="16" name="Rectangle 15">
            <a:extLst>
              <a:ext uri="{FF2B5EF4-FFF2-40B4-BE49-F238E27FC236}">
                <a16:creationId xmlns:a16="http://schemas.microsoft.com/office/drawing/2014/main" id="{61BBB5ED-3A13-467F-ACC8-240C4FEF1D35}"/>
              </a:ext>
            </a:extLst>
          </p:cNvPr>
          <p:cNvSpPr/>
          <p:nvPr/>
        </p:nvSpPr>
        <p:spPr>
          <a:xfrm>
            <a:off x="0" y="3543602"/>
            <a:ext cx="9171780" cy="541046"/>
          </a:xfrm>
          <a:prstGeom prst="rect">
            <a:avLst/>
          </a:prstGeom>
        </p:spPr>
        <p:txBody>
          <a:bodyPr wrap="square">
            <a:spAutoFit/>
          </a:bodyPr>
          <a:lstStyle/>
          <a:p>
            <a:pPr lvl="0" eaLnBrk="0" hangingPunct="0">
              <a:lnSpc>
                <a:spcPct val="81000"/>
              </a:lnSpc>
              <a:spcBef>
                <a:spcPts val="800"/>
              </a:spcBef>
              <a:buClr>
                <a:srgbClr val="000000"/>
              </a:buClr>
              <a:buSzPct val="100000"/>
            </a:pPr>
            <a:r>
              <a:rPr lang="en-US" kern="0" dirty="0">
                <a:solidFill>
                  <a:schemeClr val="tx1">
                    <a:lumMod val="75000"/>
                    <a:lumOff val="25000"/>
                  </a:schemeClr>
                </a:solidFill>
                <a:latin typeface="Gill Sans MT" panose="020B0502020104020203" pitchFamily="34" charset="0"/>
                <a:cs typeface="Times New Roman" pitchFamily="18" charset="0"/>
              </a:rPr>
              <a:t>A child requires a 5 ml dose of medicine each day. How many days would a gallon of this medicine last? Note that each gallon has 3.7854 L. </a:t>
            </a:r>
          </a:p>
        </p:txBody>
      </p:sp>
      <p:sp>
        <p:nvSpPr>
          <p:cNvPr id="17" name="Rectangle 16">
            <a:extLst>
              <a:ext uri="{FF2B5EF4-FFF2-40B4-BE49-F238E27FC236}">
                <a16:creationId xmlns:a16="http://schemas.microsoft.com/office/drawing/2014/main" id="{4452B97A-1DC6-4723-9E17-535177B9730E}"/>
              </a:ext>
            </a:extLst>
          </p:cNvPr>
          <p:cNvSpPr/>
          <p:nvPr/>
        </p:nvSpPr>
        <p:spPr>
          <a:xfrm>
            <a:off x="-1" y="4938469"/>
            <a:ext cx="9171781" cy="541046"/>
          </a:xfrm>
          <a:prstGeom prst="rect">
            <a:avLst/>
          </a:prstGeom>
        </p:spPr>
        <p:txBody>
          <a:bodyPr wrap="square">
            <a:spAutoFit/>
          </a:bodyPr>
          <a:lstStyle/>
          <a:p>
            <a:pPr lvl="0" eaLnBrk="0" hangingPunct="0">
              <a:lnSpc>
                <a:spcPct val="81000"/>
              </a:lnSpc>
              <a:spcBef>
                <a:spcPts val="800"/>
              </a:spcBef>
              <a:buClr>
                <a:srgbClr val="000000"/>
              </a:buClr>
              <a:buSzPct val="100000"/>
            </a:pPr>
            <a:r>
              <a:rPr lang="en-US" kern="0" dirty="0">
                <a:solidFill>
                  <a:schemeClr val="tx1">
                    <a:lumMod val="75000"/>
                    <a:lumOff val="25000"/>
                  </a:schemeClr>
                </a:solidFill>
                <a:latin typeface="Gill Sans MT" panose="020B0502020104020203" pitchFamily="34" charset="0"/>
                <a:cs typeface="Times New Roman" pitchFamily="18" charset="0"/>
              </a:rPr>
              <a:t>The moon is 384,403 km from the earth. Estimate how many quarters laid end to end will it take to reach the moon if a quarter has a diameter of 2.3 cm.</a:t>
            </a:r>
          </a:p>
        </p:txBody>
      </p:sp>
      <p:cxnSp>
        <p:nvCxnSpPr>
          <p:cNvPr id="20" name="Straight Connector 19">
            <a:extLst>
              <a:ext uri="{FF2B5EF4-FFF2-40B4-BE49-F238E27FC236}">
                <a16:creationId xmlns:a16="http://schemas.microsoft.com/office/drawing/2014/main" id="{7B1E2092-D8ED-419D-A21A-72139500B89A}"/>
              </a:ext>
            </a:extLst>
          </p:cNvPr>
          <p:cNvCxnSpPr/>
          <p:nvPr/>
        </p:nvCxnSpPr>
        <p:spPr>
          <a:xfrm>
            <a:off x="0" y="2294755"/>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5BC9358-BA33-4C36-8B5C-75791CC98710}"/>
              </a:ext>
            </a:extLst>
          </p:cNvPr>
          <p:cNvCxnSpPr/>
          <p:nvPr/>
        </p:nvCxnSpPr>
        <p:spPr>
          <a:xfrm>
            <a:off x="0" y="3495400"/>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F7EA95-D956-4EEA-A036-541123AE624A}"/>
              </a:ext>
            </a:extLst>
          </p:cNvPr>
          <p:cNvCxnSpPr/>
          <p:nvPr/>
        </p:nvCxnSpPr>
        <p:spPr>
          <a:xfrm>
            <a:off x="0" y="4941116"/>
            <a:ext cx="914112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Title 3">
            <a:extLst>
              <a:ext uri="{FF2B5EF4-FFF2-40B4-BE49-F238E27FC236}">
                <a16:creationId xmlns:a16="http://schemas.microsoft.com/office/drawing/2014/main" id="{84F3100D-AEDD-4BEF-A03D-C67182AA9D20}"/>
              </a:ext>
            </a:extLst>
          </p:cNvPr>
          <p:cNvSpPr txBox="1">
            <a:spLocks/>
          </p:cNvSpPr>
          <p:nvPr/>
        </p:nvSpPr>
        <p:spPr bwMode="auto">
          <a:xfrm>
            <a:off x="0" y="275266"/>
            <a:ext cx="7767638" cy="600846"/>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l" defTabSz="457200" rtl="0" eaLnBrk="0" fontAlgn="base" latinLnBrk="0" hangingPunct="0">
              <a:lnSpc>
                <a:spcPct val="81000"/>
              </a:lnSpc>
              <a:spcBef>
                <a:spcPct val="0"/>
              </a:spcBef>
              <a:spcAft>
                <a:spcPct val="0"/>
              </a:spcAft>
              <a:buClr>
                <a:srgbClr val="000000"/>
              </a:buClr>
              <a:buSzPct val="100000"/>
              <a:buFont typeface="Arial" charset="0"/>
              <a:buNone/>
              <a:tabLst/>
              <a:defRPr/>
            </a:pPr>
            <a:r>
              <a:rPr kumimoji="0" lang="en-US" sz="3300" b="1" u="none" strike="noStrike" kern="0" cap="none" spc="0" normalizeH="0" baseline="0" noProof="0" dirty="0">
                <a:ln>
                  <a:noFill/>
                </a:ln>
                <a:solidFill>
                  <a:schemeClr val="tx1">
                    <a:lumMod val="75000"/>
                    <a:lumOff val="25000"/>
                  </a:schemeClr>
                </a:solidFill>
                <a:uLnTx/>
                <a:uFillTx/>
                <a:latin typeface="Gill Sans MT" panose="020B0502020104020203" pitchFamily="34" charset="0"/>
                <a:ea typeface="+mj-ea"/>
                <a:cs typeface="Times New Roman" pitchFamily="18" charset="0"/>
              </a:rPr>
              <a:t>Example</a:t>
            </a:r>
          </a:p>
        </p:txBody>
      </p:sp>
      <p:cxnSp>
        <p:nvCxnSpPr>
          <p:cNvPr id="23" name="Straight Connector 22">
            <a:extLst>
              <a:ext uri="{FF2B5EF4-FFF2-40B4-BE49-F238E27FC236}">
                <a16:creationId xmlns:a16="http://schemas.microsoft.com/office/drawing/2014/main" id="{7EA6C87F-95C4-48D4-A8CA-1A5AAD96857C}"/>
              </a:ext>
            </a:extLst>
          </p:cNvPr>
          <p:cNvCxnSpPr>
            <a:cxnSpLocks noChangeShapeType="1"/>
          </p:cNvCxnSpPr>
          <p:nvPr/>
        </p:nvCxnSpPr>
        <p:spPr bwMode="auto">
          <a:xfrm flipV="1">
            <a:off x="1547029" y="1528625"/>
            <a:ext cx="215065" cy="156136"/>
          </a:xfrm>
          <a:prstGeom prst="line">
            <a:avLst/>
          </a:prstGeom>
          <a:noFill/>
          <a:ln w="38100" algn="ctr">
            <a:solidFill>
              <a:srgbClr val="67AEB6"/>
            </a:solidFill>
            <a:round/>
            <a:headEnd/>
            <a:tailEnd/>
          </a:ln>
        </p:spPr>
      </p:cxnSp>
      <p:cxnSp>
        <p:nvCxnSpPr>
          <p:cNvPr id="26" name="Straight Connector 25">
            <a:extLst>
              <a:ext uri="{FF2B5EF4-FFF2-40B4-BE49-F238E27FC236}">
                <a16:creationId xmlns:a16="http://schemas.microsoft.com/office/drawing/2014/main" id="{75190A94-AF90-4182-9158-248F680CBD7E}"/>
              </a:ext>
            </a:extLst>
          </p:cNvPr>
          <p:cNvCxnSpPr>
            <a:cxnSpLocks noChangeShapeType="1"/>
          </p:cNvCxnSpPr>
          <p:nvPr/>
        </p:nvCxnSpPr>
        <p:spPr bwMode="auto">
          <a:xfrm flipV="1">
            <a:off x="2476802" y="1844258"/>
            <a:ext cx="215065" cy="156136"/>
          </a:xfrm>
          <a:prstGeom prst="line">
            <a:avLst/>
          </a:prstGeom>
          <a:noFill/>
          <a:ln w="38100" algn="ctr">
            <a:solidFill>
              <a:srgbClr val="67AEB6"/>
            </a:solidFill>
            <a:round/>
            <a:headEnd/>
            <a:tailEnd/>
          </a:ln>
        </p:spPr>
      </p:cxnSp>
      <p:cxnSp>
        <p:nvCxnSpPr>
          <p:cNvPr id="27" name="Straight Connector 26">
            <a:extLst>
              <a:ext uri="{FF2B5EF4-FFF2-40B4-BE49-F238E27FC236}">
                <a16:creationId xmlns:a16="http://schemas.microsoft.com/office/drawing/2014/main" id="{E0388BA6-C476-4304-8CF3-A87E8B0EE7E5}"/>
              </a:ext>
            </a:extLst>
          </p:cNvPr>
          <p:cNvCxnSpPr>
            <a:cxnSpLocks noChangeShapeType="1"/>
          </p:cNvCxnSpPr>
          <p:nvPr/>
        </p:nvCxnSpPr>
        <p:spPr bwMode="auto">
          <a:xfrm flipV="1">
            <a:off x="2544561" y="1520875"/>
            <a:ext cx="215065" cy="156136"/>
          </a:xfrm>
          <a:prstGeom prst="line">
            <a:avLst/>
          </a:prstGeom>
          <a:noFill/>
          <a:ln w="38100" algn="ctr">
            <a:solidFill>
              <a:srgbClr val="67AEB6"/>
            </a:solidFill>
            <a:round/>
            <a:headEnd/>
            <a:tailEnd/>
          </a:ln>
        </p:spPr>
      </p:cxnSp>
      <p:cxnSp>
        <p:nvCxnSpPr>
          <p:cNvPr id="28" name="Straight Connector 27">
            <a:extLst>
              <a:ext uri="{FF2B5EF4-FFF2-40B4-BE49-F238E27FC236}">
                <a16:creationId xmlns:a16="http://schemas.microsoft.com/office/drawing/2014/main" id="{4ABC0F46-EAC0-45F7-A415-9FD75612DA2B}"/>
              </a:ext>
            </a:extLst>
          </p:cNvPr>
          <p:cNvCxnSpPr>
            <a:cxnSpLocks noChangeShapeType="1"/>
          </p:cNvCxnSpPr>
          <p:nvPr/>
        </p:nvCxnSpPr>
        <p:spPr bwMode="auto">
          <a:xfrm flipV="1">
            <a:off x="3720383" y="1860931"/>
            <a:ext cx="215065" cy="156136"/>
          </a:xfrm>
          <a:prstGeom prst="line">
            <a:avLst/>
          </a:prstGeom>
          <a:noFill/>
          <a:ln w="38100" algn="ctr">
            <a:solidFill>
              <a:srgbClr val="67AEB6"/>
            </a:solidFill>
            <a:round/>
            <a:headEnd/>
            <a:tailEnd/>
          </a:ln>
        </p:spPr>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E474444-F45F-424F-A0D3-9660A04F1F01}"/>
                  </a:ext>
                </a:extLst>
              </p:cNvPr>
              <p:cNvSpPr txBox="1"/>
              <p:nvPr/>
            </p:nvSpPr>
            <p:spPr bwMode="auto">
              <a:xfrm flipH="1">
                <a:off x="1024154" y="2709736"/>
                <a:ext cx="934185" cy="714683"/>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left"/>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smtClean="0">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175 </m:t>
                              </m:r>
                              <m:r>
                                <m:rPr>
                                  <m:sty m:val="p"/>
                                </m:rPr>
                                <a:rPr lang="en-US" b="0" i="0" smtClean="0">
                                  <a:solidFill>
                                    <a:srgbClr val="E7788B"/>
                                  </a:solidFill>
                                  <a:latin typeface="Cambria Math" panose="02040503050406030204" pitchFamily="18" charset="0"/>
                                  <a:cs typeface="Times New Roman" pitchFamily="18" charset="0"/>
                                </a:rPr>
                                <m:t>lb</m:t>
                              </m:r>
                            </m:num>
                            <m:den/>
                          </m:f>
                        </m:e>
                      </m:d>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29" name="TextBox 28">
                <a:extLst>
                  <a:ext uri="{FF2B5EF4-FFF2-40B4-BE49-F238E27FC236}">
                    <a16:creationId xmlns:a16="http://schemas.microsoft.com/office/drawing/2014/main" id="{DE474444-F45F-424F-A0D3-9660A04F1F01}"/>
                  </a:ext>
                </a:extLst>
              </p:cNvPr>
              <p:cNvSpPr txBox="1">
                <a:spLocks noRot="1" noChangeAspect="1" noMove="1" noResize="1" noEditPoints="1" noAdjustHandles="1" noChangeArrowheads="1" noChangeShapeType="1" noTextEdit="1"/>
              </p:cNvSpPr>
              <p:nvPr/>
            </p:nvSpPr>
            <p:spPr bwMode="auto">
              <a:xfrm flipH="1">
                <a:off x="1024154" y="2709736"/>
                <a:ext cx="934185" cy="714683"/>
              </a:xfrm>
              <a:prstGeom prst="rect">
                <a:avLst/>
              </a:prstGeom>
              <a:blipFill>
                <a:blip r:embed="rId8"/>
                <a:stretch>
                  <a:fillRect r="-3268"/>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8E3E883D-7494-4431-A062-39A66C2BEC8B}"/>
                  </a:ext>
                </a:extLst>
              </p:cNvPr>
              <p:cNvSpPr/>
              <p:nvPr/>
            </p:nvSpPr>
            <p:spPr>
              <a:xfrm>
                <a:off x="1836503" y="2706221"/>
                <a:ext cx="123976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453.6</m:t>
                              </m:r>
                              <m:r>
                                <a:rPr lang="en-US" i="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g</m:t>
                              </m:r>
                            </m:num>
                            <m:den>
                              <m:r>
                                <a:rPr lang="en-US" b="0" i="0" smtClean="0">
                                  <a:solidFill>
                                    <a:srgbClr val="E7788B"/>
                                  </a:solidFill>
                                  <a:latin typeface="Cambria Math" panose="02040503050406030204" pitchFamily="18" charset="0"/>
                                  <a:cs typeface="Times New Roman" pitchFamily="18" charset="0"/>
                                </a:rPr>
                                <m:t>1.0</m:t>
                              </m:r>
                              <m:r>
                                <a:rPr lang="en-US" i="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lb</m:t>
                              </m:r>
                            </m:den>
                          </m:f>
                        </m:e>
                      </m:d>
                    </m:oMath>
                  </m:oMathPara>
                </a14:m>
                <a:endParaRPr lang="en-US" dirty="0">
                  <a:solidFill>
                    <a:srgbClr val="E7788B"/>
                  </a:solidFill>
                  <a:latin typeface="Gill Sans MT" panose="020B0502020104020203" pitchFamily="34" charset="0"/>
                </a:endParaRPr>
              </a:p>
            </p:txBody>
          </p:sp>
        </mc:Choice>
        <mc:Fallback xmlns="">
          <p:sp>
            <p:nvSpPr>
              <p:cNvPr id="30" name="Rectangle 29">
                <a:extLst>
                  <a:ext uri="{FF2B5EF4-FFF2-40B4-BE49-F238E27FC236}">
                    <a16:creationId xmlns:a16="http://schemas.microsoft.com/office/drawing/2014/main" id="{8E3E883D-7494-4431-A062-39A66C2BEC8B}"/>
                  </a:ext>
                </a:extLst>
              </p:cNvPr>
              <p:cNvSpPr>
                <a:spLocks noRot="1" noChangeAspect="1" noMove="1" noResize="1" noEditPoints="1" noAdjustHandles="1" noChangeArrowheads="1" noChangeShapeType="1" noTextEdit="1"/>
              </p:cNvSpPr>
              <p:nvPr/>
            </p:nvSpPr>
            <p:spPr>
              <a:xfrm>
                <a:off x="1836503" y="2706221"/>
                <a:ext cx="1239762" cy="71468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51D27B5A-EE51-456E-A5D1-90F669810FB3}"/>
                  </a:ext>
                </a:extLst>
              </p:cNvPr>
              <p:cNvSpPr/>
              <p:nvPr/>
            </p:nvSpPr>
            <p:spPr>
              <a:xfrm>
                <a:off x="2775162" y="2720773"/>
                <a:ext cx="147059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1</m:t>
                              </m:r>
                              <m:r>
                                <a:rPr lang="en-US" i="1">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kg</m:t>
                              </m:r>
                            </m:num>
                            <m:den>
                              <m:r>
                                <a:rPr lang="en-US" b="0" i="1" smtClean="0">
                                  <a:solidFill>
                                    <a:srgbClr val="E7788B"/>
                                  </a:solidFill>
                                  <a:latin typeface="Cambria Math" panose="02040503050406030204" pitchFamily="18" charset="0"/>
                                  <a:cs typeface="Times New Roman" pitchFamily="18" charset="0"/>
                                </a:rPr>
                                <m:t>1000</m:t>
                              </m:r>
                              <m:r>
                                <a:rPr lang="en-US" i="1">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g</m:t>
                              </m:r>
                            </m:den>
                          </m:f>
                        </m:e>
                      </m:d>
                      <m:r>
                        <a:rPr lang="en-US" i="1">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31" name="Rectangle 30">
                <a:extLst>
                  <a:ext uri="{FF2B5EF4-FFF2-40B4-BE49-F238E27FC236}">
                    <a16:creationId xmlns:a16="http://schemas.microsoft.com/office/drawing/2014/main" id="{51D27B5A-EE51-456E-A5D1-90F669810FB3}"/>
                  </a:ext>
                </a:extLst>
              </p:cNvPr>
              <p:cNvSpPr>
                <a:spLocks noRot="1" noChangeAspect="1" noMove="1" noResize="1" noEditPoints="1" noAdjustHandles="1" noChangeArrowheads="1" noChangeShapeType="1" noTextEdit="1"/>
              </p:cNvSpPr>
              <p:nvPr/>
            </p:nvSpPr>
            <p:spPr>
              <a:xfrm>
                <a:off x="2775162" y="2720773"/>
                <a:ext cx="1470595" cy="71468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CBB062F6-5F02-4377-AF91-AE5D8C537A0A}"/>
                  </a:ext>
                </a:extLst>
              </p:cNvPr>
              <p:cNvSpPr/>
              <p:nvPr/>
            </p:nvSpPr>
            <p:spPr>
              <a:xfrm>
                <a:off x="4018743" y="2908317"/>
                <a:ext cx="1096775" cy="369332"/>
              </a:xfrm>
              <a:prstGeom prst="rect">
                <a:avLst/>
              </a:prstGeom>
            </p:spPr>
            <p:txBody>
              <a:bodyPr wrap="none">
                <a:spAutoFit/>
              </a:bodyPr>
              <a:lstStyle/>
              <a:p>
                <a:pPr lvl="0" eaLnBrk="0" hangingPunct="0">
                  <a:buClr>
                    <a:srgbClr val="000000"/>
                  </a:buClr>
                  <a:buSzPct val="100000"/>
                  <a:tabLst>
                    <a:tab pos="914400" algn="l"/>
                  </a:tabLst>
                </a:pPr>
                <a14:m>
                  <m:oMathPara xmlns:m="http://schemas.openxmlformats.org/officeDocument/2006/math">
                    <m:oMathParaPr>
                      <m:jc m:val="centerGroup"/>
                    </m:oMathParaPr>
                    <m:oMath xmlns:m="http://schemas.openxmlformats.org/officeDocument/2006/math">
                      <m:r>
                        <a:rPr lang="en-US" b="0" i="1" smtClean="0">
                          <a:solidFill>
                            <a:srgbClr val="E7788B"/>
                          </a:solidFill>
                          <a:latin typeface="Cambria Math" panose="02040503050406030204" pitchFamily="18" charset="0"/>
                          <a:cs typeface="Times New Roman" pitchFamily="18" charset="0"/>
                        </a:rPr>
                        <m:t>79.38</m:t>
                      </m:r>
                      <m:r>
                        <a:rPr lang="en-US" b="0" i="1">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kg</m:t>
                      </m:r>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32" name="Rectangle 31">
                <a:extLst>
                  <a:ext uri="{FF2B5EF4-FFF2-40B4-BE49-F238E27FC236}">
                    <a16:creationId xmlns:a16="http://schemas.microsoft.com/office/drawing/2014/main" id="{CBB062F6-5F02-4377-AF91-AE5D8C537A0A}"/>
                  </a:ext>
                </a:extLst>
              </p:cNvPr>
              <p:cNvSpPr>
                <a:spLocks noRot="1" noChangeAspect="1" noMove="1" noResize="1" noEditPoints="1" noAdjustHandles="1" noChangeArrowheads="1" noChangeShapeType="1" noTextEdit="1"/>
              </p:cNvSpPr>
              <p:nvPr/>
            </p:nvSpPr>
            <p:spPr>
              <a:xfrm>
                <a:off x="4018743" y="2908317"/>
                <a:ext cx="1096775" cy="369332"/>
              </a:xfrm>
              <a:prstGeom prst="rect">
                <a:avLst/>
              </a:prstGeom>
              <a:blipFill>
                <a:blip r:embed="rId11"/>
                <a:stretch>
                  <a:fillRect b="-14754"/>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96DBFA71-B013-4EE6-B509-2F03C612AAD7}"/>
              </a:ext>
            </a:extLst>
          </p:cNvPr>
          <p:cNvCxnSpPr>
            <a:cxnSpLocks noChangeShapeType="1"/>
          </p:cNvCxnSpPr>
          <p:nvPr/>
        </p:nvCxnSpPr>
        <p:spPr bwMode="auto">
          <a:xfrm flipV="1">
            <a:off x="1618122" y="2833963"/>
            <a:ext cx="215065" cy="156136"/>
          </a:xfrm>
          <a:prstGeom prst="line">
            <a:avLst/>
          </a:prstGeom>
          <a:noFill/>
          <a:ln w="38100" algn="ctr">
            <a:solidFill>
              <a:srgbClr val="67AEB6"/>
            </a:solidFill>
            <a:round/>
            <a:headEnd/>
            <a:tailEnd/>
          </a:ln>
        </p:spPr>
      </p:cxnSp>
      <p:cxnSp>
        <p:nvCxnSpPr>
          <p:cNvPr id="34" name="Straight Connector 33">
            <a:extLst>
              <a:ext uri="{FF2B5EF4-FFF2-40B4-BE49-F238E27FC236}">
                <a16:creationId xmlns:a16="http://schemas.microsoft.com/office/drawing/2014/main" id="{7911ABFF-ED8D-444B-BB88-11A7F3A59A69}"/>
              </a:ext>
            </a:extLst>
          </p:cNvPr>
          <p:cNvCxnSpPr>
            <a:cxnSpLocks noChangeShapeType="1"/>
          </p:cNvCxnSpPr>
          <p:nvPr/>
        </p:nvCxnSpPr>
        <p:spPr bwMode="auto">
          <a:xfrm flipV="1">
            <a:off x="2548126" y="3130241"/>
            <a:ext cx="215065" cy="156136"/>
          </a:xfrm>
          <a:prstGeom prst="line">
            <a:avLst/>
          </a:prstGeom>
          <a:noFill/>
          <a:ln w="38100" algn="ctr">
            <a:solidFill>
              <a:srgbClr val="67AEB6"/>
            </a:solidFill>
            <a:round/>
            <a:headEnd/>
            <a:tailEnd/>
          </a:ln>
        </p:spPr>
      </p:cxnSp>
      <p:cxnSp>
        <p:nvCxnSpPr>
          <p:cNvPr id="35" name="Straight Connector 34">
            <a:extLst>
              <a:ext uri="{FF2B5EF4-FFF2-40B4-BE49-F238E27FC236}">
                <a16:creationId xmlns:a16="http://schemas.microsoft.com/office/drawing/2014/main" id="{D4FFDCAB-80CC-4137-A519-24DE78C1CD81}"/>
              </a:ext>
            </a:extLst>
          </p:cNvPr>
          <p:cNvCxnSpPr>
            <a:cxnSpLocks noChangeShapeType="1"/>
          </p:cNvCxnSpPr>
          <p:nvPr/>
        </p:nvCxnSpPr>
        <p:spPr bwMode="auto">
          <a:xfrm flipV="1">
            <a:off x="2627856" y="2897306"/>
            <a:ext cx="215065" cy="156136"/>
          </a:xfrm>
          <a:prstGeom prst="line">
            <a:avLst/>
          </a:prstGeom>
          <a:noFill/>
          <a:ln w="38100" algn="ctr">
            <a:solidFill>
              <a:srgbClr val="67AEB6"/>
            </a:solidFill>
            <a:round/>
            <a:headEnd/>
            <a:tailEnd/>
          </a:ln>
        </p:spPr>
      </p:cxnSp>
      <p:cxnSp>
        <p:nvCxnSpPr>
          <p:cNvPr id="36" name="Straight Connector 35">
            <a:extLst>
              <a:ext uri="{FF2B5EF4-FFF2-40B4-BE49-F238E27FC236}">
                <a16:creationId xmlns:a16="http://schemas.microsoft.com/office/drawing/2014/main" id="{CB611FA9-05E3-4C6E-8D98-A2F599849C57}"/>
              </a:ext>
            </a:extLst>
          </p:cNvPr>
          <p:cNvCxnSpPr>
            <a:cxnSpLocks noChangeShapeType="1"/>
          </p:cNvCxnSpPr>
          <p:nvPr/>
        </p:nvCxnSpPr>
        <p:spPr bwMode="auto">
          <a:xfrm flipV="1">
            <a:off x="3558288" y="3185728"/>
            <a:ext cx="215065" cy="156136"/>
          </a:xfrm>
          <a:prstGeom prst="line">
            <a:avLst/>
          </a:prstGeom>
          <a:noFill/>
          <a:ln w="38100" algn="ctr">
            <a:solidFill>
              <a:srgbClr val="67AEB6"/>
            </a:solidFill>
            <a:round/>
            <a:headEnd/>
            <a:tailEnd/>
          </a:ln>
        </p:spPr>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3588C3A-CF5E-40D5-87A7-566C44D9FDAE}"/>
                  </a:ext>
                </a:extLst>
              </p:cNvPr>
              <p:cNvSpPr txBox="1"/>
              <p:nvPr/>
            </p:nvSpPr>
            <p:spPr bwMode="auto">
              <a:xfrm flipH="1">
                <a:off x="1024154" y="4164631"/>
                <a:ext cx="934185" cy="714683"/>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left"/>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smtClean="0">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1 </m:t>
                              </m:r>
                              <m:r>
                                <m:rPr>
                                  <m:sty m:val="p"/>
                                </m:rPr>
                                <a:rPr lang="en-US" b="0" i="0" smtClean="0">
                                  <a:solidFill>
                                    <a:srgbClr val="E7788B"/>
                                  </a:solidFill>
                                  <a:latin typeface="Cambria Math" panose="02040503050406030204" pitchFamily="18" charset="0"/>
                                  <a:cs typeface="Times New Roman" pitchFamily="18" charset="0"/>
                                </a:rPr>
                                <m:t>gallon</m:t>
                              </m:r>
                            </m:num>
                            <m:den/>
                          </m:f>
                        </m:e>
                      </m:d>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37" name="TextBox 36">
                <a:extLst>
                  <a:ext uri="{FF2B5EF4-FFF2-40B4-BE49-F238E27FC236}">
                    <a16:creationId xmlns:a16="http://schemas.microsoft.com/office/drawing/2014/main" id="{03588C3A-CF5E-40D5-87A7-566C44D9FDAE}"/>
                  </a:ext>
                </a:extLst>
              </p:cNvPr>
              <p:cNvSpPr txBox="1">
                <a:spLocks noRot="1" noChangeAspect="1" noMove="1" noResize="1" noEditPoints="1" noAdjustHandles="1" noChangeArrowheads="1" noChangeShapeType="1" noTextEdit="1"/>
              </p:cNvSpPr>
              <p:nvPr/>
            </p:nvSpPr>
            <p:spPr bwMode="auto">
              <a:xfrm flipH="1">
                <a:off x="1024154" y="4164631"/>
                <a:ext cx="934185" cy="714683"/>
              </a:xfrm>
              <a:prstGeom prst="rect">
                <a:avLst/>
              </a:prstGeom>
              <a:blipFill>
                <a:blip r:embed="rId12"/>
                <a:stretch>
                  <a:fillRect r="-19608"/>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17117E1D-A2E9-418D-9CBC-0D8DDFE1837E}"/>
                  </a:ext>
                </a:extLst>
              </p:cNvPr>
              <p:cNvSpPr/>
              <p:nvPr/>
            </p:nvSpPr>
            <p:spPr>
              <a:xfrm>
                <a:off x="1991453" y="4161757"/>
                <a:ext cx="1377621"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3.7854 </m:t>
                              </m:r>
                              <m:r>
                                <m:rPr>
                                  <m:sty m:val="p"/>
                                </m:rPr>
                                <a:rPr lang="en-US" b="0" i="0" smtClean="0">
                                  <a:solidFill>
                                    <a:srgbClr val="E7788B"/>
                                  </a:solidFill>
                                  <a:latin typeface="Cambria Math" panose="02040503050406030204" pitchFamily="18" charset="0"/>
                                  <a:cs typeface="Times New Roman" pitchFamily="18" charset="0"/>
                                </a:rPr>
                                <m:t>L</m:t>
                              </m:r>
                            </m:num>
                            <m:den>
                              <m:r>
                                <a:rPr lang="en-US" b="0" i="0" smtClean="0">
                                  <a:solidFill>
                                    <a:srgbClr val="E7788B"/>
                                  </a:solidFill>
                                  <a:latin typeface="Cambria Math" panose="02040503050406030204" pitchFamily="18" charset="0"/>
                                  <a:cs typeface="Times New Roman" pitchFamily="18" charset="0"/>
                                </a:rPr>
                                <m:t>1 </m:t>
                              </m:r>
                              <m:r>
                                <m:rPr>
                                  <m:sty m:val="p"/>
                                </m:rPr>
                                <a:rPr lang="en-US" b="0" i="0" smtClean="0">
                                  <a:solidFill>
                                    <a:srgbClr val="E7788B"/>
                                  </a:solidFill>
                                  <a:latin typeface="Cambria Math" panose="02040503050406030204" pitchFamily="18" charset="0"/>
                                  <a:cs typeface="Times New Roman" pitchFamily="18" charset="0"/>
                                </a:rPr>
                                <m:t>gallon</m:t>
                              </m:r>
                            </m:den>
                          </m:f>
                        </m:e>
                      </m:d>
                    </m:oMath>
                  </m:oMathPara>
                </a14:m>
                <a:endParaRPr lang="en-US" dirty="0">
                  <a:solidFill>
                    <a:srgbClr val="E7788B"/>
                  </a:solidFill>
                  <a:latin typeface="Gill Sans MT" panose="020B0502020104020203" pitchFamily="34" charset="0"/>
                </a:endParaRPr>
              </a:p>
            </p:txBody>
          </p:sp>
        </mc:Choice>
        <mc:Fallback xmlns="">
          <p:sp>
            <p:nvSpPr>
              <p:cNvPr id="38" name="Rectangle 37">
                <a:extLst>
                  <a:ext uri="{FF2B5EF4-FFF2-40B4-BE49-F238E27FC236}">
                    <a16:creationId xmlns:a16="http://schemas.microsoft.com/office/drawing/2014/main" id="{17117E1D-A2E9-418D-9CBC-0D8DDFE1837E}"/>
                  </a:ext>
                </a:extLst>
              </p:cNvPr>
              <p:cNvSpPr>
                <a:spLocks noRot="1" noChangeAspect="1" noMove="1" noResize="1" noEditPoints="1" noAdjustHandles="1" noChangeArrowheads="1" noChangeShapeType="1" noTextEdit="1"/>
              </p:cNvSpPr>
              <p:nvPr/>
            </p:nvSpPr>
            <p:spPr>
              <a:xfrm>
                <a:off x="1991453" y="4161757"/>
                <a:ext cx="1377621" cy="71468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0AF4F151-FA60-4372-AF98-5E5E3EFE470B}"/>
                  </a:ext>
                </a:extLst>
              </p:cNvPr>
              <p:cNvSpPr/>
              <p:nvPr/>
            </p:nvSpPr>
            <p:spPr>
              <a:xfrm>
                <a:off x="3082564" y="4168576"/>
                <a:ext cx="139999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1000</m:t>
                              </m:r>
                              <m:r>
                                <a:rPr lang="en-US" i="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mL</m:t>
                              </m:r>
                            </m:num>
                            <m:den>
                              <m:r>
                                <a:rPr lang="en-US" b="0" i="0" smtClean="0">
                                  <a:solidFill>
                                    <a:srgbClr val="E7788B"/>
                                  </a:solidFill>
                                  <a:latin typeface="Cambria Math" panose="02040503050406030204" pitchFamily="18" charset="0"/>
                                  <a:cs typeface="Times New Roman" pitchFamily="18" charset="0"/>
                                </a:rPr>
                                <m:t>1 </m:t>
                              </m:r>
                              <m:r>
                                <m:rPr>
                                  <m:sty m:val="p"/>
                                </m:rPr>
                                <a:rPr lang="en-US" b="0" i="0" smtClean="0">
                                  <a:solidFill>
                                    <a:srgbClr val="E7788B"/>
                                  </a:solidFill>
                                  <a:latin typeface="Cambria Math" panose="02040503050406030204" pitchFamily="18" charset="0"/>
                                  <a:cs typeface="Times New Roman" pitchFamily="18" charset="0"/>
                                </a:rPr>
                                <m:t>L</m:t>
                              </m:r>
                            </m:den>
                          </m:f>
                        </m:e>
                      </m:d>
                    </m:oMath>
                  </m:oMathPara>
                </a14:m>
                <a:endParaRPr lang="en-US" dirty="0">
                  <a:solidFill>
                    <a:srgbClr val="E7788B"/>
                  </a:solidFill>
                  <a:latin typeface="Gill Sans MT" panose="020B0502020104020203" pitchFamily="34" charset="0"/>
                </a:endParaRPr>
              </a:p>
            </p:txBody>
          </p:sp>
        </mc:Choice>
        <mc:Fallback xmlns="">
          <p:sp>
            <p:nvSpPr>
              <p:cNvPr id="39" name="Rectangle 38">
                <a:extLst>
                  <a:ext uri="{FF2B5EF4-FFF2-40B4-BE49-F238E27FC236}">
                    <a16:creationId xmlns:a16="http://schemas.microsoft.com/office/drawing/2014/main" id="{0AF4F151-FA60-4372-AF98-5E5E3EFE470B}"/>
                  </a:ext>
                </a:extLst>
              </p:cNvPr>
              <p:cNvSpPr>
                <a:spLocks noRot="1" noChangeAspect="1" noMove="1" noResize="1" noEditPoints="1" noAdjustHandles="1" noChangeArrowheads="1" noChangeShapeType="1" noTextEdit="1"/>
              </p:cNvSpPr>
              <p:nvPr/>
            </p:nvSpPr>
            <p:spPr>
              <a:xfrm>
                <a:off x="3082564" y="4168576"/>
                <a:ext cx="1399999" cy="71468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9DCF917F-45EA-4A1A-816F-239B25A8AE29}"/>
                  </a:ext>
                </a:extLst>
              </p:cNvPr>
              <p:cNvSpPr/>
              <p:nvPr/>
            </p:nvSpPr>
            <p:spPr>
              <a:xfrm>
                <a:off x="5338567" y="4343552"/>
                <a:ext cx="2403991" cy="369332"/>
              </a:xfrm>
              <a:prstGeom prst="rect">
                <a:avLst/>
              </a:prstGeom>
            </p:spPr>
            <p:txBody>
              <a:bodyPr wrap="none">
                <a:spAutoFit/>
              </a:bodyPr>
              <a:lstStyle/>
              <a:p>
                <a:pPr lvl="0" eaLnBrk="0" hangingPunct="0">
                  <a:buClr>
                    <a:srgbClr val="000000"/>
                  </a:buClr>
                  <a:buSzPct val="100000"/>
                  <a:tabLst>
                    <a:tab pos="914400" algn="l"/>
                  </a:tabLst>
                </a:pPr>
                <a14:m>
                  <m:oMath xmlns:m="http://schemas.openxmlformats.org/officeDocument/2006/math">
                    <m:r>
                      <a:rPr lang="en-US" b="0" i="1" smtClean="0">
                        <a:solidFill>
                          <a:srgbClr val="E7788B"/>
                        </a:solidFill>
                        <a:latin typeface="Cambria Math" panose="02040503050406030204" pitchFamily="18" charset="0"/>
                        <a:cs typeface="Times New Roman" pitchFamily="18" charset="0"/>
                      </a:rPr>
                      <m:t>757</m:t>
                    </m:r>
                    <m:r>
                      <a:rPr lang="en-US" b="0" i="1">
                        <a:solidFill>
                          <a:srgbClr val="E7788B"/>
                        </a:solidFill>
                        <a:latin typeface="Cambria Math" panose="02040503050406030204" pitchFamily="18" charset="0"/>
                        <a:cs typeface="Times New Roman" pitchFamily="18" charset="0"/>
                      </a:rPr>
                      <m:t> </m:t>
                    </m:r>
                  </m:oMath>
                </a14:m>
                <a:r>
                  <a:rPr lang="en-US">
                    <a:solidFill>
                      <a:srgbClr val="E7788B"/>
                    </a:solidFill>
                    <a:latin typeface="Gill Sans MT" panose="020B0502020104020203" pitchFamily="34" charset="0"/>
                    <a:cs typeface="Times New Roman" pitchFamily="18" charset="0"/>
                  </a:rPr>
                  <a:t>days = 8 x 10</a:t>
                </a:r>
                <a:r>
                  <a:rPr lang="en-US" baseline="30000">
                    <a:solidFill>
                      <a:srgbClr val="E7788B"/>
                    </a:solidFill>
                    <a:latin typeface="Gill Sans MT" panose="020B0502020104020203" pitchFamily="34" charset="0"/>
                    <a:cs typeface="Times New Roman" pitchFamily="18" charset="0"/>
                  </a:rPr>
                  <a:t>2</a:t>
                </a:r>
                <a:r>
                  <a:rPr lang="en-US">
                    <a:solidFill>
                      <a:srgbClr val="E7788B"/>
                    </a:solidFill>
                    <a:latin typeface="Gill Sans MT" panose="020B0502020104020203" pitchFamily="34" charset="0"/>
                    <a:cs typeface="Times New Roman" pitchFamily="18" charset="0"/>
                  </a:rPr>
                  <a:t> days</a:t>
                </a:r>
                <a:endParaRPr lang="en-US" dirty="0">
                  <a:solidFill>
                    <a:srgbClr val="E7788B"/>
                  </a:solidFill>
                  <a:latin typeface="Gill Sans MT" panose="020B0502020104020203" pitchFamily="34" charset="0"/>
                  <a:cs typeface="Times New Roman" pitchFamily="18" charset="0"/>
                </a:endParaRPr>
              </a:p>
            </p:txBody>
          </p:sp>
        </mc:Choice>
        <mc:Fallback xmlns="">
          <p:sp>
            <p:nvSpPr>
              <p:cNvPr id="40" name="Rectangle 39">
                <a:extLst>
                  <a:ext uri="{FF2B5EF4-FFF2-40B4-BE49-F238E27FC236}">
                    <a16:creationId xmlns:a16="http://schemas.microsoft.com/office/drawing/2014/main" id="{9DCF917F-45EA-4A1A-816F-239B25A8AE29}"/>
                  </a:ext>
                </a:extLst>
              </p:cNvPr>
              <p:cNvSpPr>
                <a:spLocks noRot="1" noChangeAspect="1" noMove="1" noResize="1" noEditPoints="1" noAdjustHandles="1" noChangeArrowheads="1" noChangeShapeType="1" noTextEdit="1"/>
              </p:cNvSpPr>
              <p:nvPr/>
            </p:nvSpPr>
            <p:spPr>
              <a:xfrm>
                <a:off x="5338567" y="4343552"/>
                <a:ext cx="2403991" cy="369332"/>
              </a:xfrm>
              <a:prstGeom prst="rect">
                <a:avLst/>
              </a:prstGeom>
              <a:blipFill>
                <a:blip r:embed="rId15"/>
                <a:stretch>
                  <a:fillRect t="-10000" r="-1777" b="-26667"/>
                </a:stretch>
              </a:blipFill>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11382C94-866B-4506-8AB0-E9A31AF85F76}"/>
              </a:ext>
            </a:extLst>
          </p:cNvPr>
          <p:cNvCxnSpPr>
            <a:cxnSpLocks noChangeShapeType="1"/>
          </p:cNvCxnSpPr>
          <p:nvPr/>
        </p:nvCxnSpPr>
        <p:spPr bwMode="auto">
          <a:xfrm flipV="1">
            <a:off x="1618122" y="4288858"/>
            <a:ext cx="215065" cy="156136"/>
          </a:xfrm>
          <a:prstGeom prst="line">
            <a:avLst/>
          </a:prstGeom>
          <a:noFill/>
          <a:ln w="38100" algn="ctr">
            <a:solidFill>
              <a:srgbClr val="67AEB6"/>
            </a:solidFill>
            <a:round/>
            <a:headEnd/>
            <a:tailEnd/>
          </a:ln>
        </p:spPr>
      </p:cxnSp>
      <p:cxnSp>
        <p:nvCxnSpPr>
          <p:cNvPr id="42" name="Straight Connector 41">
            <a:extLst>
              <a:ext uri="{FF2B5EF4-FFF2-40B4-BE49-F238E27FC236}">
                <a16:creationId xmlns:a16="http://schemas.microsoft.com/office/drawing/2014/main" id="{A44162B6-A8ED-4540-A9B1-5B278A934393}"/>
              </a:ext>
            </a:extLst>
          </p:cNvPr>
          <p:cNvCxnSpPr>
            <a:cxnSpLocks noChangeShapeType="1"/>
          </p:cNvCxnSpPr>
          <p:nvPr/>
        </p:nvCxnSpPr>
        <p:spPr bwMode="auto">
          <a:xfrm flipV="1">
            <a:off x="2585732" y="4612884"/>
            <a:ext cx="215065" cy="156136"/>
          </a:xfrm>
          <a:prstGeom prst="line">
            <a:avLst/>
          </a:prstGeom>
          <a:noFill/>
          <a:ln w="38100" algn="ctr">
            <a:solidFill>
              <a:srgbClr val="67AEB6"/>
            </a:solidFill>
            <a:round/>
            <a:headEnd/>
            <a:tailEnd/>
          </a:ln>
        </p:spPr>
      </p:cxnSp>
      <p:cxnSp>
        <p:nvCxnSpPr>
          <p:cNvPr id="43" name="Straight Connector 42">
            <a:extLst>
              <a:ext uri="{FF2B5EF4-FFF2-40B4-BE49-F238E27FC236}">
                <a16:creationId xmlns:a16="http://schemas.microsoft.com/office/drawing/2014/main" id="{5F091025-7F8B-44E7-9829-4F1D051A44FC}"/>
              </a:ext>
            </a:extLst>
          </p:cNvPr>
          <p:cNvCxnSpPr>
            <a:cxnSpLocks noChangeShapeType="1"/>
          </p:cNvCxnSpPr>
          <p:nvPr/>
        </p:nvCxnSpPr>
        <p:spPr bwMode="auto">
          <a:xfrm flipV="1">
            <a:off x="2932005" y="4281234"/>
            <a:ext cx="215065" cy="156136"/>
          </a:xfrm>
          <a:prstGeom prst="line">
            <a:avLst/>
          </a:prstGeom>
          <a:noFill/>
          <a:ln w="38100" algn="ctr">
            <a:solidFill>
              <a:srgbClr val="67AEB6"/>
            </a:solidFill>
            <a:round/>
            <a:headEnd/>
            <a:tailEnd/>
          </a:ln>
        </p:spPr>
      </p:cxnSp>
      <p:cxnSp>
        <p:nvCxnSpPr>
          <p:cNvPr id="44" name="Straight Connector 43">
            <a:extLst>
              <a:ext uri="{FF2B5EF4-FFF2-40B4-BE49-F238E27FC236}">
                <a16:creationId xmlns:a16="http://schemas.microsoft.com/office/drawing/2014/main" id="{DE6D532E-7913-4A69-951C-DEE2E3FEB679}"/>
              </a:ext>
            </a:extLst>
          </p:cNvPr>
          <p:cNvCxnSpPr>
            <a:cxnSpLocks noChangeShapeType="1"/>
          </p:cNvCxnSpPr>
          <p:nvPr/>
        </p:nvCxnSpPr>
        <p:spPr bwMode="auto">
          <a:xfrm flipV="1">
            <a:off x="3804489" y="4631554"/>
            <a:ext cx="215065" cy="156136"/>
          </a:xfrm>
          <a:prstGeom prst="line">
            <a:avLst/>
          </a:prstGeom>
          <a:noFill/>
          <a:ln w="38100" algn="ctr">
            <a:solidFill>
              <a:srgbClr val="67AEB6"/>
            </a:solidFill>
            <a:round/>
            <a:headEnd/>
            <a:tailEnd/>
          </a:ln>
        </p:spPr>
      </p:cxn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64B97580-DB4E-46E2-8521-B404FCD9E2D7}"/>
                  </a:ext>
                </a:extLst>
              </p:cNvPr>
              <p:cNvSpPr/>
              <p:nvPr/>
            </p:nvSpPr>
            <p:spPr>
              <a:xfrm>
                <a:off x="4181062" y="4169485"/>
                <a:ext cx="1325491"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1</m:t>
                              </m:r>
                              <m:r>
                                <a:rPr lang="en-US" i="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day</m:t>
                              </m:r>
                            </m:num>
                            <m:den>
                              <m:r>
                                <a:rPr lang="en-US" b="0" i="0" smtClean="0">
                                  <a:solidFill>
                                    <a:srgbClr val="E7788B"/>
                                  </a:solidFill>
                                  <a:latin typeface="Cambria Math" panose="02040503050406030204" pitchFamily="18" charset="0"/>
                                  <a:cs typeface="Times New Roman" pitchFamily="18" charset="0"/>
                                </a:rPr>
                                <m:t>5 </m:t>
                              </m:r>
                              <m:r>
                                <m:rPr>
                                  <m:sty m:val="p"/>
                                </m:rPr>
                                <a:rPr lang="en-US" b="0" i="0" smtClean="0">
                                  <a:solidFill>
                                    <a:srgbClr val="E7788B"/>
                                  </a:solidFill>
                                  <a:latin typeface="Cambria Math" panose="02040503050406030204" pitchFamily="18" charset="0"/>
                                  <a:cs typeface="Times New Roman" pitchFamily="18" charset="0"/>
                                </a:rPr>
                                <m:t>mL</m:t>
                              </m:r>
                            </m:den>
                          </m:f>
                        </m:e>
                      </m:d>
                      <m:r>
                        <a:rPr lang="en-US" i="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45" name="Rectangle 44">
                <a:extLst>
                  <a:ext uri="{FF2B5EF4-FFF2-40B4-BE49-F238E27FC236}">
                    <a16:creationId xmlns:a16="http://schemas.microsoft.com/office/drawing/2014/main" id="{64B97580-DB4E-46E2-8521-B404FCD9E2D7}"/>
                  </a:ext>
                </a:extLst>
              </p:cNvPr>
              <p:cNvSpPr>
                <a:spLocks noRot="1" noChangeAspect="1" noMove="1" noResize="1" noEditPoints="1" noAdjustHandles="1" noChangeArrowheads="1" noChangeShapeType="1" noTextEdit="1"/>
              </p:cNvSpPr>
              <p:nvPr/>
            </p:nvSpPr>
            <p:spPr>
              <a:xfrm>
                <a:off x="4181062" y="4169485"/>
                <a:ext cx="1325491" cy="714683"/>
              </a:xfrm>
              <a:prstGeom prst="rect">
                <a:avLst/>
              </a:prstGeom>
              <a:blipFill>
                <a:blip r:embed="rId16"/>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B06F8F9F-48E1-426B-B2FC-0E5DE0A00D4B}"/>
              </a:ext>
            </a:extLst>
          </p:cNvPr>
          <p:cNvCxnSpPr>
            <a:cxnSpLocks noChangeShapeType="1"/>
          </p:cNvCxnSpPr>
          <p:nvPr/>
        </p:nvCxnSpPr>
        <p:spPr bwMode="auto">
          <a:xfrm flipV="1">
            <a:off x="3922821" y="4318021"/>
            <a:ext cx="215065" cy="156136"/>
          </a:xfrm>
          <a:prstGeom prst="line">
            <a:avLst/>
          </a:prstGeom>
          <a:noFill/>
          <a:ln w="38100" algn="ctr">
            <a:solidFill>
              <a:srgbClr val="67AEB6"/>
            </a:solidFill>
            <a:round/>
            <a:headEnd/>
            <a:tailEnd/>
          </a:ln>
        </p:spPr>
      </p:cxnSp>
      <p:cxnSp>
        <p:nvCxnSpPr>
          <p:cNvPr id="47" name="Straight Connector 46">
            <a:extLst>
              <a:ext uri="{FF2B5EF4-FFF2-40B4-BE49-F238E27FC236}">
                <a16:creationId xmlns:a16="http://schemas.microsoft.com/office/drawing/2014/main" id="{3698ADDB-1B57-4F34-AB1A-014ED0731680}"/>
              </a:ext>
            </a:extLst>
          </p:cNvPr>
          <p:cNvCxnSpPr>
            <a:cxnSpLocks noChangeShapeType="1"/>
          </p:cNvCxnSpPr>
          <p:nvPr/>
        </p:nvCxnSpPr>
        <p:spPr bwMode="auto">
          <a:xfrm flipV="1">
            <a:off x="4660493" y="4620418"/>
            <a:ext cx="215065" cy="156136"/>
          </a:xfrm>
          <a:prstGeom prst="line">
            <a:avLst/>
          </a:prstGeom>
          <a:noFill/>
          <a:ln w="38100" algn="ctr">
            <a:solidFill>
              <a:srgbClr val="67AEB6"/>
            </a:solidFill>
            <a:round/>
            <a:headEnd/>
            <a:tailEnd/>
          </a:ln>
        </p:spPr>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8820E3E-4C8B-4FF4-8653-333DB800BC91}"/>
                  </a:ext>
                </a:extLst>
              </p:cNvPr>
              <p:cNvSpPr txBox="1"/>
              <p:nvPr/>
            </p:nvSpPr>
            <p:spPr bwMode="auto">
              <a:xfrm flipH="1">
                <a:off x="-27781" y="5669145"/>
                <a:ext cx="1632082" cy="714683"/>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left"/>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smtClean="0">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384,403 </m:t>
                              </m:r>
                              <m:r>
                                <m:rPr>
                                  <m:sty m:val="p"/>
                                </m:rPr>
                                <a:rPr lang="en-US" b="0" i="0" smtClean="0">
                                  <a:solidFill>
                                    <a:srgbClr val="E7788B"/>
                                  </a:solidFill>
                                  <a:latin typeface="Cambria Math" panose="02040503050406030204" pitchFamily="18" charset="0"/>
                                  <a:cs typeface="Times New Roman" pitchFamily="18" charset="0"/>
                                </a:rPr>
                                <m:t>km</m:t>
                              </m:r>
                              <m:r>
                                <a:rPr lang="en-US" b="0" i="0" smtClean="0">
                                  <a:solidFill>
                                    <a:srgbClr val="E7788B"/>
                                  </a:solidFill>
                                  <a:latin typeface="Cambria Math" panose="02040503050406030204" pitchFamily="18" charset="0"/>
                                  <a:cs typeface="Times New Roman" pitchFamily="18" charset="0"/>
                                </a:rPr>
                                <m:t> </m:t>
                              </m:r>
                            </m:num>
                            <m:den/>
                          </m:f>
                        </m:e>
                      </m:d>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48" name="TextBox 47">
                <a:extLst>
                  <a:ext uri="{FF2B5EF4-FFF2-40B4-BE49-F238E27FC236}">
                    <a16:creationId xmlns:a16="http://schemas.microsoft.com/office/drawing/2014/main" id="{78820E3E-4C8B-4FF4-8653-333DB800BC91}"/>
                  </a:ext>
                </a:extLst>
              </p:cNvPr>
              <p:cNvSpPr txBox="1">
                <a:spLocks noRot="1" noChangeAspect="1" noMove="1" noResize="1" noEditPoints="1" noAdjustHandles="1" noChangeArrowheads="1" noChangeShapeType="1" noTextEdit="1"/>
              </p:cNvSpPr>
              <p:nvPr/>
            </p:nvSpPr>
            <p:spPr bwMode="auto">
              <a:xfrm flipH="1">
                <a:off x="-27781" y="5669145"/>
                <a:ext cx="1632082" cy="714683"/>
              </a:xfrm>
              <a:prstGeom prst="rect">
                <a:avLst/>
              </a:prstGeom>
              <a:blipFill>
                <a:blip r:embed="rId17"/>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46C544E4-13E5-4A9B-82D8-2C4EF6C602BE}"/>
                  </a:ext>
                </a:extLst>
              </p:cNvPr>
              <p:cNvSpPr/>
              <p:nvPr/>
            </p:nvSpPr>
            <p:spPr>
              <a:xfrm>
                <a:off x="1413292" y="5669145"/>
                <a:ext cx="1270220"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1000 </m:t>
                              </m:r>
                              <m:r>
                                <m:rPr>
                                  <m:sty m:val="p"/>
                                </m:rPr>
                                <a:rPr lang="en-US" b="0" i="0" smtClean="0">
                                  <a:solidFill>
                                    <a:srgbClr val="E7788B"/>
                                  </a:solidFill>
                                  <a:latin typeface="Cambria Math" panose="02040503050406030204" pitchFamily="18" charset="0"/>
                                  <a:cs typeface="Times New Roman" pitchFamily="18" charset="0"/>
                                </a:rPr>
                                <m:t>m</m:t>
                              </m:r>
                            </m:num>
                            <m:den>
                              <m:r>
                                <a:rPr lang="en-US" b="0" i="0" smtClean="0">
                                  <a:solidFill>
                                    <a:srgbClr val="E7788B"/>
                                  </a:solidFill>
                                  <a:latin typeface="Cambria Math" panose="02040503050406030204" pitchFamily="18" charset="0"/>
                                  <a:cs typeface="Times New Roman" pitchFamily="18" charset="0"/>
                                </a:rPr>
                                <m:t>1 </m:t>
                              </m:r>
                              <m:r>
                                <m:rPr>
                                  <m:sty m:val="p"/>
                                </m:rPr>
                                <a:rPr lang="en-US" b="0" i="0" smtClean="0">
                                  <a:solidFill>
                                    <a:srgbClr val="E7788B"/>
                                  </a:solidFill>
                                  <a:latin typeface="Cambria Math" panose="02040503050406030204" pitchFamily="18" charset="0"/>
                                  <a:cs typeface="Times New Roman" pitchFamily="18" charset="0"/>
                                </a:rPr>
                                <m:t>km</m:t>
                              </m:r>
                            </m:den>
                          </m:f>
                        </m:e>
                      </m:d>
                    </m:oMath>
                  </m:oMathPara>
                </a14:m>
                <a:endParaRPr lang="en-US" dirty="0">
                  <a:solidFill>
                    <a:srgbClr val="E7788B"/>
                  </a:solidFill>
                  <a:latin typeface="Gill Sans MT" panose="020B0502020104020203" pitchFamily="34" charset="0"/>
                </a:endParaRPr>
              </a:p>
            </p:txBody>
          </p:sp>
        </mc:Choice>
        <mc:Fallback xmlns="">
          <p:sp>
            <p:nvSpPr>
              <p:cNvPr id="49" name="Rectangle 48">
                <a:extLst>
                  <a:ext uri="{FF2B5EF4-FFF2-40B4-BE49-F238E27FC236}">
                    <a16:creationId xmlns:a16="http://schemas.microsoft.com/office/drawing/2014/main" id="{46C544E4-13E5-4A9B-82D8-2C4EF6C602BE}"/>
                  </a:ext>
                </a:extLst>
              </p:cNvPr>
              <p:cNvSpPr>
                <a:spLocks noRot="1" noChangeAspect="1" noMove="1" noResize="1" noEditPoints="1" noAdjustHandles="1" noChangeArrowheads="1" noChangeShapeType="1" noTextEdit="1"/>
              </p:cNvSpPr>
              <p:nvPr/>
            </p:nvSpPr>
            <p:spPr>
              <a:xfrm>
                <a:off x="1413292" y="5669145"/>
                <a:ext cx="1270220" cy="714683"/>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32FFE807-E4FA-465B-AB0A-6628314C2DC1}"/>
                  </a:ext>
                </a:extLst>
              </p:cNvPr>
              <p:cNvSpPr/>
              <p:nvPr/>
            </p:nvSpPr>
            <p:spPr>
              <a:xfrm>
                <a:off x="2408866" y="5672814"/>
                <a:ext cx="124296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100</m:t>
                              </m:r>
                              <m:r>
                                <a:rPr lang="en-US" i="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cm</m:t>
                              </m:r>
                            </m:num>
                            <m:den>
                              <m:r>
                                <a:rPr lang="en-US" b="0" i="0" smtClean="0">
                                  <a:solidFill>
                                    <a:srgbClr val="E7788B"/>
                                  </a:solidFill>
                                  <a:latin typeface="Cambria Math" panose="02040503050406030204" pitchFamily="18" charset="0"/>
                                  <a:cs typeface="Times New Roman" pitchFamily="18" charset="0"/>
                                </a:rPr>
                                <m:t>1 </m:t>
                              </m:r>
                              <m:r>
                                <m:rPr>
                                  <m:sty m:val="p"/>
                                </m:rPr>
                                <a:rPr lang="en-US" b="0" i="0" smtClean="0">
                                  <a:solidFill>
                                    <a:srgbClr val="E7788B"/>
                                  </a:solidFill>
                                  <a:latin typeface="Cambria Math" panose="02040503050406030204" pitchFamily="18" charset="0"/>
                                  <a:cs typeface="Times New Roman" pitchFamily="18" charset="0"/>
                                </a:rPr>
                                <m:t>m</m:t>
                              </m:r>
                            </m:den>
                          </m:f>
                        </m:e>
                      </m:d>
                    </m:oMath>
                  </m:oMathPara>
                </a14:m>
                <a:endParaRPr lang="en-US" dirty="0">
                  <a:solidFill>
                    <a:srgbClr val="E7788B"/>
                  </a:solidFill>
                  <a:latin typeface="Gill Sans MT" panose="020B0502020104020203" pitchFamily="34" charset="0"/>
                </a:endParaRPr>
              </a:p>
            </p:txBody>
          </p:sp>
        </mc:Choice>
        <mc:Fallback xmlns="">
          <p:sp>
            <p:nvSpPr>
              <p:cNvPr id="50" name="Rectangle 49">
                <a:extLst>
                  <a:ext uri="{FF2B5EF4-FFF2-40B4-BE49-F238E27FC236}">
                    <a16:creationId xmlns:a16="http://schemas.microsoft.com/office/drawing/2014/main" id="{32FFE807-E4FA-465B-AB0A-6628314C2DC1}"/>
                  </a:ext>
                </a:extLst>
              </p:cNvPr>
              <p:cNvSpPr>
                <a:spLocks noRot="1" noChangeAspect="1" noMove="1" noResize="1" noEditPoints="1" noAdjustHandles="1" noChangeArrowheads="1" noChangeShapeType="1" noTextEdit="1"/>
              </p:cNvSpPr>
              <p:nvPr/>
            </p:nvSpPr>
            <p:spPr>
              <a:xfrm>
                <a:off x="2408866" y="5672814"/>
                <a:ext cx="1242969" cy="714683"/>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AEF5F6FC-5E95-47D1-A25E-6D408D57CBF6}"/>
                  </a:ext>
                </a:extLst>
              </p:cNvPr>
              <p:cNvSpPr/>
              <p:nvPr/>
            </p:nvSpPr>
            <p:spPr>
              <a:xfrm>
                <a:off x="4852765" y="5841819"/>
                <a:ext cx="2125710" cy="369332"/>
              </a:xfrm>
              <a:prstGeom prst="rect">
                <a:avLst/>
              </a:prstGeom>
            </p:spPr>
            <p:txBody>
              <a:bodyPr wrap="none">
                <a:spAutoFit/>
              </a:bodyPr>
              <a:lstStyle/>
              <a:p>
                <a:pPr lvl="0" eaLnBrk="0" hangingPunct="0">
                  <a:buClr>
                    <a:srgbClr val="000000"/>
                  </a:buClr>
                  <a:buSzPct val="100000"/>
                  <a:tabLst>
                    <a:tab pos="914400" algn="l"/>
                  </a:tabLst>
                </a:pPr>
                <a14:m>
                  <m:oMathPara xmlns:m="http://schemas.openxmlformats.org/officeDocument/2006/math">
                    <m:oMathParaPr>
                      <m:jc m:val="centerGroup"/>
                    </m:oMathParaPr>
                    <m:oMath xmlns:m="http://schemas.openxmlformats.org/officeDocument/2006/math">
                      <m:r>
                        <a:rPr lang="en-US" b="0" i="0" smtClean="0">
                          <a:solidFill>
                            <a:srgbClr val="E7788B"/>
                          </a:solidFill>
                          <a:latin typeface="Cambria Math" panose="02040503050406030204" pitchFamily="18" charset="0"/>
                          <a:cs typeface="Times New Roman" pitchFamily="18" charset="0"/>
                        </a:rPr>
                        <m:t>1.7 </m:t>
                      </m:r>
                      <m:r>
                        <m:rPr>
                          <m:sty m:val="p"/>
                        </m:rPr>
                        <a:rPr lang="en-US" b="0" i="0" smtClean="0">
                          <a:solidFill>
                            <a:srgbClr val="E7788B"/>
                          </a:solidFill>
                          <a:latin typeface="Cambria Math" panose="02040503050406030204" pitchFamily="18" charset="0"/>
                          <a:cs typeface="Times New Roman" pitchFamily="18" charset="0"/>
                        </a:rPr>
                        <m:t>x</m:t>
                      </m:r>
                      <m:r>
                        <a:rPr lang="en-US" b="0" i="0" smtClean="0">
                          <a:solidFill>
                            <a:srgbClr val="E7788B"/>
                          </a:solidFill>
                          <a:latin typeface="Cambria Math" panose="02040503050406030204" pitchFamily="18" charset="0"/>
                          <a:cs typeface="Times New Roman" pitchFamily="18" charset="0"/>
                        </a:rPr>
                        <m:t> </m:t>
                      </m:r>
                      <m:sSup>
                        <m:sSupPr>
                          <m:ctrlPr>
                            <a:rPr lang="en-US" b="0" i="1" smtClean="0">
                              <a:solidFill>
                                <a:srgbClr val="E7788B"/>
                              </a:solidFill>
                              <a:latin typeface="Cambria Math" panose="02040503050406030204" pitchFamily="18" charset="0"/>
                              <a:cs typeface="Times New Roman" pitchFamily="18" charset="0"/>
                            </a:rPr>
                          </m:ctrlPr>
                        </m:sSupPr>
                        <m:e>
                          <m:r>
                            <a:rPr lang="en-US" b="0" i="0" smtClean="0">
                              <a:solidFill>
                                <a:srgbClr val="E7788B"/>
                              </a:solidFill>
                              <a:latin typeface="Cambria Math" panose="02040503050406030204" pitchFamily="18" charset="0"/>
                              <a:cs typeface="Times New Roman" pitchFamily="18" charset="0"/>
                            </a:rPr>
                            <m:t>10</m:t>
                          </m:r>
                        </m:e>
                        <m:sup>
                          <m:r>
                            <a:rPr lang="en-US" b="0" i="0" smtClean="0">
                              <a:solidFill>
                                <a:srgbClr val="E7788B"/>
                              </a:solidFill>
                              <a:latin typeface="Cambria Math" panose="02040503050406030204" pitchFamily="18" charset="0"/>
                              <a:cs typeface="Times New Roman" pitchFamily="18" charset="0"/>
                            </a:rPr>
                            <m:t>10</m:t>
                          </m:r>
                        </m:sup>
                      </m:sSup>
                      <m:r>
                        <a:rPr lang="en-US" b="0" i="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quarters</m:t>
                      </m:r>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51" name="Rectangle 50">
                <a:extLst>
                  <a:ext uri="{FF2B5EF4-FFF2-40B4-BE49-F238E27FC236}">
                    <a16:creationId xmlns:a16="http://schemas.microsoft.com/office/drawing/2014/main" id="{AEF5F6FC-5E95-47D1-A25E-6D408D57CBF6}"/>
                  </a:ext>
                </a:extLst>
              </p:cNvPr>
              <p:cNvSpPr>
                <a:spLocks noRot="1" noChangeAspect="1" noMove="1" noResize="1" noEditPoints="1" noAdjustHandles="1" noChangeArrowheads="1" noChangeShapeType="1" noTextEdit="1"/>
              </p:cNvSpPr>
              <p:nvPr/>
            </p:nvSpPr>
            <p:spPr>
              <a:xfrm>
                <a:off x="4852765" y="5841819"/>
                <a:ext cx="2125710" cy="369332"/>
              </a:xfrm>
              <a:prstGeom prst="rect">
                <a:avLst/>
              </a:prstGeom>
              <a:blipFill>
                <a:blip r:embed="rId20"/>
                <a:stretch>
                  <a:fillRect b="-11475"/>
                </a:stretch>
              </a:blipFill>
            </p:spPr>
            <p:txBody>
              <a:bodyPr/>
              <a:lstStyle/>
              <a:p>
                <a:r>
                  <a:rPr lang="en-US">
                    <a:noFill/>
                  </a:rPr>
                  <a:t> </a:t>
                </a:r>
              </a:p>
            </p:txBody>
          </p:sp>
        </mc:Fallback>
      </mc:AlternateContent>
      <p:cxnSp>
        <p:nvCxnSpPr>
          <p:cNvPr id="52" name="Straight Connector 51">
            <a:extLst>
              <a:ext uri="{FF2B5EF4-FFF2-40B4-BE49-F238E27FC236}">
                <a16:creationId xmlns:a16="http://schemas.microsoft.com/office/drawing/2014/main" id="{C6C98B80-0984-4702-A2BD-4F79DED72A3E}"/>
              </a:ext>
            </a:extLst>
          </p:cNvPr>
          <p:cNvCxnSpPr>
            <a:cxnSpLocks noChangeShapeType="1"/>
          </p:cNvCxnSpPr>
          <p:nvPr/>
        </p:nvCxnSpPr>
        <p:spPr bwMode="auto">
          <a:xfrm flipV="1">
            <a:off x="1065198" y="5815487"/>
            <a:ext cx="215065" cy="156136"/>
          </a:xfrm>
          <a:prstGeom prst="line">
            <a:avLst/>
          </a:prstGeom>
          <a:noFill/>
          <a:ln w="38100" algn="ctr">
            <a:solidFill>
              <a:srgbClr val="67AEB6"/>
            </a:solidFill>
            <a:round/>
            <a:headEnd/>
            <a:tailEnd/>
          </a:ln>
        </p:spPr>
      </p:cxnSp>
      <p:cxnSp>
        <p:nvCxnSpPr>
          <p:cNvPr id="53" name="Straight Connector 52">
            <a:extLst>
              <a:ext uri="{FF2B5EF4-FFF2-40B4-BE49-F238E27FC236}">
                <a16:creationId xmlns:a16="http://schemas.microsoft.com/office/drawing/2014/main" id="{1D4D4808-82DA-41CA-B405-49B49A171E06}"/>
              </a:ext>
            </a:extLst>
          </p:cNvPr>
          <p:cNvCxnSpPr>
            <a:cxnSpLocks noChangeShapeType="1"/>
          </p:cNvCxnSpPr>
          <p:nvPr/>
        </p:nvCxnSpPr>
        <p:spPr bwMode="auto">
          <a:xfrm flipV="1">
            <a:off x="2053275" y="6120678"/>
            <a:ext cx="215065" cy="156136"/>
          </a:xfrm>
          <a:prstGeom prst="line">
            <a:avLst/>
          </a:prstGeom>
          <a:noFill/>
          <a:ln w="38100" algn="ctr">
            <a:solidFill>
              <a:srgbClr val="67AEB6"/>
            </a:solidFill>
            <a:round/>
            <a:headEnd/>
            <a:tailEnd/>
          </a:ln>
        </p:spPr>
      </p:cxnSp>
      <p:cxnSp>
        <p:nvCxnSpPr>
          <p:cNvPr id="54" name="Straight Connector 53">
            <a:extLst>
              <a:ext uri="{FF2B5EF4-FFF2-40B4-BE49-F238E27FC236}">
                <a16:creationId xmlns:a16="http://schemas.microsoft.com/office/drawing/2014/main" id="{78B08C1F-80CB-4DD2-ACC8-D25D8B8E8990}"/>
              </a:ext>
            </a:extLst>
          </p:cNvPr>
          <p:cNvCxnSpPr>
            <a:cxnSpLocks noChangeShapeType="1"/>
          </p:cNvCxnSpPr>
          <p:nvPr/>
        </p:nvCxnSpPr>
        <p:spPr bwMode="auto">
          <a:xfrm flipV="1">
            <a:off x="2200223" y="5822363"/>
            <a:ext cx="215065" cy="156136"/>
          </a:xfrm>
          <a:prstGeom prst="line">
            <a:avLst/>
          </a:prstGeom>
          <a:noFill/>
          <a:ln w="38100" algn="ctr">
            <a:solidFill>
              <a:srgbClr val="67AEB6"/>
            </a:solidFill>
            <a:round/>
            <a:headEnd/>
            <a:tailEnd/>
          </a:ln>
        </p:spPr>
      </p:cxnSp>
      <p:cxnSp>
        <p:nvCxnSpPr>
          <p:cNvPr id="55" name="Straight Connector 54">
            <a:extLst>
              <a:ext uri="{FF2B5EF4-FFF2-40B4-BE49-F238E27FC236}">
                <a16:creationId xmlns:a16="http://schemas.microsoft.com/office/drawing/2014/main" id="{A690BC28-15EC-401D-86D0-1D7DCD8405CB}"/>
              </a:ext>
            </a:extLst>
          </p:cNvPr>
          <p:cNvCxnSpPr>
            <a:cxnSpLocks noChangeShapeType="1"/>
          </p:cNvCxnSpPr>
          <p:nvPr/>
        </p:nvCxnSpPr>
        <p:spPr bwMode="auto">
          <a:xfrm flipV="1">
            <a:off x="3008936" y="6114157"/>
            <a:ext cx="215065" cy="156136"/>
          </a:xfrm>
          <a:prstGeom prst="line">
            <a:avLst/>
          </a:prstGeom>
          <a:noFill/>
          <a:ln w="38100" algn="ctr">
            <a:solidFill>
              <a:srgbClr val="67AEB6"/>
            </a:solidFill>
            <a:round/>
            <a:headEnd/>
            <a:tailEnd/>
          </a:ln>
        </p:spPr>
      </p:cxnSp>
      <p:cxnSp>
        <p:nvCxnSpPr>
          <p:cNvPr id="57" name="Straight Connector 56">
            <a:extLst>
              <a:ext uri="{FF2B5EF4-FFF2-40B4-BE49-F238E27FC236}">
                <a16:creationId xmlns:a16="http://schemas.microsoft.com/office/drawing/2014/main" id="{7A359508-FA75-442E-A154-938A9A23F120}"/>
              </a:ext>
            </a:extLst>
          </p:cNvPr>
          <p:cNvCxnSpPr>
            <a:cxnSpLocks noChangeShapeType="1"/>
          </p:cNvCxnSpPr>
          <p:nvPr/>
        </p:nvCxnSpPr>
        <p:spPr bwMode="auto">
          <a:xfrm flipV="1">
            <a:off x="3137951" y="5822363"/>
            <a:ext cx="215065" cy="156136"/>
          </a:xfrm>
          <a:prstGeom prst="line">
            <a:avLst/>
          </a:prstGeom>
          <a:noFill/>
          <a:ln w="38100" algn="ctr">
            <a:solidFill>
              <a:srgbClr val="67AEB6"/>
            </a:solidFill>
            <a:round/>
            <a:headEnd/>
            <a:tailEnd/>
          </a:ln>
        </p:spPr>
      </p:cxnSp>
      <p:cxnSp>
        <p:nvCxnSpPr>
          <p:cNvPr id="58" name="Straight Connector 57">
            <a:extLst>
              <a:ext uri="{FF2B5EF4-FFF2-40B4-BE49-F238E27FC236}">
                <a16:creationId xmlns:a16="http://schemas.microsoft.com/office/drawing/2014/main" id="{5D83E65C-FBC7-4ADF-AFD5-AC2688CFD38B}"/>
              </a:ext>
            </a:extLst>
          </p:cNvPr>
          <p:cNvCxnSpPr>
            <a:cxnSpLocks noChangeShapeType="1"/>
          </p:cNvCxnSpPr>
          <p:nvPr/>
        </p:nvCxnSpPr>
        <p:spPr bwMode="auto">
          <a:xfrm flipV="1">
            <a:off x="4166594" y="6120678"/>
            <a:ext cx="215065" cy="156136"/>
          </a:xfrm>
          <a:prstGeom prst="line">
            <a:avLst/>
          </a:prstGeom>
          <a:noFill/>
          <a:ln w="38100" algn="ctr">
            <a:solidFill>
              <a:srgbClr val="67AEB6"/>
            </a:solidFill>
            <a:round/>
            <a:headEnd/>
            <a:tailEnd/>
          </a:ln>
        </p:spPr>
      </p:cxnSp>
    </p:spTree>
    <p:extLst>
      <p:ext uri="{BB962C8B-B14F-4D97-AF65-F5344CB8AC3E}">
        <p14:creationId xmlns:p14="http://schemas.microsoft.com/office/powerpoint/2010/main" val="303898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5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5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6"/>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57"/>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9" grpId="0"/>
      <p:bldP spid="10" grpId="0"/>
      <p:bldP spid="11" grpId="0"/>
      <p:bldP spid="13" grpId="0"/>
      <p:bldP spid="29" grpId="0"/>
      <p:bldP spid="30" grpId="0"/>
      <p:bldP spid="31" grpId="0"/>
      <p:bldP spid="32" grpId="0"/>
      <p:bldP spid="37" grpId="0"/>
      <p:bldP spid="38" grpId="0"/>
      <p:bldP spid="39" grpId="0"/>
      <p:bldP spid="40" grpId="0"/>
      <p:bldP spid="45" grpId="0"/>
      <p:bldP spid="48" grpId="0"/>
      <p:bldP spid="49" grpId="0"/>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4</a:t>
            </a:fld>
            <a:endParaRPr lang="en-US" dirty="0">
              <a:solidFill>
                <a:schemeClr val="bg1"/>
              </a:solidFill>
            </a:endParaRPr>
          </a:p>
        </p:txBody>
      </p:sp>
      <p:sp>
        <p:nvSpPr>
          <p:cNvPr id="15" name="Rectangle 2">
            <a:extLst>
              <a:ext uri="{FF2B5EF4-FFF2-40B4-BE49-F238E27FC236}">
                <a16:creationId xmlns:a16="http://schemas.microsoft.com/office/drawing/2014/main" id="{6CA3A712-DE62-469B-9D27-7AA3911E03FB}"/>
              </a:ext>
            </a:extLst>
          </p:cNvPr>
          <p:cNvSpPr txBox="1">
            <a:spLocks noChangeArrowheads="1"/>
          </p:cNvSpPr>
          <p:nvPr/>
        </p:nvSpPr>
        <p:spPr>
          <a:xfrm>
            <a:off x="-1" y="951204"/>
            <a:ext cx="9143999" cy="11536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Arial" panose="020B0604020202020204" pitchFamily="34" charset="0"/>
              <a:buNone/>
              <a:defRPr/>
            </a:pPr>
            <a:r>
              <a:rPr lang="en-US" sz="1800" b="1" dirty="0">
                <a:solidFill>
                  <a:srgbClr val="E7788B"/>
                </a:solidFill>
                <a:latin typeface="Gill Sans MT" panose="020B0502020104020203" pitchFamily="34" charset="0"/>
              </a:rPr>
              <a:t>Atom: </a:t>
            </a:r>
            <a:r>
              <a:rPr lang="en-US" sz="1800" dirty="0">
                <a:solidFill>
                  <a:schemeClr val="tx1">
                    <a:lumMod val="75000"/>
                    <a:lumOff val="25000"/>
                  </a:schemeClr>
                </a:solidFill>
                <a:latin typeface="Gill Sans MT" panose="020B0502020104020203" pitchFamily="34" charset="0"/>
              </a:rPr>
              <a:t>smallest indivisible unit for an element</a:t>
            </a:r>
          </a:p>
          <a:p>
            <a:pPr>
              <a:lnSpc>
                <a:spcPct val="100000"/>
              </a:lnSpc>
              <a:spcBef>
                <a:spcPts val="0"/>
              </a:spcBef>
              <a:buNone/>
              <a:defRPr/>
            </a:pPr>
            <a:r>
              <a:rPr lang="en-US" sz="1800" b="1" dirty="0">
                <a:solidFill>
                  <a:srgbClr val="E7788B"/>
                </a:solidFill>
                <a:latin typeface="Gill Sans MT" panose="020B0502020104020203" pitchFamily="34" charset="0"/>
              </a:rPr>
              <a:t>Molecule:</a:t>
            </a:r>
            <a:r>
              <a:rPr lang="en-US" sz="1800" dirty="0">
                <a:solidFill>
                  <a:schemeClr val="tx1">
                    <a:lumMod val="75000"/>
                    <a:lumOff val="25000"/>
                  </a:schemeClr>
                </a:solidFill>
                <a:latin typeface="Gill Sans MT" panose="020B0502020104020203" pitchFamily="34" charset="0"/>
              </a:rPr>
              <a:t> consists of two or more atoms joined by chemical bonds. </a:t>
            </a:r>
          </a:p>
          <a:p>
            <a:pPr>
              <a:lnSpc>
                <a:spcPct val="100000"/>
              </a:lnSpc>
              <a:spcBef>
                <a:spcPts val="0"/>
              </a:spcBef>
              <a:buFont typeface="Arial" panose="020B0604020202020204" pitchFamily="34" charset="0"/>
              <a:buNone/>
              <a:defRPr/>
            </a:pPr>
            <a:r>
              <a:rPr lang="en-US" sz="1800" b="1" dirty="0">
                <a:solidFill>
                  <a:srgbClr val="E7788B"/>
                </a:solidFill>
                <a:latin typeface="Gill Sans MT" panose="020B0502020104020203" pitchFamily="34" charset="0"/>
              </a:rPr>
              <a:t>Law of Conservation of Mass: </a:t>
            </a:r>
            <a:r>
              <a:rPr lang="en-US" sz="1800" dirty="0">
                <a:solidFill>
                  <a:schemeClr val="tx1">
                    <a:lumMod val="75000"/>
                    <a:lumOff val="25000"/>
                  </a:schemeClr>
                </a:solidFill>
                <a:latin typeface="Gill Sans MT" panose="020B0502020104020203" pitchFamily="34" charset="0"/>
              </a:rPr>
              <a:t>No detectable change in mass during an ordinary chemical reaction.</a:t>
            </a:r>
          </a:p>
        </p:txBody>
      </p:sp>
      <p:pic>
        <p:nvPicPr>
          <p:cNvPr id="16" name="Picture 6">
            <a:extLst>
              <a:ext uri="{FF2B5EF4-FFF2-40B4-BE49-F238E27FC236}">
                <a16:creationId xmlns:a16="http://schemas.microsoft.com/office/drawing/2014/main" id="{791BA257-1DCE-477C-8022-E8BE93F93243}"/>
              </a:ext>
            </a:extLst>
          </p:cNvPr>
          <p:cNvPicPr>
            <a:picLocks noChangeAspect="1" noChangeArrowheads="1"/>
          </p:cNvPicPr>
          <p:nvPr/>
        </p:nvPicPr>
        <p:blipFill>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3368335">
            <a:off x="7431271" y="2333932"/>
            <a:ext cx="1484895" cy="142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a:extLst>
              <a:ext uri="{FF2B5EF4-FFF2-40B4-BE49-F238E27FC236}">
                <a16:creationId xmlns:a16="http://schemas.microsoft.com/office/drawing/2014/main" id="{BFA4B30D-1BF0-4DAA-AFC0-7D26ED59C92A}"/>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Atoms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pic>
        <p:nvPicPr>
          <p:cNvPr id="18" name="Picture 7" descr="bur75640_0107a">
            <a:extLst>
              <a:ext uri="{FF2B5EF4-FFF2-40B4-BE49-F238E27FC236}">
                <a16:creationId xmlns:a16="http://schemas.microsoft.com/office/drawing/2014/main" id="{38AD4B3A-8B82-4572-A4E3-F82B3A87432D}"/>
              </a:ext>
            </a:extLst>
          </p:cNvPr>
          <p:cNvPicPr>
            <a:picLocks noChangeAspect="1" noChangeArrowheads="1"/>
          </p:cNvPicPr>
          <p:nvPr/>
        </p:nvPicPr>
        <p:blipFill>
          <a:blip r:embed="rId5" cstate="print"/>
          <a:srcRect t="2769" b="4155"/>
          <a:stretch>
            <a:fillRect/>
          </a:stretch>
        </p:blipFill>
        <p:spPr bwMode="auto">
          <a:xfrm>
            <a:off x="2037258" y="4551811"/>
            <a:ext cx="2005050" cy="1949918"/>
          </a:xfrm>
          <a:prstGeom prst="rect">
            <a:avLst/>
          </a:prstGeom>
          <a:noFill/>
          <a:ln w="9525">
            <a:noFill/>
            <a:miter lim="800000"/>
            <a:headEnd/>
            <a:tailEnd/>
          </a:ln>
        </p:spPr>
      </p:pic>
      <p:pic>
        <p:nvPicPr>
          <p:cNvPr id="22" name="Picture 8" descr="bur75640_0107b">
            <a:extLst>
              <a:ext uri="{FF2B5EF4-FFF2-40B4-BE49-F238E27FC236}">
                <a16:creationId xmlns:a16="http://schemas.microsoft.com/office/drawing/2014/main" id="{565FFCD7-6DFF-401D-9458-FCF8ABD532E3}"/>
              </a:ext>
            </a:extLst>
          </p:cNvPr>
          <p:cNvPicPr>
            <a:picLocks noChangeAspect="1" noChangeArrowheads="1"/>
          </p:cNvPicPr>
          <p:nvPr/>
        </p:nvPicPr>
        <p:blipFill>
          <a:blip r:embed="rId6" cstate="print"/>
          <a:srcRect t="4433" b="4155"/>
          <a:stretch>
            <a:fillRect/>
          </a:stretch>
        </p:blipFill>
        <p:spPr bwMode="auto">
          <a:xfrm>
            <a:off x="4478583" y="4582225"/>
            <a:ext cx="2005050" cy="1915099"/>
          </a:xfrm>
          <a:prstGeom prst="rect">
            <a:avLst/>
          </a:prstGeom>
          <a:noFill/>
          <a:ln w="9525">
            <a:noFill/>
            <a:miter lim="800000"/>
            <a:headEnd/>
            <a:tailEnd/>
          </a:ln>
        </p:spPr>
      </p:pic>
      <p:sp>
        <p:nvSpPr>
          <p:cNvPr id="23" name="TextBox 11">
            <a:extLst>
              <a:ext uri="{FF2B5EF4-FFF2-40B4-BE49-F238E27FC236}">
                <a16:creationId xmlns:a16="http://schemas.microsoft.com/office/drawing/2014/main" id="{D3747E56-C443-48F3-B0CF-D7F4376812B2}"/>
              </a:ext>
            </a:extLst>
          </p:cNvPr>
          <p:cNvSpPr txBox="1">
            <a:spLocks noChangeArrowheads="1"/>
          </p:cNvSpPr>
          <p:nvPr/>
        </p:nvSpPr>
        <p:spPr bwMode="auto">
          <a:xfrm>
            <a:off x="0" y="3905480"/>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 </a:t>
            </a:r>
            <a:r>
              <a:rPr lang="en-US" altLang="en-US" b="1" dirty="0">
                <a:solidFill>
                  <a:srgbClr val="E7788B"/>
                </a:solidFill>
                <a:latin typeface="Gill Sans MT" panose="020B0502020104020203" pitchFamily="34" charset="0"/>
                <a:cs typeface="Times New Roman" pitchFamily="18" charset="0"/>
              </a:rPr>
              <a:t>mixture</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can be separated by physical means into its components without changing the identities of the components.</a:t>
            </a:r>
          </a:p>
        </p:txBody>
      </p:sp>
      <p:sp>
        <p:nvSpPr>
          <p:cNvPr id="7" name="Rectangle 6">
            <a:extLst>
              <a:ext uri="{FF2B5EF4-FFF2-40B4-BE49-F238E27FC236}">
                <a16:creationId xmlns:a16="http://schemas.microsoft.com/office/drawing/2014/main" id="{EFF39289-F2AB-4319-96C6-9CDC0E7186E6}"/>
              </a:ext>
            </a:extLst>
          </p:cNvPr>
          <p:cNvSpPr/>
          <p:nvPr/>
        </p:nvSpPr>
        <p:spPr>
          <a:xfrm>
            <a:off x="-2" y="2247987"/>
            <a:ext cx="7765555" cy="1393908"/>
          </a:xfrm>
          <a:prstGeom prst="rect">
            <a:avLst/>
          </a:prstGeom>
        </p:spPr>
        <p:txBody>
          <a:bodyPr wrap="square">
            <a:spAutoFit/>
          </a:bodyPr>
          <a:lstStyle/>
          <a:p>
            <a:pPr>
              <a:lnSpc>
                <a:spcPct val="120000"/>
              </a:lnSpc>
              <a:buFont typeface="Arial" panose="020B0604020202020204" pitchFamily="34" charset="0"/>
              <a:buNone/>
              <a:defRPr/>
            </a:pPr>
            <a:r>
              <a:rPr lang="en-US" b="1" dirty="0">
                <a:solidFill>
                  <a:srgbClr val="E7788B"/>
                </a:solidFill>
                <a:latin typeface="Gill Sans MT" panose="020B0502020104020203" pitchFamily="34" charset="0"/>
              </a:rPr>
              <a:t>Law of Definite proportions:</a:t>
            </a:r>
            <a:r>
              <a:rPr lang="en-US" dirty="0">
                <a:solidFill>
                  <a:schemeClr val="tx1">
                    <a:lumMod val="75000"/>
                    <a:lumOff val="25000"/>
                  </a:schemeClr>
                </a:solidFill>
                <a:latin typeface="Gill Sans MT" panose="020B0502020104020203" pitchFamily="34" charset="0"/>
              </a:rPr>
              <a:t> A chemical compound always contains the same elements in the same proportions by mass</a:t>
            </a:r>
          </a:p>
          <a:p>
            <a:pPr>
              <a:lnSpc>
                <a:spcPct val="120000"/>
              </a:lnSpc>
              <a:buFont typeface="Arial" panose="020B0604020202020204" pitchFamily="34" charset="0"/>
              <a:buNone/>
              <a:defRPr/>
            </a:pPr>
            <a:r>
              <a:rPr lang="en-US" dirty="0">
                <a:solidFill>
                  <a:schemeClr val="tx1">
                    <a:lumMod val="75000"/>
                    <a:lumOff val="25000"/>
                  </a:schemeClr>
                </a:solidFill>
                <a:latin typeface="Gill Sans MT" panose="020B0502020104020203" pitchFamily="34" charset="0"/>
              </a:rPr>
              <a:t>Example: Aspirin will always have 9 Carbon, 8 Hydrogen and 4 Oxygen Atoms (C</a:t>
            </a:r>
            <a:r>
              <a:rPr lang="en-US" baseline="-25000" dirty="0">
                <a:solidFill>
                  <a:schemeClr val="tx1">
                    <a:lumMod val="75000"/>
                    <a:lumOff val="25000"/>
                  </a:schemeClr>
                </a:solidFill>
                <a:latin typeface="Gill Sans MT" panose="020B0502020104020203" pitchFamily="34" charset="0"/>
              </a:rPr>
              <a:t>9</a:t>
            </a:r>
            <a:r>
              <a:rPr lang="en-US" dirty="0">
                <a:solidFill>
                  <a:schemeClr val="tx1">
                    <a:lumMod val="75000"/>
                    <a:lumOff val="25000"/>
                  </a:schemeClr>
                </a:solidFill>
                <a:latin typeface="Gill Sans MT" panose="020B0502020104020203" pitchFamily="34" charset="0"/>
              </a:rPr>
              <a:t>H</a:t>
            </a:r>
            <a:r>
              <a:rPr lang="en-US" baseline="-25000" dirty="0">
                <a:solidFill>
                  <a:schemeClr val="tx1">
                    <a:lumMod val="75000"/>
                    <a:lumOff val="25000"/>
                  </a:schemeClr>
                </a:solidFill>
                <a:latin typeface="Gill Sans MT" panose="020B0502020104020203" pitchFamily="34" charset="0"/>
              </a:rPr>
              <a:t>8</a:t>
            </a:r>
            <a:r>
              <a:rPr lang="en-US" dirty="0">
                <a:solidFill>
                  <a:schemeClr val="tx1">
                    <a:lumMod val="75000"/>
                    <a:lumOff val="25000"/>
                  </a:schemeClr>
                </a:solidFill>
                <a:latin typeface="Gill Sans MT" panose="020B0502020104020203" pitchFamily="34" charset="0"/>
              </a:rPr>
              <a:t>O</a:t>
            </a:r>
            <a:r>
              <a:rPr lang="en-US" baseline="-25000" dirty="0">
                <a:solidFill>
                  <a:schemeClr val="tx1">
                    <a:lumMod val="75000"/>
                    <a:lumOff val="25000"/>
                  </a:schemeClr>
                </a:solidFill>
                <a:latin typeface="Gill Sans MT" panose="020B0502020104020203" pitchFamily="34" charset="0"/>
              </a:rPr>
              <a:t>4</a:t>
            </a:r>
            <a:r>
              <a:rPr lang="en-US" dirty="0">
                <a:solidFill>
                  <a:schemeClr val="tx1">
                    <a:lumMod val="75000"/>
                    <a:lumOff val="25000"/>
                  </a:schemeClr>
                </a:solidFill>
                <a:latin typeface="Gill Sans MT" panose="020B0502020104020203" pitchFamily="34" charset="0"/>
              </a:rPr>
              <a:t>)</a:t>
            </a:r>
            <a:endParaRPr lang="en-US" baseline="-25000" dirty="0">
              <a:solidFill>
                <a:schemeClr val="tx1">
                  <a:lumMod val="75000"/>
                  <a:lumOff val="25000"/>
                </a:schemeClr>
              </a:solidFill>
              <a:latin typeface="Gill Sans MT" panose="020B0502020104020203" pitchFamily="34" charset="0"/>
            </a:endParaRPr>
          </a:p>
        </p:txBody>
      </p:sp>
    </p:spTree>
    <p:extLst>
      <p:ext uri="{BB962C8B-B14F-4D97-AF65-F5344CB8AC3E}">
        <p14:creationId xmlns:p14="http://schemas.microsoft.com/office/powerpoint/2010/main" val="2390127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3A9FCEF2-5B47-4400-B073-E9038CBBB6FA}"/>
                  </a:ext>
                </a:extLst>
              </p:cNvPr>
              <p:cNvSpPr/>
              <p:nvPr/>
            </p:nvSpPr>
            <p:spPr>
              <a:xfrm>
                <a:off x="3042555" y="6022366"/>
                <a:ext cx="1270220"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1000</m:t>
                              </m:r>
                              <m:r>
                                <a:rPr lang="en-US" i="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m</m:t>
                              </m:r>
                            </m:num>
                            <m:den>
                              <m:r>
                                <a:rPr lang="en-US" b="0" i="0" smtClean="0">
                                  <a:solidFill>
                                    <a:srgbClr val="E7788B"/>
                                  </a:solidFill>
                                  <a:latin typeface="Cambria Math" panose="02040503050406030204" pitchFamily="18" charset="0"/>
                                  <a:cs typeface="Times New Roman" pitchFamily="18" charset="0"/>
                                </a:rPr>
                                <m:t>1 </m:t>
                              </m:r>
                              <m:r>
                                <m:rPr>
                                  <m:sty m:val="p"/>
                                </m:rPr>
                                <a:rPr lang="en-US" b="0" i="0" smtClean="0">
                                  <a:solidFill>
                                    <a:srgbClr val="E7788B"/>
                                  </a:solidFill>
                                  <a:latin typeface="Cambria Math" panose="02040503050406030204" pitchFamily="18" charset="0"/>
                                  <a:cs typeface="Times New Roman" pitchFamily="18" charset="0"/>
                                </a:rPr>
                                <m:t>km</m:t>
                              </m:r>
                            </m:den>
                          </m:f>
                        </m:e>
                      </m:d>
                    </m:oMath>
                  </m:oMathPara>
                </a14:m>
                <a:endParaRPr lang="en-US" dirty="0">
                  <a:solidFill>
                    <a:srgbClr val="E7788B"/>
                  </a:solidFill>
                  <a:latin typeface="Gill Sans MT" panose="020B0502020104020203" pitchFamily="34" charset="0"/>
                </a:endParaRPr>
              </a:p>
            </p:txBody>
          </p:sp>
        </mc:Choice>
        <mc:Fallback xmlns="">
          <p:sp>
            <p:nvSpPr>
              <p:cNvPr id="85" name="Rectangle 84">
                <a:extLst>
                  <a:ext uri="{FF2B5EF4-FFF2-40B4-BE49-F238E27FC236}">
                    <a16:creationId xmlns:a16="http://schemas.microsoft.com/office/drawing/2014/main" id="{3A9FCEF2-5B47-4400-B073-E9038CBBB6FA}"/>
                  </a:ext>
                </a:extLst>
              </p:cNvPr>
              <p:cNvSpPr>
                <a:spLocks noRot="1" noChangeAspect="1" noMove="1" noResize="1" noEditPoints="1" noAdjustHandles="1" noChangeArrowheads="1" noChangeShapeType="1" noTextEdit="1"/>
              </p:cNvSpPr>
              <p:nvPr/>
            </p:nvSpPr>
            <p:spPr>
              <a:xfrm>
                <a:off x="3042555" y="6022366"/>
                <a:ext cx="1270220" cy="71468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8515A16B-4334-4F26-A014-D415209BF319}"/>
                  </a:ext>
                </a:extLst>
              </p:cNvPr>
              <p:cNvSpPr/>
              <p:nvPr/>
            </p:nvSpPr>
            <p:spPr>
              <a:xfrm>
                <a:off x="1624268" y="6033304"/>
                <a:ext cx="169661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1.60933</m:t>
                              </m:r>
                              <m:r>
                                <a:rPr lang="en-US" i="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km</m:t>
                              </m:r>
                            </m:num>
                            <m:den>
                              <m:r>
                                <a:rPr lang="en-US" b="0" i="0" smtClean="0">
                                  <a:solidFill>
                                    <a:srgbClr val="E7788B"/>
                                  </a:solidFill>
                                  <a:latin typeface="Cambria Math" panose="02040503050406030204" pitchFamily="18" charset="0"/>
                                  <a:cs typeface="Times New Roman" pitchFamily="18" charset="0"/>
                                </a:rPr>
                                <m:t>1 </m:t>
                              </m:r>
                              <m:r>
                                <m:rPr>
                                  <m:sty m:val="p"/>
                                </m:rPr>
                                <a:rPr lang="en-US" b="0" i="0" smtClean="0">
                                  <a:solidFill>
                                    <a:srgbClr val="E7788B"/>
                                  </a:solidFill>
                                  <a:latin typeface="Cambria Math" panose="02040503050406030204" pitchFamily="18" charset="0"/>
                                  <a:cs typeface="Times New Roman" pitchFamily="18" charset="0"/>
                                </a:rPr>
                                <m:t>mile</m:t>
                              </m:r>
                            </m:den>
                          </m:f>
                        </m:e>
                      </m:d>
                    </m:oMath>
                  </m:oMathPara>
                </a14:m>
                <a:endParaRPr lang="en-US" dirty="0">
                  <a:solidFill>
                    <a:srgbClr val="E7788B"/>
                  </a:solidFill>
                  <a:latin typeface="Gill Sans MT" panose="020B0502020104020203" pitchFamily="34" charset="0"/>
                </a:endParaRPr>
              </a:p>
            </p:txBody>
          </p:sp>
        </mc:Choice>
        <mc:Fallback xmlns="">
          <p:sp>
            <p:nvSpPr>
              <p:cNvPr id="84" name="Rectangle 83">
                <a:extLst>
                  <a:ext uri="{FF2B5EF4-FFF2-40B4-BE49-F238E27FC236}">
                    <a16:creationId xmlns:a16="http://schemas.microsoft.com/office/drawing/2014/main" id="{8515A16B-4334-4F26-A014-D415209BF319}"/>
                  </a:ext>
                </a:extLst>
              </p:cNvPr>
              <p:cNvSpPr>
                <a:spLocks noRot="1" noChangeAspect="1" noMove="1" noResize="1" noEditPoints="1" noAdjustHandles="1" noChangeArrowheads="1" noChangeShapeType="1" noTextEdit="1"/>
              </p:cNvSpPr>
              <p:nvPr/>
            </p:nvSpPr>
            <p:spPr>
              <a:xfrm>
                <a:off x="1624268" y="6033304"/>
                <a:ext cx="1696618" cy="71468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30C0C5A8-6B71-4F32-8E76-B0788A69B975}"/>
                  </a:ext>
                </a:extLst>
              </p:cNvPr>
              <p:cNvSpPr/>
              <p:nvPr/>
            </p:nvSpPr>
            <p:spPr>
              <a:xfrm>
                <a:off x="539316" y="6022366"/>
                <a:ext cx="135197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14</m:t>
                              </m:r>
                              <m:r>
                                <a:rPr lang="en-US" i="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miles</m:t>
                              </m:r>
                            </m:num>
                            <m:den>
                              <m:r>
                                <a:rPr lang="en-US" b="0" i="0" smtClean="0">
                                  <a:solidFill>
                                    <a:srgbClr val="E7788B"/>
                                  </a:solidFill>
                                  <a:latin typeface="Cambria Math" panose="02040503050406030204" pitchFamily="18" charset="0"/>
                                  <a:cs typeface="Times New Roman" pitchFamily="18" charset="0"/>
                                </a:rPr>
                                <m:t>15 </m:t>
                              </m:r>
                              <m:r>
                                <m:rPr>
                                  <m:sty m:val="p"/>
                                </m:rPr>
                                <a:rPr lang="en-US" b="0" i="0" smtClean="0">
                                  <a:solidFill>
                                    <a:srgbClr val="E7788B"/>
                                  </a:solidFill>
                                  <a:latin typeface="Cambria Math" panose="02040503050406030204" pitchFamily="18" charset="0"/>
                                  <a:cs typeface="Times New Roman" pitchFamily="18" charset="0"/>
                                </a:rPr>
                                <m:t>min</m:t>
                              </m:r>
                            </m:den>
                          </m:f>
                        </m:e>
                      </m:d>
                    </m:oMath>
                  </m:oMathPara>
                </a14:m>
                <a:endParaRPr lang="en-US" dirty="0">
                  <a:solidFill>
                    <a:srgbClr val="E7788B"/>
                  </a:solidFill>
                  <a:latin typeface="Gill Sans MT" panose="020B0502020104020203" pitchFamily="34" charset="0"/>
                </a:endParaRPr>
              </a:p>
            </p:txBody>
          </p:sp>
        </mc:Choice>
        <mc:Fallback xmlns="">
          <p:sp>
            <p:nvSpPr>
              <p:cNvPr id="82" name="Rectangle 81">
                <a:extLst>
                  <a:ext uri="{FF2B5EF4-FFF2-40B4-BE49-F238E27FC236}">
                    <a16:creationId xmlns:a16="http://schemas.microsoft.com/office/drawing/2014/main" id="{30C0C5A8-6B71-4F32-8E76-B0788A69B975}"/>
                  </a:ext>
                </a:extLst>
              </p:cNvPr>
              <p:cNvSpPr>
                <a:spLocks noRot="1" noChangeAspect="1" noMove="1" noResize="1" noEditPoints="1" noAdjustHandles="1" noChangeArrowheads="1" noChangeShapeType="1" noTextEdit="1"/>
              </p:cNvSpPr>
              <p:nvPr/>
            </p:nvSpPr>
            <p:spPr>
              <a:xfrm>
                <a:off x="539316" y="6022366"/>
                <a:ext cx="1351973" cy="714683"/>
              </a:xfrm>
              <a:prstGeom prst="rect">
                <a:avLst/>
              </a:prstGeom>
              <a:blipFill>
                <a:blip r:embed="rId4"/>
                <a:stretch>
                  <a:fillRect/>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40</a:t>
            </a:fld>
            <a:endParaRPr lang="en-US" dirty="0">
              <a:solidFill>
                <a:schemeClr val="bg1"/>
              </a:solidFill>
              <a:latin typeface="Gill Sans MT" panose="020B0502020104020203" pitchFamily="34" charset="0"/>
            </a:endParaRPr>
          </a:p>
        </p:txBody>
      </p:sp>
      <p:sp>
        <p:nvSpPr>
          <p:cNvPr id="8" name="Text Placeholder 2">
            <a:extLst>
              <a:ext uri="{FF2B5EF4-FFF2-40B4-BE49-F238E27FC236}">
                <a16:creationId xmlns:a16="http://schemas.microsoft.com/office/drawing/2014/main" id="{3A2B84A3-81AA-4F2A-89FF-49B40302D1DC}"/>
              </a:ext>
            </a:extLst>
          </p:cNvPr>
          <p:cNvSpPr txBox="1">
            <a:spLocks/>
          </p:cNvSpPr>
          <p:nvPr/>
        </p:nvSpPr>
        <p:spPr>
          <a:xfrm>
            <a:off x="0" y="781164"/>
            <a:ext cx="9144000" cy="38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rPr>
              <a:t>Convert 14.62 in</a:t>
            </a:r>
            <a:r>
              <a:rPr lang="en-US" sz="1600" baseline="30000" dirty="0">
                <a:solidFill>
                  <a:schemeClr val="tx1">
                    <a:lumMod val="75000"/>
                    <a:lumOff val="25000"/>
                  </a:schemeClr>
                </a:solidFill>
                <a:latin typeface="Gill Sans MT" panose="020B0502020104020203" pitchFamily="34" charset="0"/>
              </a:rPr>
              <a:t>3</a:t>
            </a:r>
            <a:r>
              <a:rPr lang="en-US" sz="1600" dirty="0">
                <a:solidFill>
                  <a:schemeClr val="tx1">
                    <a:lumMod val="75000"/>
                    <a:lumOff val="25000"/>
                  </a:schemeClr>
                </a:solidFill>
                <a:latin typeface="Gill Sans MT" panose="020B0502020104020203" pitchFamily="34" charset="0"/>
              </a:rPr>
              <a:t> to cubic centimeters, given that there are 2.54 centimeters for every inch.</a:t>
            </a:r>
          </a:p>
        </p:txBody>
      </p:sp>
      <p:sp>
        <p:nvSpPr>
          <p:cNvPr id="10" name="Text Placeholder 2">
            <a:extLst>
              <a:ext uri="{FF2B5EF4-FFF2-40B4-BE49-F238E27FC236}">
                <a16:creationId xmlns:a16="http://schemas.microsoft.com/office/drawing/2014/main" id="{F5F62B77-94F6-4DE2-ACFC-D15A653B8BC3}"/>
              </a:ext>
            </a:extLst>
          </p:cNvPr>
          <p:cNvSpPr txBox="1">
            <a:spLocks/>
          </p:cNvSpPr>
          <p:nvPr/>
        </p:nvSpPr>
        <p:spPr>
          <a:xfrm>
            <a:off x="-1" y="1857726"/>
            <a:ext cx="9144000" cy="5801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rPr>
              <a:t>A chair lift at the Divide ski resort in Cold Springs, WY is 4806 feet long and takes 9 minutes. A.)What is the average speed in miles per hour (There are 5280 ft per every mile)? B.)How many feet per second does the lift travel?</a:t>
            </a:r>
          </a:p>
        </p:txBody>
      </p:sp>
      <p:sp>
        <p:nvSpPr>
          <p:cNvPr id="13" name="Text Placeholder 2">
            <a:extLst>
              <a:ext uri="{FF2B5EF4-FFF2-40B4-BE49-F238E27FC236}">
                <a16:creationId xmlns:a16="http://schemas.microsoft.com/office/drawing/2014/main" id="{17F8739A-363F-4E7D-8522-84FFF72ED9F6}"/>
              </a:ext>
            </a:extLst>
          </p:cNvPr>
          <p:cNvSpPr txBox="1">
            <a:spLocks/>
          </p:cNvSpPr>
          <p:nvPr/>
        </p:nvSpPr>
        <p:spPr>
          <a:xfrm>
            <a:off x="7256" y="3223747"/>
            <a:ext cx="9144000" cy="6400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rPr>
              <a:t>An average human heart beats 60 times per minute. If an average person lives to the age of 75, how many times does the average heartbeat in a lifetime?</a:t>
            </a:r>
          </a:p>
        </p:txBody>
      </p:sp>
      <p:sp>
        <p:nvSpPr>
          <p:cNvPr id="14" name="Rectangle 13">
            <a:extLst>
              <a:ext uri="{FF2B5EF4-FFF2-40B4-BE49-F238E27FC236}">
                <a16:creationId xmlns:a16="http://schemas.microsoft.com/office/drawing/2014/main" id="{C6754DAD-A035-41C7-B036-8DED61AE1AAC}"/>
              </a:ext>
            </a:extLst>
          </p:cNvPr>
          <p:cNvSpPr/>
          <p:nvPr/>
        </p:nvSpPr>
        <p:spPr>
          <a:xfrm>
            <a:off x="-1" y="4609827"/>
            <a:ext cx="9136743" cy="584775"/>
          </a:xfrm>
          <a:prstGeom prst="rect">
            <a:avLst/>
          </a:prstGeom>
        </p:spPr>
        <p:txBody>
          <a:bodyPr wrap="square">
            <a:spAutoFit/>
          </a:bodyPr>
          <a:lstStyle/>
          <a:p>
            <a:r>
              <a:rPr lang="en-US" sz="1600" dirty="0">
                <a:solidFill>
                  <a:schemeClr val="tx1">
                    <a:lumMod val="75000"/>
                    <a:lumOff val="25000"/>
                  </a:schemeClr>
                </a:solidFill>
                <a:latin typeface="Gill Sans MT" panose="020B0502020104020203" pitchFamily="34" charset="0"/>
              </a:rPr>
              <a:t>A car travels 14 miles in 15 minutes. A.)How fast is it going in miles per hour? How fast is it going in meters per second (1.60933 km = 1 mile)?</a:t>
            </a:r>
          </a:p>
        </p:txBody>
      </p:sp>
      <p:sp>
        <p:nvSpPr>
          <p:cNvPr id="17" name="Title 3">
            <a:extLst>
              <a:ext uri="{FF2B5EF4-FFF2-40B4-BE49-F238E27FC236}">
                <a16:creationId xmlns:a16="http://schemas.microsoft.com/office/drawing/2014/main" id="{28B75E9E-E8AD-4EE0-AD0A-ECBC79C439D9}"/>
              </a:ext>
            </a:extLst>
          </p:cNvPr>
          <p:cNvSpPr txBox="1">
            <a:spLocks/>
          </p:cNvSpPr>
          <p:nvPr/>
        </p:nvSpPr>
        <p:spPr bwMode="auto">
          <a:xfrm>
            <a:off x="0" y="275266"/>
            <a:ext cx="7767638" cy="600846"/>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l" defTabSz="457200" rtl="0" eaLnBrk="0" fontAlgn="base" latinLnBrk="0" hangingPunct="0">
              <a:lnSpc>
                <a:spcPct val="81000"/>
              </a:lnSpc>
              <a:spcBef>
                <a:spcPct val="0"/>
              </a:spcBef>
              <a:spcAft>
                <a:spcPct val="0"/>
              </a:spcAft>
              <a:buClr>
                <a:srgbClr val="000000"/>
              </a:buClr>
              <a:buSzPct val="100000"/>
              <a:buFont typeface="Arial" charset="0"/>
              <a:buNone/>
              <a:tabLst/>
              <a:defRPr/>
            </a:pPr>
            <a:r>
              <a:rPr kumimoji="0" lang="en-US" sz="3300" b="1" u="none" strike="noStrike" kern="0" cap="none" spc="0" normalizeH="0" baseline="0" noProof="0" dirty="0">
                <a:ln>
                  <a:noFill/>
                </a:ln>
                <a:solidFill>
                  <a:schemeClr val="tx1">
                    <a:lumMod val="75000"/>
                    <a:lumOff val="25000"/>
                  </a:schemeClr>
                </a:solidFill>
                <a:uLnTx/>
                <a:uFillTx/>
                <a:latin typeface="Gill Sans MT" panose="020B0502020104020203" pitchFamily="34" charset="0"/>
                <a:ea typeface="+mj-ea"/>
                <a:cs typeface="Times New Roman" pitchFamily="18" charset="0"/>
              </a:rPr>
              <a:t>Example</a:t>
            </a:r>
          </a:p>
        </p:txBody>
      </p:sp>
      <p:cxnSp>
        <p:nvCxnSpPr>
          <p:cNvPr id="18" name="Straight Connector 17">
            <a:extLst>
              <a:ext uri="{FF2B5EF4-FFF2-40B4-BE49-F238E27FC236}">
                <a16:creationId xmlns:a16="http://schemas.microsoft.com/office/drawing/2014/main" id="{20D5255B-BE27-4B17-B778-528C721DA11B}"/>
              </a:ext>
            </a:extLst>
          </p:cNvPr>
          <p:cNvCxnSpPr/>
          <p:nvPr/>
        </p:nvCxnSpPr>
        <p:spPr>
          <a:xfrm>
            <a:off x="-7258" y="1857726"/>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62E491-59E2-4FEC-8EB4-8631384D44ED}"/>
              </a:ext>
            </a:extLst>
          </p:cNvPr>
          <p:cNvCxnSpPr/>
          <p:nvPr/>
        </p:nvCxnSpPr>
        <p:spPr>
          <a:xfrm>
            <a:off x="-2269" y="3243148"/>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52AF93-1C5B-43EF-8638-F78F1A8B6360}"/>
              </a:ext>
            </a:extLst>
          </p:cNvPr>
          <p:cNvCxnSpPr/>
          <p:nvPr/>
        </p:nvCxnSpPr>
        <p:spPr>
          <a:xfrm>
            <a:off x="-1" y="4677529"/>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5DD8FCB-D45C-4F61-98E7-F7B111196F74}"/>
                  </a:ext>
                </a:extLst>
              </p:cNvPr>
              <p:cNvSpPr txBox="1"/>
              <p:nvPr/>
            </p:nvSpPr>
            <p:spPr bwMode="auto">
              <a:xfrm flipH="1">
                <a:off x="248476" y="1041140"/>
                <a:ext cx="1632082" cy="650563"/>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left"/>
                    </m:oMathParaPr>
                    <m:oMath xmlns:m="http://schemas.openxmlformats.org/officeDocument/2006/math">
                      <m:d>
                        <m:dPr>
                          <m:ctrlPr>
                            <a:rPr lang="en-US" sz="1600" i="1" smtClean="0">
                              <a:solidFill>
                                <a:srgbClr val="E7788B"/>
                              </a:solidFill>
                              <a:latin typeface="Cambria Math" panose="02040503050406030204" pitchFamily="18" charset="0"/>
                              <a:cs typeface="Times New Roman" pitchFamily="18" charset="0"/>
                            </a:rPr>
                          </m:ctrlPr>
                        </m:dPr>
                        <m:e>
                          <m:f>
                            <m:fPr>
                              <m:ctrlPr>
                                <a:rPr lang="en-US" sz="1600" i="1" smtClean="0">
                                  <a:solidFill>
                                    <a:srgbClr val="E7788B"/>
                                  </a:solidFill>
                                  <a:latin typeface="Cambria Math" panose="02040503050406030204" pitchFamily="18" charset="0"/>
                                  <a:cs typeface="Times New Roman" pitchFamily="18" charset="0"/>
                                </a:rPr>
                              </m:ctrlPr>
                            </m:fPr>
                            <m:num>
                              <m:r>
                                <a:rPr lang="en-US" sz="1600" b="0" i="0" smtClean="0">
                                  <a:solidFill>
                                    <a:srgbClr val="E7788B"/>
                                  </a:solidFill>
                                  <a:latin typeface="Cambria Math" panose="02040503050406030204" pitchFamily="18" charset="0"/>
                                  <a:cs typeface="Times New Roman" pitchFamily="18" charset="0"/>
                                </a:rPr>
                                <m:t>14.62 </m:t>
                              </m:r>
                              <m:sSup>
                                <m:sSupPr>
                                  <m:ctrlPr>
                                    <a:rPr lang="en-US" sz="1600" b="0" i="1" smtClean="0">
                                      <a:solidFill>
                                        <a:srgbClr val="E7788B"/>
                                      </a:solidFill>
                                      <a:latin typeface="Cambria Math" panose="02040503050406030204" pitchFamily="18" charset="0"/>
                                      <a:cs typeface="Times New Roman" pitchFamily="18" charset="0"/>
                                    </a:rPr>
                                  </m:ctrlPr>
                                </m:sSupPr>
                                <m:e>
                                  <m:r>
                                    <m:rPr>
                                      <m:sty m:val="p"/>
                                    </m:rPr>
                                    <a:rPr lang="en-US" sz="1600" b="0" i="0" smtClean="0">
                                      <a:solidFill>
                                        <a:srgbClr val="E7788B"/>
                                      </a:solidFill>
                                      <a:latin typeface="Cambria Math" panose="02040503050406030204" pitchFamily="18" charset="0"/>
                                      <a:cs typeface="Times New Roman" pitchFamily="18" charset="0"/>
                                    </a:rPr>
                                    <m:t>in</m:t>
                                  </m:r>
                                </m:e>
                                <m:sup>
                                  <m:r>
                                    <a:rPr lang="en-US" sz="1600" b="0" i="1" smtClean="0">
                                      <a:solidFill>
                                        <a:srgbClr val="E7788B"/>
                                      </a:solidFill>
                                      <a:latin typeface="Cambria Math" panose="02040503050406030204" pitchFamily="18" charset="0"/>
                                      <a:cs typeface="Times New Roman" pitchFamily="18" charset="0"/>
                                    </a:rPr>
                                    <m:t>3</m:t>
                                  </m:r>
                                </m:sup>
                              </m:sSup>
                              <m:r>
                                <a:rPr lang="en-US" sz="1600" b="0" i="0" smtClean="0">
                                  <a:solidFill>
                                    <a:srgbClr val="E7788B"/>
                                  </a:solidFill>
                                  <a:latin typeface="Cambria Math" panose="02040503050406030204" pitchFamily="18" charset="0"/>
                                  <a:cs typeface="Times New Roman" pitchFamily="18" charset="0"/>
                                </a:rPr>
                                <m:t>  </m:t>
                              </m:r>
                            </m:num>
                            <m:den/>
                          </m:f>
                        </m:e>
                      </m:d>
                    </m:oMath>
                  </m:oMathPara>
                </a14:m>
                <a:endParaRPr lang="en-US" sz="1600" dirty="0">
                  <a:solidFill>
                    <a:srgbClr val="E7788B"/>
                  </a:solidFill>
                  <a:latin typeface="Gill Sans MT" panose="020B0502020104020203" pitchFamily="34" charset="0"/>
                  <a:cs typeface="Times New Roman" pitchFamily="18" charset="0"/>
                </a:endParaRPr>
              </a:p>
            </p:txBody>
          </p:sp>
        </mc:Choice>
        <mc:Fallback xmlns="">
          <p:sp>
            <p:nvSpPr>
              <p:cNvPr id="22" name="TextBox 21">
                <a:extLst>
                  <a:ext uri="{FF2B5EF4-FFF2-40B4-BE49-F238E27FC236}">
                    <a16:creationId xmlns:a16="http://schemas.microsoft.com/office/drawing/2014/main" id="{45DD8FCB-D45C-4F61-98E7-F7B111196F74}"/>
                  </a:ext>
                </a:extLst>
              </p:cNvPr>
              <p:cNvSpPr txBox="1">
                <a:spLocks noRot="1" noChangeAspect="1" noMove="1" noResize="1" noEditPoints="1" noAdjustHandles="1" noChangeArrowheads="1" noChangeShapeType="1" noTextEdit="1"/>
              </p:cNvSpPr>
              <p:nvPr/>
            </p:nvSpPr>
            <p:spPr bwMode="auto">
              <a:xfrm flipH="1">
                <a:off x="248476" y="1041140"/>
                <a:ext cx="1632082" cy="650563"/>
              </a:xfrm>
              <a:prstGeom prst="rect">
                <a:avLst/>
              </a:prstGeom>
              <a:blipFill>
                <a:blip r:embed="rId5"/>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701934CF-A298-42BF-A8E7-93299FBF4C72}"/>
                  </a:ext>
                </a:extLst>
              </p:cNvPr>
              <p:cNvSpPr/>
              <p:nvPr/>
            </p:nvSpPr>
            <p:spPr>
              <a:xfrm>
                <a:off x="1349574" y="1042974"/>
                <a:ext cx="1643014" cy="6505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7788B"/>
                              </a:solidFill>
                              <a:latin typeface="Cambria Math" panose="02040503050406030204" pitchFamily="18" charset="0"/>
                              <a:cs typeface="Times New Roman" pitchFamily="18" charset="0"/>
                            </a:rPr>
                          </m:ctrlPr>
                        </m:dPr>
                        <m:e>
                          <m:f>
                            <m:fPr>
                              <m:ctrlPr>
                                <a:rPr lang="en-US" sz="1600" i="1">
                                  <a:solidFill>
                                    <a:srgbClr val="E7788B"/>
                                  </a:solidFill>
                                  <a:latin typeface="Cambria Math" panose="02040503050406030204" pitchFamily="18" charset="0"/>
                                  <a:cs typeface="Times New Roman" pitchFamily="18" charset="0"/>
                                </a:rPr>
                              </m:ctrlPr>
                            </m:fPr>
                            <m:num>
                              <m:sSup>
                                <m:sSupPr>
                                  <m:ctrlPr>
                                    <a:rPr lang="en-US" sz="1600" i="1">
                                      <a:solidFill>
                                        <a:srgbClr val="E7788B"/>
                                      </a:solidFill>
                                      <a:latin typeface="Cambria Math" panose="02040503050406030204" pitchFamily="18" charset="0"/>
                                      <a:cs typeface="Times New Roman" pitchFamily="18" charset="0"/>
                                    </a:rPr>
                                  </m:ctrlPr>
                                </m:sSupPr>
                                <m:e>
                                  <m:r>
                                    <a:rPr lang="en-US" sz="1600" i="1">
                                      <a:solidFill>
                                        <a:srgbClr val="E7788B"/>
                                      </a:solidFill>
                                      <a:latin typeface="Cambria Math" panose="02040503050406030204" pitchFamily="18" charset="0"/>
                                      <a:cs typeface="Times New Roman" pitchFamily="18" charset="0"/>
                                    </a:rPr>
                                    <m:t>(</m:t>
                                  </m:r>
                                  <m:r>
                                    <a:rPr lang="en-US" sz="1600" b="0" i="1" smtClean="0">
                                      <a:solidFill>
                                        <a:srgbClr val="E7788B"/>
                                      </a:solidFill>
                                      <a:latin typeface="Cambria Math" panose="02040503050406030204" pitchFamily="18" charset="0"/>
                                      <a:cs typeface="Times New Roman" pitchFamily="18" charset="0"/>
                                    </a:rPr>
                                    <m:t>2.54</m:t>
                                  </m:r>
                                  <m:r>
                                    <a:rPr lang="en-US" sz="1600" i="1">
                                      <a:solidFill>
                                        <a:srgbClr val="E7788B"/>
                                      </a:solidFill>
                                      <a:latin typeface="Cambria Math" panose="02040503050406030204" pitchFamily="18" charset="0"/>
                                      <a:cs typeface="Times New Roman" pitchFamily="18" charset="0"/>
                                    </a:rPr>
                                    <m:t> </m:t>
                                  </m:r>
                                  <m:r>
                                    <m:rPr>
                                      <m:sty m:val="p"/>
                                    </m:rPr>
                                    <a:rPr lang="en-US" sz="1600" b="0" i="0" smtClean="0">
                                      <a:solidFill>
                                        <a:srgbClr val="E7788B"/>
                                      </a:solidFill>
                                      <a:latin typeface="Cambria Math" panose="02040503050406030204" pitchFamily="18" charset="0"/>
                                      <a:cs typeface="Times New Roman" pitchFamily="18" charset="0"/>
                                    </a:rPr>
                                    <m:t>cm</m:t>
                                  </m:r>
                                  <m:r>
                                    <a:rPr lang="en-US" sz="1600" i="1">
                                      <a:solidFill>
                                        <a:srgbClr val="E7788B"/>
                                      </a:solidFill>
                                      <a:latin typeface="Cambria Math" panose="02040503050406030204" pitchFamily="18" charset="0"/>
                                      <a:cs typeface="Times New Roman" pitchFamily="18" charset="0"/>
                                    </a:rPr>
                                    <m:t>)</m:t>
                                  </m:r>
                                </m:e>
                                <m:sup>
                                  <m:r>
                                    <a:rPr lang="en-US" sz="1600" i="1">
                                      <a:solidFill>
                                        <a:srgbClr val="E7788B"/>
                                      </a:solidFill>
                                      <a:latin typeface="Cambria Math" panose="02040503050406030204" pitchFamily="18" charset="0"/>
                                      <a:cs typeface="Times New Roman" pitchFamily="18" charset="0"/>
                                    </a:rPr>
                                    <m:t>3</m:t>
                                  </m:r>
                                </m:sup>
                              </m:sSup>
                            </m:num>
                            <m:den>
                              <m:sSup>
                                <m:sSupPr>
                                  <m:ctrlPr>
                                    <a:rPr lang="en-US" sz="1600" b="0" i="1" smtClean="0">
                                      <a:solidFill>
                                        <a:srgbClr val="E7788B"/>
                                      </a:solidFill>
                                      <a:latin typeface="Cambria Math" panose="02040503050406030204" pitchFamily="18" charset="0"/>
                                      <a:cs typeface="Times New Roman" pitchFamily="18" charset="0"/>
                                    </a:rPr>
                                  </m:ctrlPr>
                                </m:sSupPr>
                                <m:e>
                                  <m:r>
                                    <a:rPr lang="en-US" sz="1600" b="0" i="1" smtClean="0">
                                      <a:solidFill>
                                        <a:srgbClr val="E7788B"/>
                                      </a:solidFill>
                                      <a:latin typeface="Cambria Math" panose="02040503050406030204" pitchFamily="18" charset="0"/>
                                      <a:cs typeface="Times New Roman" pitchFamily="18" charset="0"/>
                                    </a:rPr>
                                    <m:t>(1 </m:t>
                                  </m:r>
                                  <m:r>
                                    <m:rPr>
                                      <m:sty m:val="p"/>
                                    </m:rPr>
                                    <a:rPr lang="en-US" sz="1600" b="0" i="0" smtClean="0">
                                      <a:solidFill>
                                        <a:srgbClr val="E7788B"/>
                                      </a:solidFill>
                                      <a:latin typeface="Cambria Math" panose="02040503050406030204" pitchFamily="18" charset="0"/>
                                      <a:cs typeface="Times New Roman" pitchFamily="18" charset="0"/>
                                    </a:rPr>
                                    <m:t>in</m:t>
                                  </m:r>
                                  <m:r>
                                    <a:rPr lang="en-US" sz="1600" b="0" i="1" smtClean="0">
                                      <a:solidFill>
                                        <a:srgbClr val="E7788B"/>
                                      </a:solidFill>
                                      <a:latin typeface="Cambria Math" panose="02040503050406030204" pitchFamily="18" charset="0"/>
                                      <a:cs typeface="Times New Roman" pitchFamily="18" charset="0"/>
                                    </a:rPr>
                                    <m:t>)</m:t>
                                  </m:r>
                                </m:e>
                                <m:sup>
                                  <m:r>
                                    <a:rPr lang="en-US" sz="1600" b="0" i="1" smtClean="0">
                                      <a:solidFill>
                                        <a:srgbClr val="E7788B"/>
                                      </a:solidFill>
                                      <a:latin typeface="Cambria Math" panose="02040503050406030204" pitchFamily="18" charset="0"/>
                                      <a:cs typeface="Times New Roman" pitchFamily="18" charset="0"/>
                                    </a:rPr>
                                    <m:t>3</m:t>
                                  </m:r>
                                </m:sup>
                              </m:sSup>
                            </m:den>
                          </m:f>
                        </m:e>
                      </m:d>
                      <m:r>
                        <a:rPr lang="en-US" sz="1600" b="0" i="0" smtClean="0">
                          <a:solidFill>
                            <a:srgbClr val="E7788B"/>
                          </a:solidFill>
                          <a:latin typeface="Cambria Math" panose="02040503050406030204" pitchFamily="18" charset="0"/>
                          <a:cs typeface="Times New Roman" pitchFamily="18" charset="0"/>
                        </a:rPr>
                        <m:t>=</m:t>
                      </m:r>
                    </m:oMath>
                  </m:oMathPara>
                </a14:m>
                <a:endParaRPr lang="en-US" sz="1600" dirty="0">
                  <a:solidFill>
                    <a:srgbClr val="E7788B"/>
                  </a:solidFill>
                  <a:latin typeface="Gill Sans MT" panose="020B0502020104020203" pitchFamily="34" charset="0"/>
                </a:endParaRPr>
              </a:p>
            </p:txBody>
          </p:sp>
        </mc:Choice>
        <mc:Fallback xmlns="">
          <p:sp>
            <p:nvSpPr>
              <p:cNvPr id="23" name="Rectangle 22">
                <a:extLst>
                  <a:ext uri="{FF2B5EF4-FFF2-40B4-BE49-F238E27FC236}">
                    <a16:creationId xmlns:a16="http://schemas.microsoft.com/office/drawing/2014/main" id="{701934CF-A298-42BF-A8E7-93299FBF4C72}"/>
                  </a:ext>
                </a:extLst>
              </p:cNvPr>
              <p:cNvSpPr>
                <a:spLocks noRot="1" noChangeAspect="1" noMove="1" noResize="1" noEditPoints="1" noAdjustHandles="1" noChangeArrowheads="1" noChangeShapeType="1" noTextEdit="1"/>
              </p:cNvSpPr>
              <p:nvPr/>
            </p:nvSpPr>
            <p:spPr>
              <a:xfrm>
                <a:off x="1349574" y="1042974"/>
                <a:ext cx="1643014" cy="65056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11109C7-DEEC-47EB-BA0C-0B0AD6E7C5F3}"/>
                  </a:ext>
                </a:extLst>
              </p:cNvPr>
              <p:cNvSpPr/>
              <p:nvPr/>
            </p:nvSpPr>
            <p:spPr>
              <a:xfrm>
                <a:off x="2795221" y="1189331"/>
                <a:ext cx="1299266" cy="338554"/>
              </a:xfrm>
              <a:prstGeom prst="rect">
                <a:avLst/>
              </a:prstGeom>
            </p:spPr>
            <p:txBody>
              <a:bodyPr wrap="none">
                <a:spAutoFit/>
              </a:bodyPr>
              <a:lstStyle/>
              <a:p>
                <a:pPr lvl="0" eaLnBrk="0" hangingPunct="0">
                  <a:buClr>
                    <a:srgbClr val="000000"/>
                  </a:buClr>
                  <a:buSzPct val="100000"/>
                  <a:tabLst>
                    <a:tab pos="914400" algn="l"/>
                  </a:tabLst>
                </a:pPr>
                <a14:m>
                  <m:oMathPara xmlns:m="http://schemas.openxmlformats.org/officeDocument/2006/math">
                    <m:oMathParaPr>
                      <m:jc m:val="centerGroup"/>
                    </m:oMathParaPr>
                    <m:oMath xmlns:m="http://schemas.openxmlformats.org/officeDocument/2006/math">
                      <m:r>
                        <a:rPr lang="en-US" sz="1600" b="0" i="0" smtClean="0">
                          <a:solidFill>
                            <a:srgbClr val="E7788B"/>
                          </a:solidFill>
                          <a:latin typeface="Cambria Math" panose="02040503050406030204" pitchFamily="18" charset="0"/>
                          <a:cs typeface="Times New Roman" pitchFamily="18" charset="0"/>
                        </a:rPr>
                        <m:t>239.58 </m:t>
                      </m:r>
                      <m:sSup>
                        <m:sSupPr>
                          <m:ctrlPr>
                            <a:rPr lang="en-US" sz="1600" b="0" i="1" smtClean="0">
                              <a:solidFill>
                                <a:srgbClr val="E7788B"/>
                              </a:solidFill>
                              <a:latin typeface="Cambria Math" panose="02040503050406030204" pitchFamily="18" charset="0"/>
                              <a:cs typeface="Times New Roman" pitchFamily="18" charset="0"/>
                            </a:rPr>
                          </m:ctrlPr>
                        </m:sSupPr>
                        <m:e>
                          <m:r>
                            <m:rPr>
                              <m:sty m:val="p"/>
                            </m:rPr>
                            <a:rPr lang="en-US" sz="1600" b="0" i="0" smtClean="0">
                              <a:solidFill>
                                <a:srgbClr val="E7788B"/>
                              </a:solidFill>
                              <a:latin typeface="Cambria Math" panose="02040503050406030204" pitchFamily="18" charset="0"/>
                              <a:cs typeface="Times New Roman" pitchFamily="18" charset="0"/>
                            </a:rPr>
                            <m:t>cm</m:t>
                          </m:r>
                        </m:e>
                        <m:sup>
                          <m:r>
                            <a:rPr lang="en-US" sz="1600" b="0" i="0" smtClean="0">
                              <a:solidFill>
                                <a:srgbClr val="E7788B"/>
                              </a:solidFill>
                              <a:latin typeface="Cambria Math" panose="02040503050406030204" pitchFamily="18" charset="0"/>
                              <a:cs typeface="Times New Roman" pitchFamily="18" charset="0"/>
                            </a:rPr>
                            <m:t>3</m:t>
                          </m:r>
                        </m:sup>
                      </m:sSup>
                      <m:r>
                        <a:rPr lang="en-US" sz="1600" b="0" i="0">
                          <a:solidFill>
                            <a:srgbClr val="E7788B"/>
                          </a:solidFill>
                          <a:latin typeface="Cambria Math" panose="02040503050406030204" pitchFamily="18" charset="0"/>
                          <a:cs typeface="Times New Roman" pitchFamily="18" charset="0"/>
                        </a:rPr>
                        <m:t> </m:t>
                      </m:r>
                    </m:oMath>
                  </m:oMathPara>
                </a14:m>
                <a:endParaRPr lang="en-US" sz="1600" dirty="0">
                  <a:solidFill>
                    <a:srgbClr val="E7788B"/>
                  </a:solidFill>
                  <a:latin typeface="Gill Sans MT" panose="020B0502020104020203" pitchFamily="34" charset="0"/>
                  <a:cs typeface="Times New Roman" pitchFamily="18" charset="0"/>
                </a:endParaRPr>
              </a:p>
            </p:txBody>
          </p:sp>
        </mc:Choice>
        <mc:Fallback xmlns="">
          <p:sp>
            <p:nvSpPr>
              <p:cNvPr id="25" name="Rectangle 24">
                <a:extLst>
                  <a:ext uri="{FF2B5EF4-FFF2-40B4-BE49-F238E27FC236}">
                    <a16:creationId xmlns:a16="http://schemas.microsoft.com/office/drawing/2014/main" id="{211109C7-DEEC-47EB-BA0C-0B0AD6E7C5F3}"/>
                  </a:ext>
                </a:extLst>
              </p:cNvPr>
              <p:cNvSpPr>
                <a:spLocks noRot="1" noChangeAspect="1" noMove="1" noResize="1" noEditPoints="1" noAdjustHandles="1" noChangeArrowheads="1" noChangeShapeType="1" noTextEdit="1"/>
              </p:cNvSpPr>
              <p:nvPr/>
            </p:nvSpPr>
            <p:spPr>
              <a:xfrm>
                <a:off x="2795221" y="1189331"/>
                <a:ext cx="1299266" cy="338554"/>
              </a:xfrm>
              <a:prstGeom prst="rect">
                <a:avLst/>
              </a:prstGeom>
              <a:blipFill>
                <a:blip r:embed="rId7"/>
                <a:stretch>
                  <a:fillRect/>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5F8652FA-81E0-46B7-B6A0-A2718EA5BCD3}"/>
              </a:ext>
            </a:extLst>
          </p:cNvPr>
          <p:cNvCxnSpPr>
            <a:cxnSpLocks noChangeShapeType="1"/>
          </p:cNvCxnSpPr>
          <p:nvPr/>
        </p:nvCxnSpPr>
        <p:spPr bwMode="auto">
          <a:xfrm flipV="1">
            <a:off x="1010271" y="1157507"/>
            <a:ext cx="215065" cy="156136"/>
          </a:xfrm>
          <a:prstGeom prst="line">
            <a:avLst/>
          </a:prstGeom>
          <a:noFill/>
          <a:ln w="38100" algn="ctr">
            <a:solidFill>
              <a:srgbClr val="67AEB6"/>
            </a:solidFill>
            <a:round/>
            <a:headEnd/>
            <a:tailEnd/>
          </a:ln>
        </p:spPr>
      </p:cxnSp>
      <p:cxnSp>
        <p:nvCxnSpPr>
          <p:cNvPr id="27" name="Straight Connector 26">
            <a:extLst>
              <a:ext uri="{FF2B5EF4-FFF2-40B4-BE49-F238E27FC236}">
                <a16:creationId xmlns:a16="http://schemas.microsoft.com/office/drawing/2014/main" id="{1A78AAC1-14B2-49E9-A4E7-EB286D8FCED4}"/>
              </a:ext>
            </a:extLst>
          </p:cNvPr>
          <p:cNvCxnSpPr>
            <a:cxnSpLocks noChangeShapeType="1"/>
          </p:cNvCxnSpPr>
          <p:nvPr/>
        </p:nvCxnSpPr>
        <p:spPr bwMode="auto">
          <a:xfrm flipV="1">
            <a:off x="2015292" y="1465123"/>
            <a:ext cx="215065" cy="156136"/>
          </a:xfrm>
          <a:prstGeom prst="line">
            <a:avLst/>
          </a:prstGeom>
          <a:noFill/>
          <a:ln w="38100" algn="ctr">
            <a:solidFill>
              <a:srgbClr val="67AEB6"/>
            </a:solidFill>
            <a:round/>
            <a:headEnd/>
            <a:tailEnd/>
          </a:ln>
        </p:spPr>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9263DE6-38C1-4C76-98D7-3134BB23DE84}"/>
                  </a:ext>
                </a:extLst>
              </p:cNvPr>
              <p:cNvSpPr txBox="1"/>
              <p:nvPr/>
            </p:nvSpPr>
            <p:spPr bwMode="auto">
              <a:xfrm flipH="1">
                <a:off x="531469" y="5223909"/>
                <a:ext cx="1270221" cy="645561"/>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left"/>
                    </m:oMathParaPr>
                    <m:oMath xmlns:m="http://schemas.openxmlformats.org/officeDocument/2006/math">
                      <m:d>
                        <m:dPr>
                          <m:ctrlPr>
                            <a:rPr lang="en-US" sz="1600" i="1" smtClean="0">
                              <a:solidFill>
                                <a:srgbClr val="E7788B"/>
                              </a:solidFill>
                              <a:latin typeface="Cambria Math" panose="02040503050406030204" pitchFamily="18" charset="0"/>
                              <a:cs typeface="Times New Roman" pitchFamily="18" charset="0"/>
                            </a:rPr>
                          </m:ctrlPr>
                        </m:dPr>
                        <m:e>
                          <m:f>
                            <m:fPr>
                              <m:ctrlPr>
                                <a:rPr lang="en-US" sz="1600" i="1" smtClean="0">
                                  <a:solidFill>
                                    <a:srgbClr val="E7788B"/>
                                  </a:solidFill>
                                  <a:latin typeface="Cambria Math" panose="02040503050406030204" pitchFamily="18" charset="0"/>
                                  <a:cs typeface="Times New Roman" pitchFamily="18" charset="0"/>
                                </a:rPr>
                              </m:ctrlPr>
                            </m:fPr>
                            <m:num>
                              <m:r>
                                <a:rPr lang="en-US" sz="1600" b="0" i="0" smtClean="0">
                                  <a:solidFill>
                                    <a:srgbClr val="E7788B"/>
                                  </a:solidFill>
                                  <a:latin typeface="Cambria Math" panose="02040503050406030204" pitchFamily="18" charset="0"/>
                                  <a:cs typeface="Times New Roman" pitchFamily="18" charset="0"/>
                                </a:rPr>
                                <m:t>14 </m:t>
                              </m:r>
                              <m:r>
                                <m:rPr>
                                  <m:sty m:val="p"/>
                                </m:rPr>
                                <a:rPr lang="en-US" sz="1600" b="0" i="0" smtClean="0">
                                  <a:solidFill>
                                    <a:srgbClr val="E7788B"/>
                                  </a:solidFill>
                                  <a:latin typeface="Cambria Math" panose="02040503050406030204" pitchFamily="18" charset="0"/>
                                  <a:cs typeface="Times New Roman" pitchFamily="18" charset="0"/>
                                </a:rPr>
                                <m:t>miles</m:t>
                              </m:r>
                              <m:r>
                                <a:rPr lang="en-US" sz="1600" b="0" i="0" smtClean="0">
                                  <a:solidFill>
                                    <a:srgbClr val="E7788B"/>
                                  </a:solidFill>
                                  <a:latin typeface="Cambria Math" panose="02040503050406030204" pitchFamily="18" charset="0"/>
                                  <a:cs typeface="Times New Roman" pitchFamily="18" charset="0"/>
                                </a:rPr>
                                <m:t> </m:t>
                              </m:r>
                            </m:num>
                            <m:den>
                              <m:r>
                                <a:rPr lang="en-US" sz="1600" b="0" i="0" smtClean="0">
                                  <a:solidFill>
                                    <a:srgbClr val="E7788B"/>
                                  </a:solidFill>
                                  <a:latin typeface="Cambria Math" panose="02040503050406030204" pitchFamily="18" charset="0"/>
                                  <a:cs typeface="Times New Roman" pitchFamily="18" charset="0"/>
                                </a:rPr>
                                <m:t>15 </m:t>
                              </m:r>
                              <m:r>
                                <m:rPr>
                                  <m:sty m:val="p"/>
                                </m:rPr>
                                <a:rPr lang="en-US" sz="1600" b="0" i="0" smtClean="0">
                                  <a:solidFill>
                                    <a:srgbClr val="E7788B"/>
                                  </a:solidFill>
                                  <a:latin typeface="Cambria Math" panose="02040503050406030204" pitchFamily="18" charset="0"/>
                                  <a:cs typeface="Times New Roman" pitchFamily="18" charset="0"/>
                                </a:rPr>
                                <m:t>min</m:t>
                              </m:r>
                            </m:den>
                          </m:f>
                        </m:e>
                      </m:d>
                    </m:oMath>
                  </m:oMathPara>
                </a14:m>
                <a:endParaRPr lang="en-US" sz="1600" dirty="0">
                  <a:solidFill>
                    <a:srgbClr val="E7788B"/>
                  </a:solidFill>
                  <a:latin typeface="Gill Sans MT" panose="020B0502020104020203" pitchFamily="34" charset="0"/>
                  <a:cs typeface="Times New Roman" pitchFamily="18" charset="0"/>
                </a:endParaRPr>
              </a:p>
            </p:txBody>
          </p:sp>
        </mc:Choice>
        <mc:Fallback xmlns="">
          <p:sp>
            <p:nvSpPr>
              <p:cNvPr id="33" name="TextBox 32">
                <a:extLst>
                  <a:ext uri="{FF2B5EF4-FFF2-40B4-BE49-F238E27FC236}">
                    <a16:creationId xmlns:a16="http://schemas.microsoft.com/office/drawing/2014/main" id="{D9263DE6-38C1-4C76-98D7-3134BB23DE84}"/>
                  </a:ext>
                </a:extLst>
              </p:cNvPr>
              <p:cNvSpPr txBox="1">
                <a:spLocks noRot="1" noChangeAspect="1" noMove="1" noResize="1" noEditPoints="1" noAdjustHandles="1" noChangeArrowheads="1" noChangeShapeType="1" noTextEdit="1"/>
              </p:cNvSpPr>
              <p:nvPr/>
            </p:nvSpPr>
            <p:spPr bwMode="auto">
              <a:xfrm flipH="1">
                <a:off x="531469" y="5223909"/>
                <a:ext cx="1270221" cy="645561"/>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4559CE18-6039-4081-9A08-16380B70E3E1}"/>
                  </a:ext>
                </a:extLst>
              </p:cNvPr>
              <p:cNvSpPr/>
              <p:nvPr/>
            </p:nvSpPr>
            <p:spPr>
              <a:xfrm>
                <a:off x="1500697" y="5231223"/>
                <a:ext cx="1304268"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7788B"/>
                              </a:solidFill>
                              <a:latin typeface="Cambria Math" panose="02040503050406030204" pitchFamily="18" charset="0"/>
                              <a:cs typeface="Times New Roman" pitchFamily="18" charset="0"/>
                            </a:rPr>
                          </m:ctrlPr>
                        </m:dPr>
                        <m:e>
                          <m:f>
                            <m:fPr>
                              <m:ctrlPr>
                                <a:rPr lang="en-US" sz="1600" i="1">
                                  <a:solidFill>
                                    <a:srgbClr val="E7788B"/>
                                  </a:solidFill>
                                  <a:latin typeface="Cambria Math" panose="02040503050406030204" pitchFamily="18" charset="0"/>
                                  <a:cs typeface="Times New Roman" pitchFamily="18" charset="0"/>
                                </a:rPr>
                              </m:ctrlPr>
                            </m:fPr>
                            <m:num>
                              <m:r>
                                <a:rPr lang="en-US" sz="1600" b="0" i="0" smtClean="0">
                                  <a:solidFill>
                                    <a:srgbClr val="E7788B"/>
                                  </a:solidFill>
                                  <a:latin typeface="Cambria Math" panose="02040503050406030204" pitchFamily="18" charset="0"/>
                                  <a:cs typeface="Times New Roman" pitchFamily="18" charset="0"/>
                                </a:rPr>
                                <m:t>60 </m:t>
                              </m:r>
                              <m:r>
                                <m:rPr>
                                  <m:sty m:val="p"/>
                                </m:rPr>
                                <a:rPr lang="en-US" sz="1600" b="0" i="0" smtClean="0">
                                  <a:solidFill>
                                    <a:srgbClr val="E7788B"/>
                                  </a:solidFill>
                                  <a:latin typeface="Cambria Math" panose="02040503050406030204" pitchFamily="18" charset="0"/>
                                  <a:cs typeface="Times New Roman" pitchFamily="18" charset="0"/>
                                </a:rPr>
                                <m:t>min</m:t>
                              </m:r>
                            </m:num>
                            <m:den>
                              <m:r>
                                <a:rPr lang="en-US" sz="1600" b="0" i="0" smtClean="0">
                                  <a:solidFill>
                                    <a:srgbClr val="E7788B"/>
                                  </a:solidFill>
                                  <a:latin typeface="Cambria Math" panose="02040503050406030204" pitchFamily="18" charset="0"/>
                                  <a:cs typeface="Times New Roman" pitchFamily="18" charset="0"/>
                                </a:rPr>
                                <m:t>1 </m:t>
                              </m:r>
                              <m:r>
                                <m:rPr>
                                  <m:sty m:val="p"/>
                                </m:rPr>
                                <a:rPr lang="en-US" sz="1600" b="0" i="0" smtClean="0">
                                  <a:solidFill>
                                    <a:srgbClr val="E7788B"/>
                                  </a:solidFill>
                                  <a:latin typeface="Cambria Math" panose="02040503050406030204" pitchFamily="18" charset="0"/>
                                  <a:cs typeface="Times New Roman" pitchFamily="18" charset="0"/>
                                </a:rPr>
                                <m:t>hour</m:t>
                              </m:r>
                            </m:den>
                          </m:f>
                        </m:e>
                      </m:d>
                      <m:r>
                        <a:rPr lang="en-US" sz="1600" b="0" i="0" smtClean="0">
                          <a:solidFill>
                            <a:srgbClr val="E7788B"/>
                          </a:solidFill>
                          <a:latin typeface="Cambria Math" panose="02040503050406030204" pitchFamily="18" charset="0"/>
                          <a:cs typeface="Times New Roman" pitchFamily="18" charset="0"/>
                        </a:rPr>
                        <m:t>=</m:t>
                      </m:r>
                    </m:oMath>
                  </m:oMathPara>
                </a14:m>
                <a:endParaRPr lang="en-US" sz="1600" dirty="0">
                  <a:solidFill>
                    <a:srgbClr val="E7788B"/>
                  </a:solidFill>
                  <a:latin typeface="Gill Sans MT" panose="020B0502020104020203" pitchFamily="34" charset="0"/>
                </a:endParaRPr>
              </a:p>
            </p:txBody>
          </p:sp>
        </mc:Choice>
        <mc:Fallback xmlns="">
          <p:sp>
            <p:nvSpPr>
              <p:cNvPr id="34" name="Rectangle 33">
                <a:extLst>
                  <a:ext uri="{FF2B5EF4-FFF2-40B4-BE49-F238E27FC236}">
                    <a16:creationId xmlns:a16="http://schemas.microsoft.com/office/drawing/2014/main" id="{4559CE18-6039-4081-9A08-16380B70E3E1}"/>
                  </a:ext>
                </a:extLst>
              </p:cNvPr>
              <p:cNvSpPr>
                <a:spLocks noRot="1" noChangeAspect="1" noMove="1" noResize="1" noEditPoints="1" noAdjustHandles="1" noChangeArrowheads="1" noChangeShapeType="1" noTextEdit="1"/>
              </p:cNvSpPr>
              <p:nvPr/>
            </p:nvSpPr>
            <p:spPr>
              <a:xfrm>
                <a:off x="1500697" y="5231223"/>
                <a:ext cx="1304268" cy="64556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65927652-76A0-4861-937D-6D09E6F3489C}"/>
                  </a:ext>
                </a:extLst>
              </p:cNvPr>
              <p:cNvSpPr/>
              <p:nvPr/>
            </p:nvSpPr>
            <p:spPr>
              <a:xfrm>
                <a:off x="4051736" y="6033304"/>
                <a:ext cx="137120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1</m:t>
                              </m:r>
                              <m:r>
                                <a:rPr lang="en-US" i="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min</m:t>
                              </m:r>
                            </m:num>
                            <m:den>
                              <m:r>
                                <a:rPr lang="en-US" b="0" i="0" smtClean="0">
                                  <a:solidFill>
                                    <a:srgbClr val="E7788B"/>
                                  </a:solidFill>
                                  <a:latin typeface="Cambria Math" panose="02040503050406030204" pitchFamily="18" charset="0"/>
                                  <a:cs typeface="Times New Roman" pitchFamily="18" charset="0"/>
                                </a:rPr>
                                <m:t>60 </m:t>
                              </m:r>
                              <m:r>
                                <m:rPr>
                                  <m:sty m:val="p"/>
                                </m:rPr>
                                <a:rPr lang="en-US" b="0" i="0" smtClean="0">
                                  <a:solidFill>
                                    <a:srgbClr val="E7788B"/>
                                  </a:solidFill>
                                  <a:latin typeface="Cambria Math" panose="02040503050406030204" pitchFamily="18" charset="0"/>
                                  <a:cs typeface="Times New Roman" pitchFamily="18" charset="0"/>
                                </a:rPr>
                                <m:t>sec</m:t>
                              </m:r>
                            </m:den>
                          </m:f>
                        </m:e>
                      </m:d>
                      <m:r>
                        <a:rPr lang="en-US" b="0" i="0"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35" name="Rectangle 34">
                <a:extLst>
                  <a:ext uri="{FF2B5EF4-FFF2-40B4-BE49-F238E27FC236}">
                    <a16:creationId xmlns:a16="http://schemas.microsoft.com/office/drawing/2014/main" id="{65927652-76A0-4861-937D-6D09E6F3489C}"/>
                  </a:ext>
                </a:extLst>
              </p:cNvPr>
              <p:cNvSpPr>
                <a:spLocks noRot="1" noChangeAspect="1" noMove="1" noResize="1" noEditPoints="1" noAdjustHandles="1" noChangeArrowheads="1" noChangeShapeType="1" noTextEdit="1"/>
              </p:cNvSpPr>
              <p:nvPr/>
            </p:nvSpPr>
            <p:spPr>
              <a:xfrm>
                <a:off x="4051736" y="6033304"/>
                <a:ext cx="1371209" cy="71468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AA582158-8E70-4623-A154-F0114C30E2AD}"/>
                  </a:ext>
                </a:extLst>
              </p:cNvPr>
              <p:cNvSpPr/>
              <p:nvPr/>
            </p:nvSpPr>
            <p:spPr>
              <a:xfrm>
                <a:off x="5237682" y="6073009"/>
                <a:ext cx="1053494" cy="618311"/>
              </a:xfrm>
              <a:prstGeom prst="rect">
                <a:avLst/>
              </a:prstGeom>
            </p:spPr>
            <p:txBody>
              <a:bodyPr wrap="none">
                <a:spAutoFit/>
              </a:bodyPr>
              <a:lstStyle/>
              <a:p>
                <a:pPr lvl="0" eaLnBrk="0" hangingPunct="0">
                  <a:buClr>
                    <a:srgbClr val="000000"/>
                  </a:buClr>
                  <a:buSzPct val="100000"/>
                  <a:tabLst>
                    <a:tab pos="914400" algn="l"/>
                  </a:tabLst>
                </a:pPr>
                <a14:m>
                  <m:oMathPara xmlns:m="http://schemas.openxmlformats.org/officeDocument/2006/math">
                    <m:oMathParaPr>
                      <m:jc m:val="centerGroup"/>
                    </m:oMathParaPr>
                    <m:oMath xmlns:m="http://schemas.openxmlformats.org/officeDocument/2006/math">
                      <m:f>
                        <m:fPr>
                          <m:ctrlPr>
                            <a:rPr lang="en-US" i="1" smtClean="0">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25.03 </m:t>
                          </m:r>
                          <m:r>
                            <m:rPr>
                              <m:sty m:val="p"/>
                            </m:rPr>
                            <a:rPr lang="en-US" b="0" i="0" smtClean="0">
                              <a:solidFill>
                                <a:srgbClr val="E7788B"/>
                              </a:solidFill>
                              <a:latin typeface="Cambria Math" panose="02040503050406030204" pitchFamily="18" charset="0"/>
                              <a:cs typeface="Times New Roman" pitchFamily="18" charset="0"/>
                            </a:rPr>
                            <m:t>m</m:t>
                          </m:r>
                        </m:num>
                        <m:den>
                          <m:r>
                            <a:rPr lang="en-US" b="0" i="0" smtClean="0">
                              <a:solidFill>
                                <a:srgbClr val="E7788B"/>
                              </a:solidFill>
                              <a:latin typeface="Cambria Math" panose="02040503050406030204" pitchFamily="18" charset="0"/>
                              <a:cs typeface="Times New Roman" pitchFamily="18" charset="0"/>
                            </a:rPr>
                            <m:t>1 </m:t>
                          </m:r>
                          <m:r>
                            <m:rPr>
                              <m:sty m:val="p"/>
                            </m:rPr>
                            <a:rPr lang="en-US" b="0" i="0" smtClean="0">
                              <a:solidFill>
                                <a:srgbClr val="E7788B"/>
                              </a:solidFill>
                              <a:latin typeface="Cambria Math" panose="02040503050406030204" pitchFamily="18" charset="0"/>
                              <a:cs typeface="Times New Roman" pitchFamily="18" charset="0"/>
                            </a:rPr>
                            <m:t>sec</m:t>
                          </m:r>
                        </m:den>
                      </m:f>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36" name="Rectangle 35">
                <a:extLst>
                  <a:ext uri="{FF2B5EF4-FFF2-40B4-BE49-F238E27FC236}">
                    <a16:creationId xmlns:a16="http://schemas.microsoft.com/office/drawing/2014/main" id="{AA582158-8E70-4623-A154-F0114C30E2AD}"/>
                  </a:ext>
                </a:extLst>
              </p:cNvPr>
              <p:cNvSpPr>
                <a:spLocks noRot="1" noChangeAspect="1" noMove="1" noResize="1" noEditPoints="1" noAdjustHandles="1" noChangeArrowheads="1" noChangeShapeType="1" noTextEdit="1"/>
              </p:cNvSpPr>
              <p:nvPr/>
            </p:nvSpPr>
            <p:spPr>
              <a:xfrm>
                <a:off x="5237682" y="6073009"/>
                <a:ext cx="1053494" cy="618311"/>
              </a:xfrm>
              <a:prstGeom prst="rect">
                <a:avLst/>
              </a:prstGeom>
              <a:blipFill>
                <a:blip r:embed="rId11"/>
                <a:stretch>
                  <a:fillRect/>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3B0B581C-4223-4AD5-BE18-F4E5BD82B875}"/>
              </a:ext>
            </a:extLst>
          </p:cNvPr>
          <p:cNvCxnSpPr>
            <a:cxnSpLocks noChangeShapeType="1"/>
          </p:cNvCxnSpPr>
          <p:nvPr/>
        </p:nvCxnSpPr>
        <p:spPr bwMode="auto">
          <a:xfrm flipV="1">
            <a:off x="1160739" y="5614709"/>
            <a:ext cx="215065" cy="156136"/>
          </a:xfrm>
          <a:prstGeom prst="line">
            <a:avLst/>
          </a:prstGeom>
          <a:noFill/>
          <a:ln w="38100" algn="ctr">
            <a:solidFill>
              <a:srgbClr val="67AEB6"/>
            </a:solidFill>
            <a:round/>
            <a:headEnd/>
            <a:tailEnd/>
          </a:ln>
        </p:spPr>
      </p:cxnSp>
      <p:cxnSp>
        <p:nvCxnSpPr>
          <p:cNvPr id="38" name="Straight Connector 37">
            <a:extLst>
              <a:ext uri="{FF2B5EF4-FFF2-40B4-BE49-F238E27FC236}">
                <a16:creationId xmlns:a16="http://schemas.microsoft.com/office/drawing/2014/main" id="{9F28118A-E7E5-4C4A-BE1A-E3A28CD9434C}"/>
              </a:ext>
            </a:extLst>
          </p:cNvPr>
          <p:cNvCxnSpPr>
            <a:cxnSpLocks noChangeShapeType="1"/>
          </p:cNvCxnSpPr>
          <p:nvPr/>
        </p:nvCxnSpPr>
        <p:spPr bwMode="auto">
          <a:xfrm flipV="1">
            <a:off x="1285632" y="6150982"/>
            <a:ext cx="215065" cy="156136"/>
          </a:xfrm>
          <a:prstGeom prst="line">
            <a:avLst/>
          </a:prstGeom>
          <a:noFill/>
          <a:ln w="38100" algn="ctr">
            <a:solidFill>
              <a:srgbClr val="67AEB6"/>
            </a:solidFill>
            <a:round/>
            <a:headEnd/>
            <a:tailEnd/>
          </a:ln>
        </p:spPr>
      </p:cxnSp>
      <p:cxnSp>
        <p:nvCxnSpPr>
          <p:cNvPr id="39" name="Straight Connector 38">
            <a:extLst>
              <a:ext uri="{FF2B5EF4-FFF2-40B4-BE49-F238E27FC236}">
                <a16:creationId xmlns:a16="http://schemas.microsoft.com/office/drawing/2014/main" id="{B32B01B6-19DC-4B7E-AFF0-7C1B9B1F6A33}"/>
              </a:ext>
            </a:extLst>
          </p:cNvPr>
          <p:cNvCxnSpPr>
            <a:cxnSpLocks noChangeShapeType="1"/>
          </p:cNvCxnSpPr>
          <p:nvPr/>
        </p:nvCxnSpPr>
        <p:spPr bwMode="auto">
          <a:xfrm flipV="1">
            <a:off x="2060441" y="5347046"/>
            <a:ext cx="215065" cy="156136"/>
          </a:xfrm>
          <a:prstGeom prst="line">
            <a:avLst/>
          </a:prstGeom>
          <a:noFill/>
          <a:ln w="38100" algn="ctr">
            <a:solidFill>
              <a:srgbClr val="67AEB6"/>
            </a:solidFill>
            <a:round/>
            <a:headEnd/>
            <a:tailEnd/>
          </a:ln>
        </p:spPr>
      </p:cxnSp>
      <p:cxnSp>
        <p:nvCxnSpPr>
          <p:cNvPr id="40" name="Straight Connector 39">
            <a:extLst>
              <a:ext uri="{FF2B5EF4-FFF2-40B4-BE49-F238E27FC236}">
                <a16:creationId xmlns:a16="http://schemas.microsoft.com/office/drawing/2014/main" id="{B2ECD33C-C7BE-44E7-8252-E098D805F454}"/>
              </a:ext>
            </a:extLst>
          </p:cNvPr>
          <p:cNvCxnSpPr>
            <a:cxnSpLocks noChangeShapeType="1"/>
          </p:cNvCxnSpPr>
          <p:nvPr/>
        </p:nvCxnSpPr>
        <p:spPr bwMode="auto">
          <a:xfrm flipV="1">
            <a:off x="2783188" y="6150982"/>
            <a:ext cx="215065" cy="156136"/>
          </a:xfrm>
          <a:prstGeom prst="line">
            <a:avLst/>
          </a:prstGeom>
          <a:noFill/>
          <a:ln w="38100" algn="ctr">
            <a:solidFill>
              <a:srgbClr val="67AEB6"/>
            </a:solidFill>
            <a:round/>
            <a:headEnd/>
            <a:tailEnd/>
          </a:ln>
        </p:spPr>
      </p:cxnSp>
      <p:cxnSp>
        <p:nvCxnSpPr>
          <p:cNvPr id="42" name="Straight Connector 41">
            <a:extLst>
              <a:ext uri="{FF2B5EF4-FFF2-40B4-BE49-F238E27FC236}">
                <a16:creationId xmlns:a16="http://schemas.microsoft.com/office/drawing/2014/main" id="{E68E63B3-3A3C-4DA7-952E-60C7A3B5D422}"/>
              </a:ext>
            </a:extLst>
          </p:cNvPr>
          <p:cNvCxnSpPr>
            <a:cxnSpLocks noChangeShapeType="1"/>
          </p:cNvCxnSpPr>
          <p:nvPr/>
        </p:nvCxnSpPr>
        <p:spPr bwMode="auto">
          <a:xfrm flipV="1">
            <a:off x="4600652" y="6150982"/>
            <a:ext cx="215065" cy="156136"/>
          </a:xfrm>
          <a:prstGeom prst="line">
            <a:avLst/>
          </a:prstGeom>
          <a:noFill/>
          <a:ln w="38100" algn="ctr">
            <a:solidFill>
              <a:srgbClr val="67AEB6"/>
            </a:solidFill>
            <a:round/>
            <a:headEnd/>
            <a:tailEnd/>
          </a:ln>
        </p:spPr>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ACA93C7-492D-4BCD-AB41-50EA81FD8319}"/>
                  </a:ext>
                </a:extLst>
              </p:cNvPr>
              <p:cNvSpPr txBox="1"/>
              <p:nvPr/>
            </p:nvSpPr>
            <p:spPr bwMode="auto">
              <a:xfrm flipH="1">
                <a:off x="815116" y="2572304"/>
                <a:ext cx="1203129" cy="645561"/>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left"/>
                    </m:oMathParaPr>
                    <m:oMath xmlns:m="http://schemas.openxmlformats.org/officeDocument/2006/math">
                      <m:d>
                        <m:dPr>
                          <m:ctrlPr>
                            <a:rPr lang="en-US" sz="1600" i="1" smtClean="0">
                              <a:solidFill>
                                <a:srgbClr val="E7788B"/>
                              </a:solidFill>
                              <a:latin typeface="Cambria Math" panose="02040503050406030204" pitchFamily="18" charset="0"/>
                              <a:cs typeface="Times New Roman" pitchFamily="18" charset="0"/>
                            </a:rPr>
                          </m:ctrlPr>
                        </m:dPr>
                        <m:e>
                          <m:f>
                            <m:fPr>
                              <m:ctrlPr>
                                <a:rPr lang="en-US" sz="1600" i="1" smtClean="0">
                                  <a:solidFill>
                                    <a:srgbClr val="E7788B"/>
                                  </a:solidFill>
                                  <a:latin typeface="Cambria Math" panose="02040503050406030204" pitchFamily="18" charset="0"/>
                                  <a:cs typeface="Times New Roman" pitchFamily="18" charset="0"/>
                                </a:rPr>
                              </m:ctrlPr>
                            </m:fPr>
                            <m:num>
                              <m:r>
                                <a:rPr lang="en-US" sz="1600" b="0" i="0" smtClean="0">
                                  <a:solidFill>
                                    <a:srgbClr val="E7788B"/>
                                  </a:solidFill>
                                  <a:latin typeface="Cambria Math" panose="02040503050406030204" pitchFamily="18" charset="0"/>
                                  <a:cs typeface="Times New Roman" pitchFamily="18" charset="0"/>
                                </a:rPr>
                                <m:t>4806 </m:t>
                              </m:r>
                              <m:r>
                                <m:rPr>
                                  <m:sty m:val="p"/>
                                </m:rPr>
                                <a:rPr lang="en-US" sz="1600" b="0" i="0" smtClean="0">
                                  <a:solidFill>
                                    <a:srgbClr val="E7788B"/>
                                  </a:solidFill>
                                  <a:latin typeface="Cambria Math" panose="02040503050406030204" pitchFamily="18" charset="0"/>
                                  <a:cs typeface="Times New Roman" pitchFamily="18" charset="0"/>
                                </a:rPr>
                                <m:t>ft</m:t>
                              </m:r>
                              <m:r>
                                <a:rPr lang="en-US" sz="1600" b="0" i="0" smtClean="0">
                                  <a:solidFill>
                                    <a:srgbClr val="E7788B"/>
                                  </a:solidFill>
                                  <a:latin typeface="Cambria Math" panose="02040503050406030204" pitchFamily="18" charset="0"/>
                                  <a:cs typeface="Times New Roman" pitchFamily="18" charset="0"/>
                                </a:rPr>
                                <m:t> </m:t>
                              </m:r>
                            </m:num>
                            <m:den>
                              <m:r>
                                <a:rPr lang="en-US" sz="1600" b="0" i="0" smtClean="0">
                                  <a:solidFill>
                                    <a:srgbClr val="E7788B"/>
                                  </a:solidFill>
                                  <a:latin typeface="Cambria Math" panose="02040503050406030204" pitchFamily="18" charset="0"/>
                                  <a:cs typeface="Times New Roman" pitchFamily="18" charset="0"/>
                                </a:rPr>
                                <m:t>9 </m:t>
                              </m:r>
                              <m:r>
                                <m:rPr>
                                  <m:sty m:val="p"/>
                                </m:rPr>
                                <a:rPr lang="en-US" sz="1600" b="0" i="0" smtClean="0">
                                  <a:solidFill>
                                    <a:srgbClr val="E7788B"/>
                                  </a:solidFill>
                                  <a:latin typeface="Cambria Math" panose="02040503050406030204" pitchFamily="18" charset="0"/>
                                  <a:cs typeface="Times New Roman" pitchFamily="18" charset="0"/>
                                </a:rPr>
                                <m:t>min</m:t>
                              </m:r>
                            </m:den>
                          </m:f>
                        </m:e>
                      </m:d>
                    </m:oMath>
                  </m:oMathPara>
                </a14:m>
                <a:endParaRPr lang="en-US" sz="1600" dirty="0">
                  <a:solidFill>
                    <a:srgbClr val="E7788B"/>
                  </a:solidFill>
                  <a:latin typeface="Gill Sans MT" panose="020B0502020104020203" pitchFamily="34" charset="0"/>
                  <a:cs typeface="Times New Roman" pitchFamily="18" charset="0"/>
                </a:endParaRPr>
              </a:p>
            </p:txBody>
          </p:sp>
        </mc:Choice>
        <mc:Fallback xmlns="">
          <p:sp>
            <p:nvSpPr>
              <p:cNvPr id="44" name="TextBox 43">
                <a:extLst>
                  <a:ext uri="{FF2B5EF4-FFF2-40B4-BE49-F238E27FC236}">
                    <a16:creationId xmlns:a16="http://schemas.microsoft.com/office/drawing/2014/main" id="{4ACA93C7-492D-4BCD-AB41-50EA81FD8319}"/>
                  </a:ext>
                </a:extLst>
              </p:cNvPr>
              <p:cNvSpPr txBox="1">
                <a:spLocks noRot="1" noChangeAspect="1" noMove="1" noResize="1" noEditPoints="1" noAdjustHandles="1" noChangeArrowheads="1" noChangeShapeType="1" noTextEdit="1"/>
              </p:cNvSpPr>
              <p:nvPr/>
            </p:nvSpPr>
            <p:spPr bwMode="auto">
              <a:xfrm flipH="1">
                <a:off x="815116" y="2572304"/>
                <a:ext cx="1203129" cy="645561"/>
              </a:xfrm>
              <a:prstGeom prst="rect">
                <a:avLst/>
              </a:prstGeom>
              <a:blipFill>
                <a:blip r:embed="rId12"/>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D8B79EB-B300-4D69-85AC-3C1857E31809}"/>
                  </a:ext>
                </a:extLst>
              </p:cNvPr>
              <p:cNvSpPr/>
              <p:nvPr/>
            </p:nvSpPr>
            <p:spPr>
              <a:xfrm>
                <a:off x="1676599" y="2568485"/>
                <a:ext cx="1093376"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7788B"/>
                              </a:solidFill>
                              <a:latin typeface="Cambria Math" panose="02040503050406030204" pitchFamily="18" charset="0"/>
                              <a:cs typeface="Times New Roman" pitchFamily="18" charset="0"/>
                            </a:rPr>
                          </m:ctrlPr>
                        </m:dPr>
                        <m:e>
                          <m:f>
                            <m:fPr>
                              <m:ctrlPr>
                                <a:rPr lang="en-US" sz="1600" i="1">
                                  <a:solidFill>
                                    <a:srgbClr val="E7788B"/>
                                  </a:solidFill>
                                  <a:latin typeface="Cambria Math" panose="02040503050406030204" pitchFamily="18" charset="0"/>
                                  <a:cs typeface="Times New Roman" pitchFamily="18" charset="0"/>
                                </a:rPr>
                              </m:ctrlPr>
                            </m:fPr>
                            <m:num>
                              <m:r>
                                <a:rPr lang="en-US" sz="1600" b="0" i="0" smtClean="0">
                                  <a:solidFill>
                                    <a:srgbClr val="E7788B"/>
                                  </a:solidFill>
                                  <a:latin typeface="Cambria Math" panose="02040503050406030204" pitchFamily="18" charset="0"/>
                                  <a:cs typeface="Times New Roman" pitchFamily="18" charset="0"/>
                                </a:rPr>
                                <m:t>60 </m:t>
                              </m:r>
                              <m:r>
                                <m:rPr>
                                  <m:sty m:val="p"/>
                                </m:rPr>
                                <a:rPr lang="en-US" sz="1600" b="0" i="0" smtClean="0">
                                  <a:solidFill>
                                    <a:srgbClr val="E7788B"/>
                                  </a:solidFill>
                                  <a:latin typeface="Cambria Math" panose="02040503050406030204" pitchFamily="18" charset="0"/>
                                  <a:cs typeface="Times New Roman" pitchFamily="18" charset="0"/>
                                </a:rPr>
                                <m:t>min</m:t>
                              </m:r>
                            </m:num>
                            <m:den>
                              <m:r>
                                <a:rPr lang="en-US" sz="1600" b="0" i="0" smtClean="0">
                                  <a:solidFill>
                                    <a:srgbClr val="E7788B"/>
                                  </a:solidFill>
                                  <a:latin typeface="Cambria Math" panose="02040503050406030204" pitchFamily="18" charset="0"/>
                                  <a:cs typeface="Times New Roman" pitchFamily="18" charset="0"/>
                                </a:rPr>
                                <m:t>1 </m:t>
                              </m:r>
                              <m:r>
                                <m:rPr>
                                  <m:sty m:val="p"/>
                                </m:rPr>
                                <a:rPr lang="en-US" sz="1600" b="0" i="0" smtClean="0">
                                  <a:solidFill>
                                    <a:srgbClr val="E7788B"/>
                                  </a:solidFill>
                                  <a:latin typeface="Cambria Math" panose="02040503050406030204" pitchFamily="18" charset="0"/>
                                  <a:cs typeface="Times New Roman" pitchFamily="18" charset="0"/>
                                </a:rPr>
                                <m:t>hr</m:t>
                              </m:r>
                            </m:den>
                          </m:f>
                        </m:e>
                      </m:d>
                    </m:oMath>
                  </m:oMathPara>
                </a14:m>
                <a:endParaRPr lang="en-US" sz="1600" dirty="0">
                  <a:solidFill>
                    <a:srgbClr val="E7788B"/>
                  </a:solidFill>
                  <a:latin typeface="Gill Sans MT" panose="020B0502020104020203" pitchFamily="34" charset="0"/>
                </a:endParaRPr>
              </a:p>
            </p:txBody>
          </p:sp>
        </mc:Choice>
        <mc:Fallback xmlns="">
          <p:sp>
            <p:nvSpPr>
              <p:cNvPr id="45" name="Rectangle 44">
                <a:extLst>
                  <a:ext uri="{FF2B5EF4-FFF2-40B4-BE49-F238E27FC236}">
                    <a16:creationId xmlns:a16="http://schemas.microsoft.com/office/drawing/2014/main" id="{3D8B79EB-B300-4D69-85AC-3C1857E31809}"/>
                  </a:ext>
                </a:extLst>
              </p:cNvPr>
              <p:cNvSpPr>
                <a:spLocks noRot="1" noChangeAspect="1" noMove="1" noResize="1" noEditPoints="1" noAdjustHandles="1" noChangeArrowheads="1" noChangeShapeType="1" noTextEdit="1"/>
              </p:cNvSpPr>
              <p:nvPr/>
            </p:nvSpPr>
            <p:spPr>
              <a:xfrm>
                <a:off x="1676599" y="2568485"/>
                <a:ext cx="1093376" cy="64556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71AD4965-7502-4E97-9BDF-880F1C8278A3}"/>
                  </a:ext>
                </a:extLst>
              </p:cNvPr>
              <p:cNvSpPr/>
              <p:nvPr/>
            </p:nvSpPr>
            <p:spPr>
              <a:xfrm>
                <a:off x="2534375" y="2567343"/>
                <a:ext cx="1260140" cy="6455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7788B"/>
                              </a:solidFill>
                              <a:latin typeface="Cambria Math" panose="02040503050406030204" pitchFamily="18" charset="0"/>
                              <a:cs typeface="Times New Roman" pitchFamily="18" charset="0"/>
                            </a:rPr>
                          </m:ctrlPr>
                        </m:dPr>
                        <m:e>
                          <m:f>
                            <m:fPr>
                              <m:ctrlPr>
                                <a:rPr lang="en-US" sz="1600" i="1">
                                  <a:solidFill>
                                    <a:srgbClr val="E7788B"/>
                                  </a:solidFill>
                                  <a:latin typeface="Cambria Math" panose="02040503050406030204" pitchFamily="18" charset="0"/>
                                  <a:cs typeface="Times New Roman" pitchFamily="18" charset="0"/>
                                </a:rPr>
                              </m:ctrlPr>
                            </m:fPr>
                            <m:num>
                              <m:r>
                                <a:rPr lang="en-US" sz="1600" b="0" i="0" smtClean="0">
                                  <a:solidFill>
                                    <a:srgbClr val="E7788B"/>
                                  </a:solidFill>
                                  <a:latin typeface="Cambria Math" panose="02040503050406030204" pitchFamily="18" charset="0"/>
                                  <a:cs typeface="Times New Roman" pitchFamily="18" charset="0"/>
                                </a:rPr>
                                <m:t>1</m:t>
                              </m:r>
                              <m:r>
                                <a:rPr lang="en-US" sz="1600" i="0">
                                  <a:solidFill>
                                    <a:srgbClr val="E7788B"/>
                                  </a:solidFill>
                                  <a:latin typeface="Cambria Math" panose="02040503050406030204" pitchFamily="18" charset="0"/>
                                  <a:cs typeface="Times New Roman" pitchFamily="18" charset="0"/>
                                </a:rPr>
                                <m:t> </m:t>
                              </m:r>
                              <m:r>
                                <m:rPr>
                                  <m:sty m:val="p"/>
                                </m:rPr>
                                <a:rPr lang="en-US" sz="1600" b="0" i="0" smtClean="0">
                                  <a:solidFill>
                                    <a:srgbClr val="E7788B"/>
                                  </a:solidFill>
                                  <a:latin typeface="Cambria Math" panose="02040503050406030204" pitchFamily="18" charset="0"/>
                                  <a:cs typeface="Times New Roman" pitchFamily="18" charset="0"/>
                                </a:rPr>
                                <m:t>mile</m:t>
                              </m:r>
                            </m:num>
                            <m:den>
                              <m:r>
                                <a:rPr lang="en-US" sz="1600" b="0" i="0" smtClean="0">
                                  <a:solidFill>
                                    <a:srgbClr val="E7788B"/>
                                  </a:solidFill>
                                  <a:latin typeface="Cambria Math" panose="02040503050406030204" pitchFamily="18" charset="0"/>
                                  <a:cs typeface="Times New Roman" pitchFamily="18" charset="0"/>
                                </a:rPr>
                                <m:t>5280 </m:t>
                              </m:r>
                              <m:r>
                                <m:rPr>
                                  <m:sty m:val="p"/>
                                </m:rPr>
                                <a:rPr lang="en-US" sz="1600" b="0" i="0" smtClean="0">
                                  <a:solidFill>
                                    <a:srgbClr val="E7788B"/>
                                  </a:solidFill>
                                  <a:latin typeface="Cambria Math" panose="02040503050406030204" pitchFamily="18" charset="0"/>
                                  <a:cs typeface="Times New Roman" pitchFamily="18" charset="0"/>
                                </a:rPr>
                                <m:t>ft</m:t>
                              </m:r>
                            </m:den>
                          </m:f>
                        </m:e>
                      </m:d>
                      <m:r>
                        <a:rPr lang="en-US" sz="1600" b="0" i="0" smtClean="0">
                          <a:solidFill>
                            <a:srgbClr val="E7788B"/>
                          </a:solidFill>
                          <a:latin typeface="Cambria Math" panose="02040503050406030204" pitchFamily="18" charset="0"/>
                          <a:cs typeface="Times New Roman" pitchFamily="18" charset="0"/>
                        </a:rPr>
                        <m:t>=</m:t>
                      </m:r>
                    </m:oMath>
                  </m:oMathPara>
                </a14:m>
                <a:endParaRPr lang="en-US" sz="1600" dirty="0">
                  <a:solidFill>
                    <a:srgbClr val="E7788B"/>
                  </a:solidFill>
                  <a:latin typeface="Gill Sans MT" panose="020B0502020104020203" pitchFamily="34" charset="0"/>
                </a:endParaRPr>
              </a:p>
            </p:txBody>
          </p:sp>
        </mc:Choice>
        <mc:Fallback xmlns="">
          <p:sp>
            <p:nvSpPr>
              <p:cNvPr id="46" name="Rectangle 45">
                <a:extLst>
                  <a:ext uri="{FF2B5EF4-FFF2-40B4-BE49-F238E27FC236}">
                    <a16:creationId xmlns:a16="http://schemas.microsoft.com/office/drawing/2014/main" id="{71AD4965-7502-4E97-9BDF-880F1C8278A3}"/>
                  </a:ext>
                </a:extLst>
              </p:cNvPr>
              <p:cNvSpPr>
                <a:spLocks noRot="1" noChangeAspect="1" noMove="1" noResize="1" noEditPoints="1" noAdjustHandles="1" noChangeArrowheads="1" noChangeShapeType="1" noTextEdit="1"/>
              </p:cNvSpPr>
              <p:nvPr/>
            </p:nvSpPr>
            <p:spPr>
              <a:xfrm>
                <a:off x="2534375" y="2567343"/>
                <a:ext cx="1260140" cy="64556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DAABCD52-A7DA-4A8B-8F40-B74445165930}"/>
                  </a:ext>
                </a:extLst>
              </p:cNvPr>
              <p:cNvSpPr/>
              <p:nvPr/>
            </p:nvSpPr>
            <p:spPr>
              <a:xfrm>
                <a:off x="3607681" y="2615805"/>
                <a:ext cx="1143262" cy="558486"/>
              </a:xfrm>
              <a:prstGeom prst="rect">
                <a:avLst/>
              </a:prstGeom>
            </p:spPr>
            <p:txBody>
              <a:bodyPr wrap="none">
                <a:spAutoFit/>
              </a:bodyPr>
              <a:lstStyle/>
              <a:p>
                <a:pPr lvl="0" eaLnBrk="0" hangingPunct="0">
                  <a:buClr>
                    <a:srgbClr val="000000"/>
                  </a:buClr>
                  <a:buSzPct val="100000"/>
                  <a:tabLst>
                    <a:tab pos="914400" algn="l"/>
                  </a:tabLst>
                </a:pPr>
                <a14:m>
                  <m:oMathPara xmlns:m="http://schemas.openxmlformats.org/officeDocument/2006/math">
                    <m:oMathParaPr>
                      <m:jc m:val="centerGroup"/>
                    </m:oMathParaPr>
                    <m:oMath xmlns:m="http://schemas.openxmlformats.org/officeDocument/2006/math">
                      <m:f>
                        <m:fPr>
                          <m:ctrlPr>
                            <a:rPr lang="en-US" sz="1600" b="0" i="1" smtClean="0">
                              <a:solidFill>
                                <a:srgbClr val="E7788B"/>
                              </a:solidFill>
                              <a:latin typeface="Cambria Math" panose="02040503050406030204" pitchFamily="18" charset="0"/>
                              <a:cs typeface="Times New Roman" pitchFamily="18" charset="0"/>
                            </a:rPr>
                          </m:ctrlPr>
                        </m:fPr>
                        <m:num>
                          <m:r>
                            <a:rPr lang="en-US" sz="1600" b="0" i="1" smtClean="0">
                              <a:solidFill>
                                <a:srgbClr val="E7788B"/>
                              </a:solidFill>
                              <a:latin typeface="Cambria Math" panose="02040503050406030204" pitchFamily="18" charset="0"/>
                              <a:cs typeface="Times New Roman" pitchFamily="18" charset="0"/>
                            </a:rPr>
                            <m:t>6.07 </m:t>
                          </m:r>
                          <m:r>
                            <m:rPr>
                              <m:sty m:val="p"/>
                            </m:rPr>
                            <a:rPr lang="en-US" sz="1600" b="0" i="0" smtClean="0">
                              <a:solidFill>
                                <a:srgbClr val="E7788B"/>
                              </a:solidFill>
                              <a:latin typeface="Cambria Math" panose="02040503050406030204" pitchFamily="18" charset="0"/>
                              <a:cs typeface="Times New Roman" pitchFamily="18" charset="0"/>
                            </a:rPr>
                            <m:t>miles</m:t>
                          </m:r>
                        </m:num>
                        <m:den>
                          <m:r>
                            <a:rPr lang="en-US" sz="1600" b="0" i="1" smtClean="0">
                              <a:solidFill>
                                <a:srgbClr val="E7788B"/>
                              </a:solidFill>
                              <a:latin typeface="Cambria Math" panose="02040503050406030204" pitchFamily="18" charset="0"/>
                              <a:cs typeface="Times New Roman" pitchFamily="18" charset="0"/>
                            </a:rPr>
                            <m:t>1 </m:t>
                          </m:r>
                          <m:r>
                            <m:rPr>
                              <m:sty m:val="p"/>
                            </m:rPr>
                            <a:rPr lang="en-US" sz="1600" b="0" i="0" smtClean="0">
                              <a:solidFill>
                                <a:srgbClr val="E7788B"/>
                              </a:solidFill>
                              <a:latin typeface="Cambria Math" panose="02040503050406030204" pitchFamily="18" charset="0"/>
                              <a:cs typeface="Times New Roman" pitchFamily="18" charset="0"/>
                            </a:rPr>
                            <m:t>hr</m:t>
                          </m:r>
                        </m:den>
                      </m:f>
                    </m:oMath>
                  </m:oMathPara>
                </a14:m>
                <a:endParaRPr lang="en-US" sz="1600" dirty="0">
                  <a:solidFill>
                    <a:srgbClr val="E7788B"/>
                  </a:solidFill>
                  <a:latin typeface="Gill Sans MT" panose="020B0502020104020203" pitchFamily="34" charset="0"/>
                  <a:cs typeface="Times New Roman" pitchFamily="18" charset="0"/>
                </a:endParaRPr>
              </a:p>
            </p:txBody>
          </p:sp>
        </mc:Choice>
        <mc:Fallback xmlns="">
          <p:sp>
            <p:nvSpPr>
              <p:cNvPr id="47" name="Rectangle 46">
                <a:extLst>
                  <a:ext uri="{FF2B5EF4-FFF2-40B4-BE49-F238E27FC236}">
                    <a16:creationId xmlns:a16="http://schemas.microsoft.com/office/drawing/2014/main" id="{DAABCD52-A7DA-4A8B-8F40-B74445165930}"/>
                  </a:ext>
                </a:extLst>
              </p:cNvPr>
              <p:cNvSpPr>
                <a:spLocks noRot="1" noChangeAspect="1" noMove="1" noResize="1" noEditPoints="1" noAdjustHandles="1" noChangeArrowheads="1" noChangeShapeType="1" noTextEdit="1"/>
              </p:cNvSpPr>
              <p:nvPr/>
            </p:nvSpPr>
            <p:spPr>
              <a:xfrm>
                <a:off x="3607681" y="2615805"/>
                <a:ext cx="1143262" cy="558486"/>
              </a:xfrm>
              <a:prstGeom prst="rect">
                <a:avLst/>
              </a:prstGeom>
              <a:blipFill>
                <a:blip r:embed="rId15"/>
                <a:stretch>
                  <a:fillRect/>
                </a:stretch>
              </a:blipFill>
            </p:spPr>
            <p:txBody>
              <a:bodyPr/>
              <a:lstStyle/>
              <a:p>
                <a:r>
                  <a:rPr lang="en-US">
                    <a:noFill/>
                  </a:rPr>
                  <a:t> </a:t>
                </a:r>
              </a:p>
            </p:txBody>
          </p:sp>
        </mc:Fallback>
      </mc:AlternateContent>
      <p:cxnSp>
        <p:nvCxnSpPr>
          <p:cNvPr id="48" name="Straight Connector 47">
            <a:extLst>
              <a:ext uri="{FF2B5EF4-FFF2-40B4-BE49-F238E27FC236}">
                <a16:creationId xmlns:a16="http://schemas.microsoft.com/office/drawing/2014/main" id="{18DE5A15-808B-4B94-AA01-0E81005AF878}"/>
              </a:ext>
            </a:extLst>
          </p:cNvPr>
          <p:cNvCxnSpPr>
            <a:cxnSpLocks noChangeShapeType="1"/>
          </p:cNvCxnSpPr>
          <p:nvPr/>
        </p:nvCxnSpPr>
        <p:spPr bwMode="auto">
          <a:xfrm flipV="1">
            <a:off x="1464852" y="2687658"/>
            <a:ext cx="215065" cy="156136"/>
          </a:xfrm>
          <a:prstGeom prst="line">
            <a:avLst/>
          </a:prstGeom>
          <a:noFill/>
          <a:ln w="38100" algn="ctr">
            <a:solidFill>
              <a:srgbClr val="67AEB6"/>
            </a:solidFill>
            <a:round/>
            <a:headEnd/>
            <a:tailEnd/>
          </a:ln>
        </p:spPr>
      </p:cxnSp>
      <p:cxnSp>
        <p:nvCxnSpPr>
          <p:cNvPr id="49" name="Straight Connector 48">
            <a:extLst>
              <a:ext uri="{FF2B5EF4-FFF2-40B4-BE49-F238E27FC236}">
                <a16:creationId xmlns:a16="http://schemas.microsoft.com/office/drawing/2014/main" id="{265F6006-6241-4116-BCA2-7EFE7FD2AC37}"/>
              </a:ext>
            </a:extLst>
          </p:cNvPr>
          <p:cNvCxnSpPr>
            <a:cxnSpLocks noChangeShapeType="1"/>
          </p:cNvCxnSpPr>
          <p:nvPr/>
        </p:nvCxnSpPr>
        <p:spPr bwMode="auto">
          <a:xfrm flipV="1">
            <a:off x="3200867" y="2958750"/>
            <a:ext cx="215065" cy="156136"/>
          </a:xfrm>
          <a:prstGeom prst="line">
            <a:avLst/>
          </a:prstGeom>
          <a:noFill/>
          <a:ln w="38100" algn="ctr">
            <a:solidFill>
              <a:srgbClr val="67AEB6"/>
            </a:solidFill>
            <a:round/>
            <a:headEnd/>
            <a:tailEnd/>
          </a:ln>
        </p:spPr>
      </p:cxnSp>
      <p:cxnSp>
        <p:nvCxnSpPr>
          <p:cNvPr id="50" name="Straight Connector 49">
            <a:extLst>
              <a:ext uri="{FF2B5EF4-FFF2-40B4-BE49-F238E27FC236}">
                <a16:creationId xmlns:a16="http://schemas.microsoft.com/office/drawing/2014/main" id="{F2732020-46BC-424B-B7ED-FFADD1574037}"/>
              </a:ext>
            </a:extLst>
          </p:cNvPr>
          <p:cNvCxnSpPr>
            <a:cxnSpLocks noChangeShapeType="1"/>
          </p:cNvCxnSpPr>
          <p:nvPr/>
        </p:nvCxnSpPr>
        <p:spPr bwMode="auto">
          <a:xfrm flipV="1">
            <a:off x="1330667" y="2979786"/>
            <a:ext cx="215065" cy="156136"/>
          </a:xfrm>
          <a:prstGeom prst="line">
            <a:avLst/>
          </a:prstGeom>
          <a:noFill/>
          <a:ln w="38100" algn="ctr">
            <a:solidFill>
              <a:srgbClr val="67AEB6"/>
            </a:solidFill>
            <a:round/>
            <a:headEnd/>
            <a:tailEnd/>
          </a:ln>
        </p:spPr>
      </p:cxnSp>
      <p:cxnSp>
        <p:nvCxnSpPr>
          <p:cNvPr id="51" name="Straight Connector 50">
            <a:extLst>
              <a:ext uri="{FF2B5EF4-FFF2-40B4-BE49-F238E27FC236}">
                <a16:creationId xmlns:a16="http://schemas.microsoft.com/office/drawing/2014/main" id="{09A8CC09-F133-4B1A-BF54-B0CE7ACEBBA9}"/>
              </a:ext>
            </a:extLst>
          </p:cNvPr>
          <p:cNvCxnSpPr>
            <a:cxnSpLocks noChangeShapeType="1"/>
          </p:cNvCxnSpPr>
          <p:nvPr/>
        </p:nvCxnSpPr>
        <p:spPr bwMode="auto">
          <a:xfrm flipV="1">
            <a:off x="2245357" y="2674697"/>
            <a:ext cx="215065" cy="156136"/>
          </a:xfrm>
          <a:prstGeom prst="line">
            <a:avLst/>
          </a:prstGeom>
          <a:noFill/>
          <a:ln w="38100" algn="ctr">
            <a:solidFill>
              <a:srgbClr val="67AEB6"/>
            </a:solidFill>
            <a:round/>
            <a:headEnd/>
            <a:tailEnd/>
          </a:ln>
        </p:spPr>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8D7956C7-AFAD-43BF-AE40-34DCBCEE9629}"/>
                  </a:ext>
                </a:extLst>
              </p:cNvPr>
              <p:cNvSpPr txBox="1"/>
              <p:nvPr/>
            </p:nvSpPr>
            <p:spPr bwMode="auto">
              <a:xfrm flipH="1">
                <a:off x="5606860" y="2565593"/>
                <a:ext cx="1062490" cy="645561"/>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left"/>
                    </m:oMathParaPr>
                    <m:oMath xmlns:m="http://schemas.openxmlformats.org/officeDocument/2006/math">
                      <m:d>
                        <m:dPr>
                          <m:ctrlPr>
                            <a:rPr lang="en-US" sz="1600" i="1" smtClean="0">
                              <a:solidFill>
                                <a:srgbClr val="E7788B"/>
                              </a:solidFill>
                              <a:latin typeface="Cambria Math" panose="02040503050406030204" pitchFamily="18" charset="0"/>
                              <a:cs typeface="Times New Roman" pitchFamily="18" charset="0"/>
                            </a:rPr>
                          </m:ctrlPr>
                        </m:dPr>
                        <m:e>
                          <m:f>
                            <m:fPr>
                              <m:ctrlPr>
                                <a:rPr lang="en-US" sz="1600" i="1" smtClean="0">
                                  <a:solidFill>
                                    <a:srgbClr val="E7788B"/>
                                  </a:solidFill>
                                  <a:latin typeface="Cambria Math" panose="02040503050406030204" pitchFamily="18" charset="0"/>
                                  <a:cs typeface="Times New Roman" pitchFamily="18" charset="0"/>
                                </a:rPr>
                              </m:ctrlPr>
                            </m:fPr>
                            <m:num>
                              <m:r>
                                <a:rPr lang="en-US" sz="1600" b="0" i="0" smtClean="0">
                                  <a:solidFill>
                                    <a:srgbClr val="E7788B"/>
                                  </a:solidFill>
                                  <a:latin typeface="Cambria Math" panose="02040503050406030204" pitchFamily="18" charset="0"/>
                                  <a:cs typeface="Times New Roman" pitchFamily="18" charset="0"/>
                                </a:rPr>
                                <m:t>4806 </m:t>
                              </m:r>
                              <m:r>
                                <m:rPr>
                                  <m:sty m:val="p"/>
                                </m:rPr>
                                <a:rPr lang="en-US" sz="1600" b="0" i="0" smtClean="0">
                                  <a:solidFill>
                                    <a:srgbClr val="E7788B"/>
                                  </a:solidFill>
                                  <a:latin typeface="Cambria Math" panose="02040503050406030204" pitchFamily="18" charset="0"/>
                                  <a:cs typeface="Times New Roman" pitchFamily="18" charset="0"/>
                                </a:rPr>
                                <m:t>ft</m:t>
                              </m:r>
                              <m:r>
                                <a:rPr lang="en-US" sz="1600" b="0" i="0" smtClean="0">
                                  <a:solidFill>
                                    <a:srgbClr val="E7788B"/>
                                  </a:solidFill>
                                  <a:latin typeface="Cambria Math" panose="02040503050406030204" pitchFamily="18" charset="0"/>
                                  <a:cs typeface="Times New Roman" pitchFamily="18" charset="0"/>
                                </a:rPr>
                                <m:t> </m:t>
                              </m:r>
                            </m:num>
                            <m:den>
                              <m:r>
                                <a:rPr lang="en-US" sz="1600" b="0" i="0" smtClean="0">
                                  <a:solidFill>
                                    <a:srgbClr val="E7788B"/>
                                  </a:solidFill>
                                  <a:latin typeface="Cambria Math" panose="02040503050406030204" pitchFamily="18" charset="0"/>
                                  <a:cs typeface="Times New Roman" pitchFamily="18" charset="0"/>
                                </a:rPr>
                                <m:t>9 </m:t>
                              </m:r>
                              <m:r>
                                <m:rPr>
                                  <m:sty m:val="p"/>
                                </m:rPr>
                                <a:rPr lang="en-US" sz="1600" b="0" i="0" smtClean="0">
                                  <a:solidFill>
                                    <a:srgbClr val="E7788B"/>
                                  </a:solidFill>
                                  <a:latin typeface="Cambria Math" panose="02040503050406030204" pitchFamily="18" charset="0"/>
                                  <a:cs typeface="Times New Roman" pitchFamily="18" charset="0"/>
                                </a:rPr>
                                <m:t>min</m:t>
                              </m:r>
                            </m:den>
                          </m:f>
                        </m:e>
                      </m:d>
                    </m:oMath>
                  </m:oMathPara>
                </a14:m>
                <a:endParaRPr lang="en-US" sz="1600" dirty="0">
                  <a:solidFill>
                    <a:srgbClr val="E7788B"/>
                  </a:solidFill>
                  <a:latin typeface="Gill Sans MT" panose="020B0502020104020203" pitchFamily="34" charset="0"/>
                  <a:cs typeface="Times New Roman" pitchFamily="18" charset="0"/>
                </a:endParaRPr>
              </a:p>
            </p:txBody>
          </p:sp>
        </mc:Choice>
        <mc:Fallback xmlns="">
          <p:sp>
            <p:nvSpPr>
              <p:cNvPr id="54" name="TextBox 53">
                <a:extLst>
                  <a:ext uri="{FF2B5EF4-FFF2-40B4-BE49-F238E27FC236}">
                    <a16:creationId xmlns:a16="http://schemas.microsoft.com/office/drawing/2014/main" id="{8D7956C7-AFAD-43BF-AE40-34DCBCEE9629}"/>
                  </a:ext>
                </a:extLst>
              </p:cNvPr>
              <p:cNvSpPr txBox="1">
                <a:spLocks noRot="1" noChangeAspect="1" noMove="1" noResize="1" noEditPoints="1" noAdjustHandles="1" noChangeArrowheads="1" noChangeShapeType="1" noTextEdit="1"/>
              </p:cNvSpPr>
              <p:nvPr/>
            </p:nvSpPr>
            <p:spPr bwMode="auto">
              <a:xfrm flipH="1">
                <a:off x="5606860" y="2565593"/>
                <a:ext cx="1062490" cy="645561"/>
              </a:xfrm>
              <a:prstGeom prst="rect">
                <a:avLst/>
              </a:prstGeom>
              <a:blipFill>
                <a:blip r:embed="rId16"/>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ECD8E855-B47F-42FE-8C49-4FAF6B970CA0}"/>
                  </a:ext>
                </a:extLst>
              </p:cNvPr>
              <p:cNvSpPr/>
              <p:nvPr/>
            </p:nvSpPr>
            <p:spPr>
              <a:xfrm>
                <a:off x="6465013" y="2564424"/>
                <a:ext cx="1238544"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7788B"/>
                              </a:solidFill>
                              <a:latin typeface="Cambria Math" panose="02040503050406030204" pitchFamily="18" charset="0"/>
                              <a:cs typeface="Times New Roman" pitchFamily="18" charset="0"/>
                            </a:rPr>
                          </m:ctrlPr>
                        </m:dPr>
                        <m:e>
                          <m:f>
                            <m:fPr>
                              <m:ctrlPr>
                                <a:rPr lang="en-US" sz="1600" i="1">
                                  <a:solidFill>
                                    <a:srgbClr val="E7788B"/>
                                  </a:solidFill>
                                  <a:latin typeface="Cambria Math" panose="02040503050406030204" pitchFamily="18" charset="0"/>
                                  <a:cs typeface="Times New Roman" pitchFamily="18" charset="0"/>
                                </a:rPr>
                              </m:ctrlPr>
                            </m:fPr>
                            <m:num>
                              <m:r>
                                <a:rPr lang="en-US" sz="1600" b="0" i="0" smtClean="0">
                                  <a:solidFill>
                                    <a:srgbClr val="E7788B"/>
                                  </a:solidFill>
                                  <a:latin typeface="Cambria Math" panose="02040503050406030204" pitchFamily="18" charset="0"/>
                                  <a:cs typeface="Times New Roman" pitchFamily="18" charset="0"/>
                                </a:rPr>
                                <m:t>1 </m:t>
                              </m:r>
                              <m:r>
                                <m:rPr>
                                  <m:sty m:val="p"/>
                                </m:rPr>
                                <a:rPr lang="en-US" sz="1600" b="0" i="0" smtClean="0">
                                  <a:solidFill>
                                    <a:srgbClr val="E7788B"/>
                                  </a:solidFill>
                                  <a:latin typeface="Cambria Math" panose="02040503050406030204" pitchFamily="18" charset="0"/>
                                  <a:cs typeface="Times New Roman" pitchFamily="18" charset="0"/>
                                </a:rPr>
                                <m:t>min</m:t>
                              </m:r>
                            </m:num>
                            <m:den>
                              <m:r>
                                <a:rPr lang="en-US" sz="1600" b="0" i="0" smtClean="0">
                                  <a:solidFill>
                                    <a:srgbClr val="E7788B"/>
                                  </a:solidFill>
                                  <a:latin typeface="Cambria Math" panose="02040503050406030204" pitchFamily="18" charset="0"/>
                                  <a:cs typeface="Times New Roman" pitchFamily="18" charset="0"/>
                                </a:rPr>
                                <m:t>60 </m:t>
                              </m:r>
                              <m:r>
                                <m:rPr>
                                  <m:sty m:val="p"/>
                                </m:rPr>
                                <a:rPr lang="en-US" sz="1600" b="0" i="0" smtClean="0">
                                  <a:solidFill>
                                    <a:srgbClr val="E7788B"/>
                                  </a:solidFill>
                                  <a:latin typeface="Cambria Math" panose="02040503050406030204" pitchFamily="18" charset="0"/>
                                  <a:cs typeface="Times New Roman" pitchFamily="18" charset="0"/>
                                </a:rPr>
                                <m:t>sec</m:t>
                              </m:r>
                            </m:den>
                          </m:f>
                        </m:e>
                      </m:d>
                      <m:r>
                        <a:rPr lang="en-US" sz="1600" b="0" i="0" smtClean="0">
                          <a:solidFill>
                            <a:srgbClr val="E7788B"/>
                          </a:solidFill>
                          <a:latin typeface="Cambria Math" panose="02040503050406030204" pitchFamily="18" charset="0"/>
                          <a:cs typeface="Times New Roman" pitchFamily="18" charset="0"/>
                        </a:rPr>
                        <m:t>=</m:t>
                      </m:r>
                    </m:oMath>
                  </m:oMathPara>
                </a14:m>
                <a:endParaRPr lang="en-US" sz="1600" dirty="0">
                  <a:solidFill>
                    <a:srgbClr val="E7788B"/>
                  </a:solidFill>
                  <a:latin typeface="Gill Sans MT" panose="020B0502020104020203" pitchFamily="34" charset="0"/>
                </a:endParaRPr>
              </a:p>
            </p:txBody>
          </p:sp>
        </mc:Choice>
        <mc:Fallback xmlns="">
          <p:sp>
            <p:nvSpPr>
              <p:cNvPr id="55" name="Rectangle 54">
                <a:extLst>
                  <a:ext uri="{FF2B5EF4-FFF2-40B4-BE49-F238E27FC236}">
                    <a16:creationId xmlns:a16="http://schemas.microsoft.com/office/drawing/2014/main" id="{ECD8E855-B47F-42FE-8C49-4FAF6B970CA0}"/>
                  </a:ext>
                </a:extLst>
              </p:cNvPr>
              <p:cNvSpPr>
                <a:spLocks noRot="1" noChangeAspect="1" noMove="1" noResize="1" noEditPoints="1" noAdjustHandles="1" noChangeArrowheads="1" noChangeShapeType="1" noTextEdit="1"/>
              </p:cNvSpPr>
              <p:nvPr/>
            </p:nvSpPr>
            <p:spPr>
              <a:xfrm>
                <a:off x="6465013" y="2564424"/>
                <a:ext cx="1238544" cy="645561"/>
              </a:xfrm>
              <a:prstGeom prst="rect">
                <a:avLst/>
              </a:prstGeom>
              <a:blipFill>
                <a:blip r:embed="rId17"/>
                <a:stretch>
                  <a:fillRect/>
                </a:stretch>
              </a:blipFill>
            </p:spPr>
            <p:txBody>
              <a:bodyPr/>
              <a:lstStyle/>
              <a:p>
                <a:r>
                  <a:rPr lang="en-US">
                    <a:noFill/>
                  </a:rPr>
                  <a:t> </a:t>
                </a:r>
              </a:p>
            </p:txBody>
          </p:sp>
        </mc:Fallback>
      </mc:AlternateContent>
      <p:cxnSp>
        <p:nvCxnSpPr>
          <p:cNvPr id="57" name="Straight Connector 56">
            <a:extLst>
              <a:ext uri="{FF2B5EF4-FFF2-40B4-BE49-F238E27FC236}">
                <a16:creationId xmlns:a16="http://schemas.microsoft.com/office/drawing/2014/main" id="{0C2391A3-A327-45A2-9A74-B0BAA73AADE9}"/>
              </a:ext>
            </a:extLst>
          </p:cNvPr>
          <p:cNvCxnSpPr>
            <a:cxnSpLocks noChangeShapeType="1"/>
          </p:cNvCxnSpPr>
          <p:nvPr/>
        </p:nvCxnSpPr>
        <p:spPr bwMode="auto">
          <a:xfrm flipV="1">
            <a:off x="6125100" y="2941786"/>
            <a:ext cx="215065" cy="156136"/>
          </a:xfrm>
          <a:prstGeom prst="line">
            <a:avLst/>
          </a:prstGeom>
          <a:noFill/>
          <a:ln w="38100" algn="ctr">
            <a:solidFill>
              <a:srgbClr val="67AEB6"/>
            </a:solidFill>
            <a:round/>
            <a:headEnd/>
            <a:tailEnd/>
          </a:ln>
        </p:spPr>
      </p:cxnSp>
      <p:cxnSp>
        <p:nvCxnSpPr>
          <p:cNvPr id="59" name="Straight Connector 58">
            <a:extLst>
              <a:ext uri="{FF2B5EF4-FFF2-40B4-BE49-F238E27FC236}">
                <a16:creationId xmlns:a16="http://schemas.microsoft.com/office/drawing/2014/main" id="{C89AF20F-F839-46DE-B9FA-C4D7F0CE5726}"/>
              </a:ext>
            </a:extLst>
          </p:cNvPr>
          <p:cNvCxnSpPr>
            <a:cxnSpLocks noChangeShapeType="1"/>
          </p:cNvCxnSpPr>
          <p:nvPr/>
        </p:nvCxnSpPr>
        <p:spPr bwMode="auto">
          <a:xfrm flipV="1">
            <a:off x="6973475" y="2642642"/>
            <a:ext cx="215065" cy="156136"/>
          </a:xfrm>
          <a:prstGeom prst="line">
            <a:avLst/>
          </a:prstGeom>
          <a:noFill/>
          <a:ln w="38100" algn="ctr">
            <a:solidFill>
              <a:srgbClr val="67AEB6"/>
            </a:solidFill>
            <a:round/>
            <a:headEnd/>
            <a:tailEnd/>
          </a:ln>
        </p:spPr>
      </p:cxn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EC058626-CBE7-441B-B0D5-78E56ED82B8F}"/>
                  </a:ext>
                </a:extLst>
              </p:cNvPr>
              <p:cNvSpPr/>
              <p:nvPr/>
            </p:nvSpPr>
            <p:spPr>
              <a:xfrm>
                <a:off x="7515428" y="2567212"/>
                <a:ext cx="753731" cy="618887"/>
              </a:xfrm>
              <a:prstGeom prst="rect">
                <a:avLst/>
              </a:prstGeom>
            </p:spPr>
            <p:txBody>
              <a:bodyPr wrap="none">
                <a:spAutoFit/>
              </a:bodyPr>
              <a:lstStyle/>
              <a:p>
                <a:pPr lvl="0" eaLnBrk="0" hangingPunct="0">
                  <a:buClr>
                    <a:srgbClr val="000000"/>
                  </a:buClr>
                  <a:buSzPct val="100000"/>
                  <a:tabLst>
                    <a:tab pos="914400" algn="l"/>
                  </a:tabLst>
                </a:pPr>
                <a14:m>
                  <m:oMathPara xmlns:m="http://schemas.openxmlformats.org/officeDocument/2006/math">
                    <m:oMathParaPr>
                      <m:jc m:val="centerGroup"/>
                    </m:oMathParaPr>
                    <m:oMath xmlns:m="http://schemas.openxmlformats.org/officeDocument/2006/math">
                      <m:f>
                        <m:fPr>
                          <m:ctrlPr>
                            <a:rPr lang="en-US" b="0" i="1" smtClean="0">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8.9 </m:t>
                          </m:r>
                          <m:r>
                            <m:rPr>
                              <m:sty m:val="p"/>
                            </m:rPr>
                            <a:rPr lang="en-US" b="0" i="0" smtClean="0">
                              <a:solidFill>
                                <a:srgbClr val="E7788B"/>
                              </a:solidFill>
                              <a:latin typeface="Cambria Math" panose="02040503050406030204" pitchFamily="18" charset="0"/>
                              <a:cs typeface="Times New Roman" pitchFamily="18" charset="0"/>
                            </a:rPr>
                            <m:t>ft</m:t>
                          </m:r>
                        </m:num>
                        <m:den>
                          <m:r>
                            <a:rPr lang="en-US" b="0" i="1" smtClean="0">
                              <a:solidFill>
                                <a:srgbClr val="E7788B"/>
                              </a:solidFill>
                              <a:latin typeface="Cambria Math" panose="02040503050406030204" pitchFamily="18" charset="0"/>
                              <a:cs typeface="Times New Roman" pitchFamily="18" charset="0"/>
                            </a:rPr>
                            <m:t>1 </m:t>
                          </m:r>
                          <m:r>
                            <m:rPr>
                              <m:sty m:val="p"/>
                            </m:rPr>
                            <a:rPr lang="en-US" b="0" i="0" smtClean="0">
                              <a:solidFill>
                                <a:srgbClr val="E7788B"/>
                              </a:solidFill>
                              <a:latin typeface="Cambria Math" panose="02040503050406030204" pitchFamily="18" charset="0"/>
                              <a:cs typeface="Times New Roman" pitchFamily="18" charset="0"/>
                            </a:rPr>
                            <m:t>sec</m:t>
                          </m:r>
                        </m:den>
                      </m:f>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63" name="Rectangle 62">
                <a:extLst>
                  <a:ext uri="{FF2B5EF4-FFF2-40B4-BE49-F238E27FC236}">
                    <a16:creationId xmlns:a16="http://schemas.microsoft.com/office/drawing/2014/main" id="{EC058626-CBE7-441B-B0D5-78E56ED82B8F}"/>
                  </a:ext>
                </a:extLst>
              </p:cNvPr>
              <p:cNvSpPr>
                <a:spLocks noRot="1" noChangeAspect="1" noMove="1" noResize="1" noEditPoints="1" noAdjustHandles="1" noChangeArrowheads="1" noChangeShapeType="1" noTextEdit="1"/>
              </p:cNvSpPr>
              <p:nvPr/>
            </p:nvSpPr>
            <p:spPr>
              <a:xfrm>
                <a:off x="7515428" y="2567212"/>
                <a:ext cx="753731" cy="61888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A4BF666C-6E8F-4FF2-970F-872B5D0A96CB}"/>
                  </a:ext>
                </a:extLst>
              </p:cNvPr>
              <p:cNvSpPr/>
              <p:nvPr/>
            </p:nvSpPr>
            <p:spPr>
              <a:xfrm>
                <a:off x="3172896" y="3829935"/>
                <a:ext cx="1093376"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7788B"/>
                              </a:solidFill>
                              <a:latin typeface="Cambria Math" panose="02040503050406030204" pitchFamily="18" charset="0"/>
                              <a:cs typeface="Times New Roman" pitchFamily="18" charset="0"/>
                            </a:rPr>
                          </m:ctrlPr>
                        </m:dPr>
                        <m:e>
                          <m:f>
                            <m:fPr>
                              <m:ctrlPr>
                                <a:rPr lang="en-US" sz="1600" i="1">
                                  <a:solidFill>
                                    <a:srgbClr val="E7788B"/>
                                  </a:solidFill>
                                  <a:latin typeface="Cambria Math" panose="02040503050406030204" pitchFamily="18" charset="0"/>
                                  <a:cs typeface="Times New Roman" pitchFamily="18" charset="0"/>
                                </a:rPr>
                              </m:ctrlPr>
                            </m:fPr>
                            <m:num>
                              <m:r>
                                <a:rPr lang="en-US" sz="1600" b="0" i="0" smtClean="0">
                                  <a:solidFill>
                                    <a:srgbClr val="E7788B"/>
                                  </a:solidFill>
                                  <a:latin typeface="Cambria Math" panose="02040503050406030204" pitchFamily="18" charset="0"/>
                                  <a:cs typeface="Times New Roman" pitchFamily="18" charset="0"/>
                                </a:rPr>
                                <m:t>60</m:t>
                              </m:r>
                              <m:r>
                                <a:rPr lang="en-US" sz="1600" i="0">
                                  <a:solidFill>
                                    <a:srgbClr val="E7788B"/>
                                  </a:solidFill>
                                  <a:latin typeface="Cambria Math" panose="02040503050406030204" pitchFamily="18" charset="0"/>
                                  <a:cs typeface="Times New Roman" pitchFamily="18" charset="0"/>
                                </a:rPr>
                                <m:t> </m:t>
                              </m:r>
                              <m:r>
                                <m:rPr>
                                  <m:sty m:val="p"/>
                                </m:rPr>
                                <a:rPr lang="en-US" sz="1600" b="0" i="0" smtClean="0">
                                  <a:solidFill>
                                    <a:srgbClr val="E7788B"/>
                                  </a:solidFill>
                                  <a:latin typeface="Cambria Math" panose="02040503050406030204" pitchFamily="18" charset="0"/>
                                  <a:cs typeface="Times New Roman" pitchFamily="18" charset="0"/>
                                </a:rPr>
                                <m:t>min</m:t>
                              </m:r>
                            </m:num>
                            <m:den>
                              <m:r>
                                <a:rPr lang="en-US" sz="1600" b="0" i="0" smtClean="0">
                                  <a:solidFill>
                                    <a:srgbClr val="E7788B"/>
                                  </a:solidFill>
                                  <a:latin typeface="Cambria Math" panose="02040503050406030204" pitchFamily="18" charset="0"/>
                                  <a:cs typeface="Times New Roman" pitchFamily="18" charset="0"/>
                                </a:rPr>
                                <m:t>1 </m:t>
                              </m:r>
                              <m:r>
                                <m:rPr>
                                  <m:sty m:val="p"/>
                                </m:rPr>
                                <a:rPr lang="en-US" sz="1600" b="0" i="0" smtClean="0">
                                  <a:solidFill>
                                    <a:srgbClr val="E7788B"/>
                                  </a:solidFill>
                                  <a:latin typeface="Cambria Math" panose="02040503050406030204" pitchFamily="18" charset="0"/>
                                  <a:cs typeface="Times New Roman" pitchFamily="18" charset="0"/>
                                </a:rPr>
                                <m:t>hour</m:t>
                              </m:r>
                            </m:den>
                          </m:f>
                        </m:e>
                      </m:d>
                    </m:oMath>
                  </m:oMathPara>
                </a14:m>
                <a:endParaRPr lang="en-US" sz="1600" dirty="0">
                  <a:solidFill>
                    <a:srgbClr val="E7788B"/>
                  </a:solidFill>
                  <a:latin typeface="Gill Sans MT" panose="020B0502020104020203" pitchFamily="34" charset="0"/>
                </a:endParaRPr>
              </a:p>
            </p:txBody>
          </p:sp>
        </mc:Choice>
        <mc:Fallback xmlns="">
          <p:sp>
            <p:nvSpPr>
              <p:cNvPr id="64" name="Rectangle 63">
                <a:extLst>
                  <a:ext uri="{FF2B5EF4-FFF2-40B4-BE49-F238E27FC236}">
                    <a16:creationId xmlns:a16="http://schemas.microsoft.com/office/drawing/2014/main" id="{A4BF666C-6E8F-4FF2-970F-872B5D0A96CB}"/>
                  </a:ext>
                </a:extLst>
              </p:cNvPr>
              <p:cNvSpPr>
                <a:spLocks noRot="1" noChangeAspect="1" noMove="1" noResize="1" noEditPoints="1" noAdjustHandles="1" noChangeArrowheads="1" noChangeShapeType="1" noTextEdit="1"/>
              </p:cNvSpPr>
              <p:nvPr/>
            </p:nvSpPr>
            <p:spPr>
              <a:xfrm>
                <a:off x="3172896" y="3829935"/>
                <a:ext cx="1093376" cy="645561"/>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9E4E26AD-AB5B-445D-8A2F-07E9F2315833}"/>
                  </a:ext>
                </a:extLst>
              </p:cNvPr>
              <p:cNvSpPr txBox="1"/>
              <p:nvPr/>
            </p:nvSpPr>
            <p:spPr bwMode="auto">
              <a:xfrm flipH="1">
                <a:off x="146459" y="3813037"/>
                <a:ext cx="1270221" cy="645561"/>
              </a:xfrm>
              <a:prstGeom prst="rect">
                <a:avLst/>
              </a:prstGeom>
              <a:noFill/>
              <a:ln w="9525">
                <a:noFill/>
                <a:miter lim="800000"/>
                <a:headEnd/>
                <a:tailEnd/>
              </a:ln>
            </p:spPr>
            <p:txBody>
              <a:bodyPr wrap="square" rtlCol="0">
                <a:spAutoFit/>
              </a:bodyPr>
              <a:lstStyle/>
              <a:p>
                <a:pPr eaLnBrk="0" hangingPunct="0">
                  <a:buClr>
                    <a:srgbClr val="000000"/>
                  </a:buClr>
                  <a:buSzPct val="100000"/>
                  <a:buFont typeface="Arial" charset="0"/>
                  <a:buNone/>
                  <a:tabLst>
                    <a:tab pos="914400" algn="l"/>
                  </a:tabLst>
                </a:pPr>
                <a14:m>
                  <m:oMathPara xmlns:m="http://schemas.openxmlformats.org/officeDocument/2006/math">
                    <m:oMathParaPr>
                      <m:jc m:val="left"/>
                    </m:oMathParaPr>
                    <m:oMath xmlns:m="http://schemas.openxmlformats.org/officeDocument/2006/math">
                      <m:d>
                        <m:dPr>
                          <m:ctrlPr>
                            <a:rPr lang="en-US" sz="1600" i="1" smtClean="0">
                              <a:solidFill>
                                <a:srgbClr val="E7788B"/>
                              </a:solidFill>
                              <a:latin typeface="Cambria Math" panose="02040503050406030204" pitchFamily="18" charset="0"/>
                              <a:cs typeface="Times New Roman" pitchFamily="18" charset="0"/>
                            </a:rPr>
                          </m:ctrlPr>
                        </m:dPr>
                        <m:e>
                          <m:f>
                            <m:fPr>
                              <m:ctrlPr>
                                <a:rPr lang="en-US" sz="1600" i="1" smtClean="0">
                                  <a:solidFill>
                                    <a:srgbClr val="E7788B"/>
                                  </a:solidFill>
                                  <a:latin typeface="Cambria Math" panose="02040503050406030204" pitchFamily="18" charset="0"/>
                                  <a:cs typeface="Times New Roman" pitchFamily="18" charset="0"/>
                                </a:rPr>
                              </m:ctrlPr>
                            </m:fPr>
                            <m:num>
                              <m:r>
                                <a:rPr lang="en-US" sz="1600" b="0" i="0" smtClean="0">
                                  <a:solidFill>
                                    <a:srgbClr val="E7788B"/>
                                  </a:solidFill>
                                  <a:latin typeface="Cambria Math" panose="02040503050406030204" pitchFamily="18" charset="0"/>
                                  <a:cs typeface="Times New Roman" pitchFamily="18" charset="0"/>
                                </a:rPr>
                                <m:t>75 </m:t>
                              </m:r>
                              <m:r>
                                <m:rPr>
                                  <m:sty m:val="p"/>
                                </m:rPr>
                                <a:rPr lang="en-US" sz="1600" b="0" i="0" smtClean="0">
                                  <a:solidFill>
                                    <a:srgbClr val="E7788B"/>
                                  </a:solidFill>
                                  <a:latin typeface="Cambria Math" panose="02040503050406030204" pitchFamily="18" charset="0"/>
                                  <a:cs typeface="Times New Roman" pitchFamily="18" charset="0"/>
                                </a:rPr>
                                <m:t>years</m:t>
                              </m:r>
                              <m:r>
                                <a:rPr lang="en-US" sz="1600" b="0" i="0" smtClean="0">
                                  <a:solidFill>
                                    <a:srgbClr val="E7788B"/>
                                  </a:solidFill>
                                  <a:latin typeface="Cambria Math" panose="02040503050406030204" pitchFamily="18" charset="0"/>
                                  <a:cs typeface="Times New Roman" pitchFamily="18" charset="0"/>
                                </a:rPr>
                                <m:t> </m:t>
                              </m:r>
                            </m:num>
                            <m:den>
                              <m:r>
                                <a:rPr lang="en-US" sz="1600" b="0" i="0" smtClean="0">
                                  <a:solidFill>
                                    <a:srgbClr val="E7788B"/>
                                  </a:solidFill>
                                  <a:latin typeface="Cambria Math" panose="02040503050406030204" pitchFamily="18" charset="0"/>
                                  <a:cs typeface="Times New Roman" pitchFamily="18" charset="0"/>
                                </a:rPr>
                                <m:t>1 </m:t>
                              </m:r>
                              <m:r>
                                <m:rPr>
                                  <m:sty m:val="p"/>
                                </m:rPr>
                                <a:rPr lang="en-US" sz="1600" b="0" i="0" smtClean="0">
                                  <a:solidFill>
                                    <a:srgbClr val="E7788B"/>
                                  </a:solidFill>
                                  <a:latin typeface="Cambria Math" panose="02040503050406030204" pitchFamily="18" charset="0"/>
                                  <a:cs typeface="Times New Roman" pitchFamily="18" charset="0"/>
                                </a:rPr>
                                <m:t>lifetime</m:t>
                              </m:r>
                            </m:den>
                          </m:f>
                        </m:e>
                      </m:d>
                    </m:oMath>
                  </m:oMathPara>
                </a14:m>
                <a:endParaRPr lang="en-US" sz="1600" dirty="0">
                  <a:solidFill>
                    <a:srgbClr val="E7788B"/>
                  </a:solidFill>
                  <a:latin typeface="Gill Sans MT" panose="020B0502020104020203" pitchFamily="34" charset="0"/>
                  <a:cs typeface="Times New Roman" pitchFamily="18" charset="0"/>
                </a:endParaRPr>
              </a:p>
            </p:txBody>
          </p:sp>
        </mc:Choice>
        <mc:Fallback xmlns="">
          <p:sp>
            <p:nvSpPr>
              <p:cNvPr id="65" name="TextBox 64">
                <a:extLst>
                  <a:ext uri="{FF2B5EF4-FFF2-40B4-BE49-F238E27FC236}">
                    <a16:creationId xmlns:a16="http://schemas.microsoft.com/office/drawing/2014/main" id="{9E4E26AD-AB5B-445D-8A2F-07E9F2315833}"/>
                  </a:ext>
                </a:extLst>
              </p:cNvPr>
              <p:cNvSpPr txBox="1">
                <a:spLocks noRot="1" noChangeAspect="1" noMove="1" noResize="1" noEditPoints="1" noAdjustHandles="1" noChangeArrowheads="1" noChangeShapeType="1" noTextEdit="1"/>
              </p:cNvSpPr>
              <p:nvPr/>
            </p:nvSpPr>
            <p:spPr bwMode="auto">
              <a:xfrm flipH="1">
                <a:off x="146459" y="3813037"/>
                <a:ext cx="1270221" cy="645561"/>
              </a:xfrm>
              <a:prstGeom prst="rect">
                <a:avLst/>
              </a:prstGeom>
              <a:blipFill>
                <a:blip r:embed="rId20"/>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30CC9A49-1A03-444C-907E-532CC047F900}"/>
                  </a:ext>
                </a:extLst>
              </p:cNvPr>
              <p:cNvSpPr/>
              <p:nvPr/>
            </p:nvSpPr>
            <p:spPr>
              <a:xfrm>
                <a:off x="1165298" y="3829935"/>
                <a:ext cx="1271309"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7788B"/>
                              </a:solidFill>
                              <a:latin typeface="Cambria Math" panose="02040503050406030204" pitchFamily="18" charset="0"/>
                              <a:cs typeface="Times New Roman" pitchFamily="18" charset="0"/>
                            </a:rPr>
                          </m:ctrlPr>
                        </m:dPr>
                        <m:e>
                          <m:f>
                            <m:fPr>
                              <m:ctrlPr>
                                <a:rPr lang="en-US" sz="1600" i="1">
                                  <a:solidFill>
                                    <a:srgbClr val="E7788B"/>
                                  </a:solidFill>
                                  <a:latin typeface="Cambria Math" panose="02040503050406030204" pitchFamily="18" charset="0"/>
                                  <a:cs typeface="Times New Roman" pitchFamily="18" charset="0"/>
                                </a:rPr>
                              </m:ctrlPr>
                            </m:fPr>
                            <m:num>
                              <m:r>
                                <a:rPr lang="en-US" sz="1600" b="0" i="0" smtClean="0">
                                  <a:solidFill>
                                    <a:srgbClr val="E7788B"/>
                                  </a:solidFill>
                                  <a:latin typeface="Cambria Math" panose="02040503050406030204" pitchFamily="18" charset="0"/>
                                  <a:cs typeface="Times New Roman" pitchFamily="18" charset="0"/>
                                </a:rPr>
                                <m:t>365 </m:t>
                              </m:r>
                              <m:r>
                                <m:rPr>
                                  <m:sty m:val="p"/>
                                </m:rPr>
                                <a:rPr lang="en-US" sz="1600" b="0" i="0" smtClean="0">
                                  <a:solidFill>
                                    <a:srgbClr val="E7788B"/>
                                  </a:solidFill>
                                  <a:latin typeface="Cambria Math" panose="02040503050406030204" pitchFamily="18" charset="0"/>
                                  <a:cs typeface="Times New Roman" pitchFamily="18" charset="0"/>
                                </a:rPr>
                                <m:t>days</m:t>
                              </m:r>
                            </m:num>
                            <m:den>
                              <m:r>
                                <a:rPr lang="en-US" sz="1600" b="0" i="0" smtClean="0">
                                  <a:solidFill>
                                    <a:srgbClr val="E7788B"/>
                                  </a:solidFill>
                                  <a:latin typeface="Cambria Math" panose="02040503050406030204" pitchFamily="18" charset="0"/>
                                  <a:cs typeface="Times New Roman" pitchFamily="18" charset="0"/>
                                </a:rPr>
                                <m:t>1 </m:t>
                              </m:r>
                              <m:r>
                                <m:rPr>
                                  <m:sty m:val="p"/>
                                </m:rPr>
                                <a:rPr lang="en-US" sz="1600" b="0" i="0" smtClean="0">
                                  <a:solidFill>
                                    <a:srgbClr val="E7788B"/>
                                  </a:solidFill>
                                  <a:latin typeface="Cambria Math" panose="02040503050406030204" pitchFamily="18" charset="0"/>
                                  <a:cs typeface="Times New Roman" pitchFamily="18" charset="0"/>
                                </a:rPr>
                                <m:t>year</m:t>
                              </m:r>
                            </m:den>
                          </m:f>
                        </m:e>
                      </m:d>
                    </m:oMath>
                  </m:oMathPara>
                </a14:m>
                <a:endParaRPr lang="en-US" sz="1600" dirty="0">
                  <a:solidFill>
                    <a:srgbClr val="E7788B"/>
                  </a:solidFill>
                  <a:latin typeface="Gill Sans MT" panose="020B0502020104020203" pitchFamily="34" charset="0"/>
                </a:endParaRPr>
              </a:p>
            </p:txBody>
          </p:sp>
        </mc:Choice>
        <mc:Fallback xmlns="">
          <p:sp>
            <p:nvSpPr>
              <p:cNvPr id="66" name="Rectangle 65">
                <a:extLst>
                  <a:ext uri="{FF2B5EF4-FFF2-40B4-BE49-F238E27FC236}">
                    <a16:creationId xmlns:a16="http://schemas.microsoft.com/office/drawing/2014/main" id="{30CC9A49-1A03-444C-907E-532CC047F900}"/>
                  </a:ext>
                </a:extLst>
              </p:cNvPr>
              <p:cNvSpPr>
                <a:spLocks noRot="1" noChangeAspect="1" noMove="1" noResize="1" noEditPoints="1" noAdjustHandles="1" noChangeArrowheads="1" noChangeShapeType="1" noTextEdit="1"/>
              </p:cNvSpPr>
              <p:nvPr/>
            </p:nvSpPr>
            <p:spPr>
              <a:xfrm>
                <a:off x="1165298" y="3829935"/>
                <a:ext cx="1271309" cy="645561"/>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60BD3505-C7B7-4F96-8F6F-F7BC89B736FD}"/>
                  </a:ext>
                </a:extLst>
              </p:cNvPr>
              <p:cNvSpPr/>
              <p:nvPr/>
            </p:nvSpPr>
            <p:spPr>
              <a:xfrm>
                <a:off x="2172965" y="3833696"/>
                <a:ext cx="1260089"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7788B"/>
                              </a:solidFill>
                              <a:latin typeface="Cambria Math" panose="02040503050406030204" pitchFamily="18" charset="0"/>
                              <a:cs typeface="Times New Roman" pitchFamily="18" charset="0"/>
                            </a:rPr>
                          </m:ctrlPr>
                        </m:dPr>
                        <m:e>
                          <m:f>
                            <m:fPr>
                              <m:ctrlPr>
                                <a:rPr lang="en-US" sz="1600" i="1">
                                  <a:solidFill>
                                    <a:srgbClr val="E7788B"/>
                                  </a:solidFill>
                                  <a:latin typeface="Cambria Math" panose="02040503050406030204" pitchFamily="18" charset="0"/>
                                  <a:cs typeface="Times New Roman" pitchFamily="18" charset="0"/>
                                </a:rPr>
                              </m:ctrlPr>
                            </m:fPr>
                            <m:num>
                              <m:r>
                                <a:rPr lang="en-US" sz="1600" b="0" i="0" smtClean="0">
                                  <a:solidFill>
                                    <a:srgbClr val="E7788B"/>
                                  </a:solidFill>
                                  <a:latin typeface="Cambria Math" panose="02040503050406030204" pitchFamily="18" charset="0"/>
                                  <a:cs typeface="Times New Roman" pitchFamily="18" charset="0"/>
                                </a:rPr>
                                <m:t>24</m:t>
                              </m:r>
                              <m:r>
                                <a:rPr lang="en-US" sz="1600" i="0">
                                  <a:solidFill>
                                    <a:srgbClr val="E7788B"/>
                                  </a:solidFill>
                                  <a:latin typeface="Cambria Math" panose="02040503050406030204" pitchFamily="18" charset="0"/>
                                  <a:cs typeface="Times New Roman" pitchFamily="18" charset="0"/>
                                </a:rPr>
                                <m:t> </m:t>
                              </m:r>
                              <m:r>
                                <m:rPr>
                                  <m:sty m:val="p"/>
                                </m:rPr>
                                <a:rPr lang="en-US" sz="1600" b="0" i="0" smtClean="0">
                                  <a:solidFill>
                                    <a:srgbClr val="E7788B"/>
                                  </a:solidFill>
                                  <a:latin typeface="Cambria Math" panose="02040503050406030204" pitchFamily="18" charset="0"/>
                                  <a:cs typeface="Times New Roman" pitchFamily="18" charset="0"/>
                                </a:rPr>
                                <m:t>hours</m:t>
                              </m:r>
                            </m:num>
                            <m:den>
                              <m:r>
                                <a:rPr lang="en-US" sz="1600" b="0" i="0" smtClean="0">
                                  <a:solidFill>
                                    <a:srgbClr val="E7788B"/>
                                  </a:solidFill>
                                  <a:latin typeface="Cambria Math" panose="02040503050406030204" pitchFamily="18" charset="0"/>
                                  <a:cs typeface="Times New Roman" pitchFamily="18" charset="0"/>
                                </a:rPr>
                                <m:t>1 </m:t>
                              </m:r>
                              <m:r>
                                <m:rPr>
                                  <m:sty m:val="p"/>
                                </m:rPr>
                                <a:rPr lang="en-US" sz="1600" b="0" i="0" smtClean="0">
                                  <a:solidFill>
                                    <a:srgbClr val="E7788B"/>
                                  </a:solidFill>
                                  <a:latin typeface="Cambria Math" panose="02040503050406030204" pitchFamily="18" charset="0"/>
                                  <a:cs typeface="Times New Roman" pitchFamily="18" charset="0"/>
                                </a:rPr>
                                <m:t>day</m:t>
                              </m:r>
                            </m:den>
                          </m:f>
                        </m:e>
                      </m:d>
                    </m:oMath>
                  </m:oMathPara>
                </a14:m>
                <a:endParaRPr lang="en-US" sz="1600" dirty="0">
                  <a:solidFill>
                    <a:srgbClr val="E7788B"/>
                  </a:solidFill>
                  <a:latin typeface="Gill Sans MT" panose="020B0502020104020203" pitchFamily="34" charset="0"/>
                </a:endParaRPr>
              </a:p>
            </p:txBody>
          </p:sp>
        </mc:Choice>
        <mc:Fallback xmlns="">
          <p:sp>
            <p:nvSpPr>
              <p:cNvPr id="67" name="Rectangle 66">
                <a:extLst>
                  <a:ext uri="{FF2B5EF4-FFF2-40B4-BE49-F238E27FC236}">
                    <a16:creationId xmlns:a16="http://schemas.microsoft.com/office/drawing/2014/main" id="{60BD3505-C7B7-4F96-8F6F-F7BC89B736FD}"/>
                  </a:ext>
                </a:extLst>
              </p:cNvPr>
              <p:cNvSpPr>
                <a:spLocks noRot="1" noChangeAspect="1" noMove="1" noResize="1" noEditPoints="1" noAdjustHandles="1" noChangeArrowheads="1" noChangeShapeType="1" noTextEdit="1"/>
              </p:cNvSpPr>
              <p:nvPr/>
            </p:nvSpPr>
            <p:spPr>
              <a:xfrm>
                <a:off x="2172965" y="3833696"/>
                <a:ext cx="1260089" cy="645561"/>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035004FF-DD4F-49A3-A104-5D6C55A03444}"/>
                  </a:ext>
                </a:extLst>
              </p:cNvPr>
              <p:cNvSpPr/>
              <p:nvPr/>
            </p:nvSpPr>
            <p:spPr>
              <a:xfrm>
                <a:off x="5235412" y="3841575"/>
                <a:ext cx="1895070" cy="559961"/>
              </a:xfrm>
              <a:prstGeom prst="rect">
                <a:avLst/>
              </a:prstGeom>
            </p:spPr>
            <p:txBody>
              <a:bodyPr wrap="none">
                <a:spAutoFit/>
              </a:bodyPr>
              <a:lstStyle/>
              <a:p>
                <a:pPr lvl="0" eaLnBrk="0" hangingPunct="0">
                  <a:buClr>
                    <a:srgbClr val="000000"/>
                  </a:buClr>
                  <a:buSzPct val="100000"/>
                  <a:tabLst>
                    <a:tab pos="914400" algn="l"/>
                  </a:tabLst>
                </a:pPr>
                <a14:m>
                  <m:oMathPara xmlns:m="http://schemas.openxmlformats.org/officeDocument/2006/math">
                    <m:oMathParaPr>
                      <m:jc m:val="centerGroup"/>
                    </m:oMathParaPr>
                    <m:oMath xmlns:m="http://schemas.openxmlformats.org/officeDocument/2006/math">
                      <m:f>
                        <m:fPr>
                          <m:ctrlPr>
                            <a:rPr lang="en-US" sz="1600" i="1" smtClean="0">
                              <a:solidFill>
                                <a:srgbClr val="E7788B"/>
                              </a:solidFill>
                              <a:latin typeface="Cambria Math" panose="02040503050406030204" pitchFamily="18" charset="0"/>
                              <a:cs typeface="Times New Roman" pitchFamily="18" charset="0"/>
                            </a:rPr>
                          </m:ctrlPr>
                        </m:fPr>
                        <m:num>
                          <m:r>
                            <a:rPr lang="en-US" sz="1600" b="0" i="0" smtClean="0">
                              <a:solidFill>
                                <a:srgbClr val="E7788B"/>
                              </a:solidFill>
                              <a:latin typeface="Cambria Math" panose="02040503050406030204" pitchFamily="18" charset="0"/>
                              <a:cs typeface="Times New Roman" pitchFamily="18" charset="0"/>
                            </a:rPr>
                            <m:t>2365200000 </m:t>
                          </m:r>
                          <m:r>
                            <m:rPr>
                              <m:sty m:val="p"/>
                            </m:rPr>
                            <a:rPr lang="en-US" sz="1600" b="0" i="0" smtClean="0">
                              <a:solidFill>
                                <a:srgbClr val="E7788B"/>
                              </a:solidFill>
                              <a:latin typeface="Cambria Math" panose="02040503050406030204" pitchFamily="18" charset="0"/>
                              <a:cs typeface="Times New Roman" pitchFamily="18" charset="0"/>
                            </a:rPr>
                            <m:t>beats</m:t>
                          </m:r>
                        </m:num>
                        <m:den>
                          <m:r>
                            <a:rPr lang="en-US" sz="1600" b="0" i="0" smtClean="0">
                              <a:solidFill>
                                <a:srgbClr val="E7788B"/>
                              </a:solidFill>
                              <a:latin typeface="Cambria Math" panose="02040503050406030204" pitchFamily="18" charset="0"/>
                              <a:cs typeface="Times New Roman" pitchFamily="18" charset="0"/>
                            </a:rPr>
                            <m:t>1 </m:t>
                          </m:r>
                          <m:r>
                            <m:rPr>
                              <m:sty m:val="p"/>
                            </m:rPr>
                            <a:rPr lang="en-US" sz="1600" b="0" i="0" smtClean="0">
                              <a:solidFill>
                                <a:srgbClr val="E7788B"/>
                              </a:solidFill>
                              <a:latin typeface="Cambria Math" panose="02040503050406030204" pitchFamily="18" charset="0"/>
                              <a:cs typeface="Times New Roman" pitchFamily="18" charset="0"/>
                            </a:rPr>
                            <m:t>lifetime</m:t>
                          </m:r>
                        </m:den>
                      </m:f>
                    </m:oMath>
                  </m:oMathPara>
                </a14:m>
                <a:endParaRPr lang="en-US" sz="1600" dirty="0">
                  <a:solidFill>
                    <a:srgbClr val="E7788B"/>
                  </a:solidFill>
                  <a:latin typeface="Gill Sans MT" panose="020B0502020104020203" pitchFamily="34" charset="0"/>
                  <a:cs typeface="Times New Roman" pitchFamily="18" charset="0"/>
                </a:endParaRPr>
              </a:p>
            </p:txBody>
          </p:sp>
        </mc:Choice>
        <mc:Fallback xmlns="">
          <p:sp>
            <p:nvSpPr>
              <p:cNvPr id="68" name="Rectangle 67">
                <a:extLst>
                  <a:ext uri="{FF2B5EF4-FFF2-40B4-BE49-F238E27FC236}">
                    <a16:creationId xmlns:a16="http://schemas.microsoft.com/office/drawing/2014/main" id="{035004FF-DD4F-49A3-A104-5D6C55A03444}"/>
                  </a:ext>
                </a:extLst>
              </p:cNvPr>
              <p:cNvSpPr>
                <a:spLocks noRot="1" noChangeAspect="1" noMove="1" noResize="1" noEditPoints="1" noAdjustHandles="1" noChangeArrowheads="1" noChangeShapeType="1" noTextEdit="1"/>
              </p:cNvSpPr>
              <p:nvPr/>
            </p:nvSpPr>
            <p:spPr>
              <a:xfrm>
                <a:off x="5235412" y="3841575"/>
                <a:ext cx="1895070" cy="559961"/>
              </a:xfrm>
              <a:prstGeom prst="rect">
                <a:avLst/>
              </a:prstGeom>
              <a:blipFill>
                <a:blip r:embed="rId23"/>
                <a:stretch>
                  <a:fillRect/>
                </a:stretch>
              </a:blipFill>
            </p:spPr>
            <p:txBody>
              <a:bodyPr/>
              <a:lstStyle/>
              <a:p>
                <a:r>
                  <a:rPr lang="en-US">
                    <a:noFill/>
                  </a:rPr>
                  <a:t> </a:t>
                </a:r>
              </a:p>
            </p:txBody>
          </p:sp>
        </mc:Fallback>
      </mc:AlternateContent>
      <p:cxnSp>
        <p:nvCxnSpPr>
          <p:cNvPr id="69" name="Straight Connector 68">
            <a:extLst>
              <a:ext uri="{FF2B5EF4-FFF2-40B4-BE49-F238E27FC236}">
                <a16:creationId xmlns:a16="http://schemas.microsoft.com/office/drawing/2014/main" id="{AA01D6AA-7490-4ED9-BBE4-FD79C69DACA4}"/>
              </a:ext>
            </a:extLst>
          </p:cNvPr>
          <p:cNvCxnSpPr>
            <a:cxnSpLocks noChangeShapeType="1"/>
          </p:cNvCxnSpPr>
          <p:nvPr/>
        </p:nvCxnSpPr>
        <p:spPr bwMode="auto">
          <a:xfrm flipV="1">
            <a:off x="719479" y="3947840"/>
            <a:ext cx="215065" cy="156136"/>
          </a:xfrm>
          <a:prstGeom prst="line">
            <a:avLst/>
          </a:prstGeom>
          <a:noFill/>
          <a:ln w="38100" algn="ctr">
            <a:solidFill>
              <a:srgbClr val="67AEB6"/>
            </a:solidFill>
            <a:round/>
            <a:headEnd/>
            <a:tailEnd/>
          </a:ln>
        </p:spPr>
      </p:cxnSp>
      <p:cxnSp>
        <p:nvCxnSpPr>
          <p:cNvPr id="70" name="Straight Connector 69">
            <a:extLst>
              <a:ext uri="{FF2B5EF4-FFF2-40B4-BE49-F238E27FC236}">
                <a16:creationId xmlns:a16="http://schemas.microsoft.com/office/drawing/2014/main" id="{EE843DB6-8F40-475B-949A-1A5C896B6CF1}"/>
              </a:ext>
            </a:extLst>
          </p:cNvPr>
          <p:cNvCxnSpPr>
            <a:cxnSpLocks noChangeShapeType="1"/>
          </p:cNvCxnSpPr>
          <p:nvPr/>
        </p:nvCxnSpPr>
        <p:spPr bwMode="auto">
          <a:xfrm flipV="1">
            <a:off x="1950164" y="3941207"/>
            <a:ext cx="215065" cy="156136"/>
          </a:xfrm>
          <a:prstGeom prst="line">
            <a:avLst/>
          </a:prstGeom>
          <a:noFill/>
          <a:ln w="38100" algn="ctr">
            <a:solidFill>
              <a:srgbClr val="67AEB6"/>
            </a:solidFill>
            <a:round/>
            <a:headEnd/>
            <a:tailEnd/>
          </a:ln>
        </p:spPr>
      </p:cxnSp>
      <p:cxnSp>
        <p:nvCxnSpPr>
          <p:cNvPr id="71" name="Straight Connector 70">
            <a:extLst>
              <a:ext uri="{FF2B5EF4-FFF2-40B4-BE49-F238E27FC236}">
                <a16:creationId xmlns:a16="http://schemas.microsoft.com/office/drawing/2014/main" id="{F8DE3F09-5AA3-4566-B285-7DDB65B74865}"/>
              </a:ext>
            </a:extLst>
          </p:cNvPr>
          <p:cNvCxnSpPr>
            <a:cxnSpLocks noChangeShapeType="1"/>
          </p:cNvCxnSpPr>
          <p:nvPr/>
        </p:nvCxnSpPr>
        <p:spPr bwMode="auto">
          <a:xfrm flipV="1">
            <a:off x="1700653" y="4239522"/>
            <a:ext cx="215065" cy="156136"/>
          </a:xfrm>
          <a:prstGeom prst="line">
            <a:avLst/>
          </a:prstGeom>
          <a:noFill/>
          <a:ln w="38100" algn="ctr">
            <a:solidFill>
              <a:srgbClr val="67AEB6"/>
            </a:solidFill>
            <a:round/>
            <a:headEnd/>
            <a:tailEnd/>
          </a:ln>
        </p:spPr>
      </p:cxnSp>
      <p:cxnSp>
        <p:nvCxnSpPr>
          <p:cNvPr id="72" name="Straight Connector 71">
            <a:extLst>
              <a:ext uri="{FF2B5EF4-FFF2-40B4-BE49-F238E27FC236}">
                <a16:creationId xmlns:a16="http://schemas.microsoft.com/office/drawing/2014/main" id="{9339FC4C-C4CC-426D-9E01-5AD3B0BFF2EE}"/>
              </a:ext>
            </a:extLst>
          </p:cNvPr>
          <p:cNvCxnSpPr>
            <a:cxnSpLocks noChangeShapeType="1"/>
          </p:cNvCxnSpPr>
          <p:nvPr/>
        </p:nvCxnSpPr>
        <p:spPr bwMode="auto">
          <a:xfrm flipV="1">
            <a:off x="3007134" y="3943019"/>
            <a:ext cx="215065" cy="156136"/>
          </a:xfrm>
          <a:prstGeom prst="line">
            <a:avLst/>
          </a:prstGeom>
          <a:noFill/>
          <a:ln w="38100" algn="ctr">
            <a:solidFill>
              <a:srgbClr val="67AEB6"/>
            </a:solidFill>
            <a:round/>
            <a:headEnd/>
            <a:tailEnd/>
          </a:ln>
        </p:spPr>
      </p:cxnSp>
      <p:cxnSp>
        <p:nvCxnSpPr>
          <p:cNvPr id="73" name="Straight Connector 72">
            <a:extLst>
              <a:ext uri="{FF2B5EF4-FFF2-40B4-BE49-F238E27FC236}">
                <a16:creationId xmlns:a16="http://schemas.microsoft.com/office/drawing/2014/main" id="{F1AEF480-4A36-45C6-B52E-8A19C7660E45}"/>
              </a:ext>
            </a:extLst>
          </p:cNvPr>
          <p:cNvCxnSpPr>
            <a:cxnSpLocks noChangeShapeType="1"/>
          </p:cNvCxnSpPr>
          <p:nvPr/>
        </p:nvCxnSpPr>
        <p:spPr bwMode="auto">
          <a:xfrm flipV="1">
            <a:off x="2842608" y="4239522"/>
            <a:ext cx="215065" cy="156136"/>
          </a:xfrm>
          <a:prstGeom prst="line">
            <a:avLst/>
          </a:prstGeom>
          <a:noFill/>
          <a:ln w="38100" algn="ctr">
            <a:solidFill>
              <a:srgbClr val="67AEB6"/>
            </a:solidFill>
            <a:round/>
            <a:headEnd/>
            <a:tailEnd/>
          </a:ln>
        </p:spPr>
      </p:cxnSp>
      <p:cxnSp>
        <p:nvCxnSpPr>
          <p:cNvPr id="74" name="Straight Connector 73">
            <a:extLst>
              <a:ext uri="{FF2B5EF4-FFF2-40B4-BE49-F238E27FC236}">
                <a16:creationId xmlns:a16="http://schemas.microsoft.com/office/drawing/2014/main" id="{26376418-2505-4279-9426-5A8AE2D7F51F}"/>
              </a:ext>
            </a:extLst>
          </p:cNvPr>
          <p:cNvCxnSpPr>
            <a:cxnSpLocks noChangeShapeType="1"/>
          </p:cNvCxnSpPr>
          <p:nvPr/>
        </p:nvCxnSpPr>
        <p:spPr bwMode="auto">
          <a:xfrm flipV="1">
            <a:off x="3683787" y="4239522"/>
            <a:ext cx="215065" cy="156136"/>
          </a:xfrm>
          <a:prstGeom prst="line">
            <a:avLst/>
          </a:prstGeom>
          <a:noFill/>
          <a:ln w="38100" algn="ctr">
            <a:solidFill>
              <a:srgbClr val="67AEB6"/>
            </a:solidFill>
            <a:round/>
            <a:headEnd/>
            <a:tailEnd/>
          </a:ln>
        </p:spPr>
      </p:cxnSp>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0F8F3C5C-50F1-4D38-A260-AF8BA70FA11F}"/>
                  </a:ext>
                </a:extLst>
              </p:cNvPr>
              <p:cNvSpPr/>
              <p:nvPr/>
            </p:nvSpPr>
            <p:spPr>
              <a:xfrm>
                <a:off x="4003581" y="3829935"/>
                <a:ext cx="1430905"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7788B"/>
                              </a:solidFill>
                              <a:latin typeface="Cambria Math" panose="02040503050406030204" pitchFamily="18" charset="0"/>
                              <a:cs typeface="Times New Roman" pitchFamily="18" charset="0"/>
                            </a:rPr>
                          </m:ctrlPr>
                        </m:dPr>
                        <m:e>
                          <m:f>
                            <m:fPr>
                              <m:ctrlPr>
                                <a:rPr lang="en-US" sz="1600" i="1">
                                  <a:solidFill>
                                    <a:srgbClr val="E7788B"/>
                                  </a:solidFill>
                                  <a:latin typeface="Cambria Math" panose="02040503050406030204" pitchFamily="18" charset="0"/>
                                  <a:cs typeface="Times New Roman" pitchFamily="18" charset="0"/>
                                </a:rPr>
                              </m:ctrlPr>
                            </m:fPr>
                            <m:num>
                              <m:r>
                                <a:rPr lang="en-US" sz="1600" b="0" i="0" smtClean="0">
                                  <a:solidFill>
                                    <a:srgbClr val="E7788B"/>
                                  </a:solidFill>
                                  <a:latin typeface="Cambria Math" panose="02040503050406030204" pitchFamily="18" charset="0"/>
                                  <a:cs typeface="Times New Roman" pitchFamily="18" charset="0"/>
                                </a:rPr>
                                <m:t>60</m:t>
                              </m:r>
                              <m:r>
                                <a:rPr lang="en-US" sz="1600" i="0">
                                  <a:solidFill>
                                    <a:srgbClr val="E7788B"/>
                                  </a:solidFill>
                                  <a:latin typeface="Cambria Math" panose="02040503050406030204" pitchFamily="18" charset="0"/>
                                  <a:cs typeface="Times New Roman" pitchFamily="18" charset="0"/>
                                </a:rPr>
                                <m:t> </m:t>
                              </m:r>
                              <m:r>
                                <m:rPr>
                                  <m:sty m:val="p"/>
                                </m:rPr>
                                <a:rPr lang="en-US" sz="1600" b="0" i="0" smtClean="0">
                                  <a:solidFill>
                                    <a:srgbClr val="E7788B"/>
                                  </a:solidFill>
                                  <a:latin typeface="Cambria Math" panose="02040503050406030204" pitchFamily="18" charset="0"/>
                                  <a:cs typeface="Times New Roman" pitchFamily="18" charset="0"/>
                                </a:rPr>
                                <m:t>beats</m:t>
                              </m:r>
                            </m:num>
                            <m:den>
                              <m:r>
                                <a:rPr lang="en-US" sz="1600" b="0" i="0" smtClean="0">
                                  <a:solidFill>
                                    <a:srgbClr val="E7788B"/>
                                  </a:solidFill>
                                  <a:latin typeface="Cambria Math" panose="02040503050406030204" pitchFamily="18" charset="0"/>
                                  <a:cs typeface="Times New Roman" pitchFamily="18" charset="0"/>
                                </a:rPr>
                                <m:t>1 </m:t>
                              </m:r>
                              <m:r>
                                <m:rPr>
                                  <m:sty m:val="p"/>
                                </m:rPr>
                                <a:rPr lang="en-US" sz="1600" b="0" i="0" smtClean="0">
                                  <a:solidFill>
                                    <a:srgbClr val="E7788B"/>
                                  </a:solidFill>
                                  <a:latin typeface="Cambria Math" panose="02040503050406030204" pitchFamily="18" charset="0"/>
                                  <a:cs typeface="Times New Roman" pitchFamily="18" charset="0"/>
                                </a:rPr>
                                <m:t>min</m:t>
                              </m:r>
                            </m:den>
                          </m:f>
                        </m:e>
                      </m:d>
                      <m:r>
                        <a:rPr lang="en-US" sz="1600" b="0" i="0" smtClean="0">
                          <a:solidFill>
                            <a:srgbClr val="E7788B"/>
                          </a:solidFill>
                          <a:latin typeface="Cambria Math" panose="02040503050406030204" pitchFamily="18" charset="0"/>
                          <a:cs typeface="Times New Roman" pitchFamily="18" charset="0"/>
                        </a:rPr>
                        <m:t>=</m:t>
                      </m:r>
                    </m:oMath>
                  </m:oMathPara>
                </a14:m>
                <a:endParaRPr lang="en-US" sz="1600" dirty="0">
                  <a:solidFill>
                    <a:srgbClr val="E7788B"/>
                  </a:solidFill>
                  <a:latin typeface="Gill Sans MT" panose="020B0502020104020203" pitchFamily="34" charset="0"/>
                </a:endParaRPr>
              </a:p>
            </p:txBody>
          </p:sp>
        </mc:Choice>
        <mc:Fallback xmlns="">
          <p:sp>
            <p:nvSpPr>
              <p:cNvPr id="75" name="Rectangle 74">
                <a:extLst>
                  <a:ext uri="{FF2B5EF4-FFF2-40B4-BE49-F238E27FC236}">
                    <a16:creationId xmlns:a16="http://schemas.microsoft.com/office/drawing/2014/main" id="{0F8F3C5C-50F1-4D38-A260-AF8BA70FA11F}"/>
                  </a:ext>
                </a:extLst>
              </p:cNvPr>
              <p:cNvSpPr>
                <a:spLocks noRot="1" noChangeAspect="1" noMove="1" noResize="1" noEditPoints="1" noAdjustHandles="1" noChangeArrowheads="1" noChangeShapeType="1" noTextEdit="1"/>
              </p:cNvSpPr>
              <p:nvPr/>
            </p:nvSpPr>
            <p:spPr>
              <a:xfrm>
                <a:off x="4003581" y="3829935"/>
                <a:ext cx="1430905" cy="645561"/>
              </a:xfrm>
              <a:prstGeom prst="rect">
                <a:avLst/>
              </a:prstGeom>
              <a:blipFill>
                <a:blip r:embed="rId24"/>
                <a:stretch>
                  <a:fillRect/>
                </a:stretch>
              </a:blipFill>
            </p:spPr>
            <p:txBody>
              <a:bodyPr/>
              <a:lstStyle/>
              <a:p>
                <a:r>
                  <a:rPr lang="en-US">
                    <a:noFill/>
                  </a:rPr>
                  <a:t> </a:t>
                </a:r>
              </a:p>
            </p:txBody>
          </p:sp>
        </mc:Fallback>
      </mc:AlternateContent>
      <p:sp>
        <p:nvSpPr>
          <p:cNvPr id="76" name="Text Placeholder 2">
            <a:extLst>
              <a:ext uri="{FF2B5EF4-FFF2-40B4-BE49-F238E27FC236}">
                <a16:creationId xmlns:a16="http://schemas.microsoft.com/office/drawing/2014/main" id="{05F48337-E607-43EB-8D43-E952348443AD}"/>
              </a:ext>
            </a:extLst>
          </p:cNvPr>
          <p:cNvSpPr txBox="1">
            <a:spLocks/>
          </p:cNvSpPr>
          <p:nvPr/>
        </p:nvSpPr>
        <p:spPr>
          <a:xfrm>
            <a:off x="472023" y="2640486"/>
            <a:ext cx="435605" cy="5801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rgbClr val="E7788B"/>
                </a:solidFill>
                <a:latin typeface="Gill Sans MT" panose="020B0502020104020203" pitchFamily="34" charset="0"/>
              </a:rPr>
              <a:t>A.)</a:t>
            </a:r>
          </a:p>
        </p:txBody>
      </p:sp>
      <p:sp>
        <p:nvSpPr>
          <p:cNvPr id="77" name="Text Placeholder 2">
            <a:extLst>
              <a:ext uri="{FF2B5EF4-FFF2-40B4-BE49-F238E27FC236}">
                <a16:creationId xmlns:a16="http://schemas.microsoft.com/office/drawing/2014/main" id="{CCF5080E-9356-427A-BE66-352F748C8D0A}"/>
              </a:ext>
            </a:extLst>
          </p:cNvPr>
          <p:cNvSpPr txBox="1">
            <a:spLocks/>
          </p:cNvSpPr>
          <p:nvPr/>
        </p:nvSpPr>
        <p:spPr>
          <a:xfrm>
            <a:off x="5260418" y="2640485"/>
            <a:ext cx="435605" cy="5801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rgbClr val="E7788B"/>
                </a:solidFill>
                <a:latin typeface="Gill Sans MT" panose="020B0502020104020203" pitchFamily="34" charset="0"/>
              </a:rPr>
              <a:t>B.)</a:t>
            </a:r>
          </a:p>
        </p:txBody>
      </p:sp>
      <p:cxnSp>
        <p:nvCxnSpPr>
          <p:cNvPr id="78" name="Straight Connector 77">
            <a:extLst>
              <a:ext uri="{FF2B5EF4-FFF2-40B4-BE49-F238E27FC236}">
                <a16:creationId xmlns:a16="http://schemas.microsoft.com/office/drawing/2014/main" id="{3A2004D4-52E3-4F22-B648-A878253EFE44}"/>
              </a:ext>
            </a:extLst>
          </p:cNvPr>
          <p:cNvCxnSpPr>
            <a:cxnSpLocks noChangeShapeType="1"/>
          </p:cNvCxnSpPr>
          <p:nvPr/>
        </p:nvCxnSpPr>
        <p:spPr bwMode="auto">
          <a:xfrm flipV="1">
            <a:off x="3742130" y="3943019"/>
            <a:ext cx="215065" cy="156136"/>
          </a:xfrm>
          <a:prstGeom prst="line">
            <a:avLst/>
          </a:prstGeom>
          <a:noFill/>
          <a:ln w="38100" algn="ctr">
            <a:solidFill>
              <a:srgbClr val="67AEB6"/>
            </a:solidFill>
            <a:round/>
            <a:headEnd/>
            <a:tailEnd/>
          </a:ln>
        </p:spPr>
      </p:cxnSp>
      <p:cxnSp>
        <p:nvCxnSpPr>
          <p:cNvPr id="79" name="Straight Connector 78">
            <a:extLst>
              <a:ext uri="{FF2B5EF4-FFF2-40B4-BE49-F238E27FC236}">
                <a16:creationId xmlns:a16="http://schemas.microsoft.com/office/drawing/2014/main" id="{581B0CF6-3ED7-410C-AF24-5D4B03C525D1}"/>
              </a:ext>
            </a:extLst>
          </p:cNvPr>
          <p:cNvCxnSpPr>
            <a:cxnSpLocks noChangeShapeType="1"/>
          </p:cNvCxnSpPr>
          <p:nvPr/>
        </p:nvCxnSpPr>
        <p:spPr bwMode="auto">
          <a:xfrm flipV="1">
            <a:off x="4625936" y="4239522"/>
            <a:ext cx="215065" cy="156136"/>
          </a:xfrm>
          <a:prstGeom prst="line">
            <a:avLst/>
          </a:prstGeom>
          <a:noFill/>
          <a:ln w="38100" algn="ctr">
            <a:solidFill>
              <a:srgbClr val="67AEB6"/>
            </a:solidFill>
            <a:round/>
            <a:headEnd/>
            <a:tailEnd/>
          </a:ln>
        </p:spPr>
      </p:cxnSp>
      <p:sp>
        <p:nvSpPr>
          <p:cNvPr id="80" name="Text Placeholder 2">
            <a:extLst>
              <a:ext uri="{FF2B5EF4-FFF2-40B4-BE49-F238E27FC236}">
                <a16:creationId xmlns:a16="http://schemas.microsoft.com/office/drawing/2014/main" id="{E0BBE616-D752-41D0-905D-5C92AA07897A}"/>
              </a:ext>
            </a:extLst>
          </p:cNvPr>
          <p:cNvSpPr txBox="1">
            <a:spLocks/>
          </p:cNvSpPr>
          <p:nvPr/>
        </p:nvSpPr>
        <p:spPr>
          <a:xfrm>
            <a:off x="253703" y="5223909"/>
            <a:ext cx="435605" cy="5801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rgbClr val="E7788B"/>
                </a:solidFill>
                <a:latin typeface="Gill Sans MT" panose="020B0502020104020203" pitchFamily="34" charset="0"/>
              </a:rPr>
              <a:t>A.)</a:t>
            </a:r>
          </a:p>
        </p:txBody>
      </p:sp>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EF0607A2-38C0-405B-95DE-AF6B906F42BB}"/>
                  </a:ext>
                </a:extLst>
              </p:cNvPr>
              <p:cNvSpPr/>
              <p:nvPr/>
            </p:nvSpPr>
            <p:spPr>
              <a:xfrm>
                <a:off x="2608751" y="5230247"/>
                <a:ext cx="1087157" cy="616515"/>
              </a:xfrm>
              <a:prstGeom prst="rect">
                <a:avLst/>
              </a:prstGeom>
            </p:spPr>
            <p:txBody>
              <a:bodyPr wrap="none">
                <a:spAutoFit/>
              </a:bodyPr>
              <a:lstStyle/>
              <a:p>
                <a:pPr lvl="0" eaLnBrk="0" hangingPunct="0">
                  <a:buClr>
                    <a:srgbClr val="000000"/>
                  </a:buClr>
                  <a:buSzPct val="100000"/>
                  <a:tabLst>
                    <a:tab pos="914400" algn="l"/>
                  </a:tabLst>
                </a:pPr>
                <a14:m>
                  <m:oMathPara xmlns:m="http://schemas.openxmlformats.org/officeDocument/2006/math">
                    <m:oMathParaPr>
                      <m:jc m:val="centerGroup"/>
                    </m:oMathParaPr>
                    <m:oMath xmlns:m="http://schemas.openxmlformats.org/officeDocument/2006/math">
                      <m:f>
                        <m:fPr>
                          <m:ctrlPr>
                            <a:rPr lang="en-US" i="1" smtClean="0">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56 </m:t>
                          </m:r>
                          <m:r>
                            <m:rPr>
                              <m:sty m:val="p"/>
                            </m:rPr>
                            <a:rPr lang="en-US" b="0" i="0" smtClean="0">
                              <a:solidFill>
                                <a:srgbClr val="E7788B"/>
                              </a:solidFill>
                              <a:latin typeface="Cambria Math" panose="02040503050406030204" pitchFamily="18" charset="0"/>
                              <a:cs typeface="Times New Roman" pitchFamily="18" charset="0"/>
                            </a:rPr>
                            <m:t>miles</m:t>
                          </m:r>
                        </m:num>
                        <m:den>
                          <m:r>
                            <a:rPr lang="en-US" b="0" i="1" smtClean="0">
                              <a:solidFill>
                                <a:srgbClr val="E7788B"/>
                              </a:solidFill>
                              <a:latin typeface="Cambria Math" panose="02040503050406030204" pitchFamily="18" charset="0"/>
                              <a:cs typeface="Times New Roman" pitchFamily="18" charset="0"/>
                            </a:rPr>
                            <m:t>1 </m:t>
                          </m:r>
                          <m:r>
                            <m:rPr>
                              <m:sty m:val="p"/>
                            </m:rPr>
                            <a:rPr lang="en-US" b="0" i="0" smtClean="0">
                              <a:solidFill>
                                <a:srgbClr val="E7788B"/>
                              </a:solidFill>
                              <a:latin typeface="Cambria Math" panose="02040503050406030204" pitchFamily="18" charset="0"/>
                              <a:cs typeface="Times New Roman" pitchFamily="18" charset="0"/>
                            </a:rPr>
                            <m:t>hour</m:t>
                          </m:r>
                        </m:den>
                      </m:f>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81" name="Rectangle 80">
                <a:extLst>
                  <a:ext uri="{FF2B5EF4-FFF2-40B4-BE49-F238E27FC236}">
                    <a16:creationId xmlns:a16="http://schemas.microsoft.com/office/drawing/2014/main" id="{EF0607A2-38C0-405B-95DE-AF6B906F42BB}"/>
                  </a:ext>
                </a:extLst>
              </p:cNvPr>
              <p:cNvSpPr>
                <a:spLocks noRot="1" noChangeAspect="1" noMove="1" noResize="1" noEditPoints="1" noAdjustHandles="1" noChangeArrowheads="1" noChangeShapeType="1" noTextEdit="1"/>
              </p:cNvSpPr>
              <p:nvPr/>
            </p:nvSpPr>
            <p:spPr>
              <a:xfrm>
                <a:off x="2608751" y="5230247"/>
                <a:ext cx="1087157" cy="616515"/>
              </a:xfrm>
              <a:prstGeom prst="rect">
                <a:avLst/>
              </a:prstGeom>
              <a:blipFill>
                <a:blip r:embed="rId25"/>
                <a:stretch>
                  <a:fillRect/>
                </a:stretch>
              </a:blipFill>
            </p:spPr>
            <p:txBody>
              <a:bodyPr/>
              <a:lstStyle/>
              <a:p>
                <a:r>
                  <a:rPr lang="en-US">
                    <a:noFill/>
                  </a:rPr>
                  <a:t> </a:t>
                </a:r>
              </a:p>
            </p:txBody>
          </p:sp>
        </mc:Fallback>
      </mc:AlternateContent>
      <p:sp>
        <p:nvSpPr>
          <p:cNvPr id="83" name="Text Placeholder 2">
            <a:extLst>
              <a:ext uri="{FF2B5EF4-FFF2-40B4-BE49-F238E27FC236}">
                <a16:creationId xmlns:a16="http://schemas.microsoft.com/office/drawing/2014/main" id="{8F16E5AF-9DAF-4B72-87B4-7945AB48B98E}"/>
              </a:ext>
            </a:extLst>
          </p:cNvPr>
          <p:cNvSpPr txBox="1">
            <a:spLocks/>
          </p:cNvSpPr>
          <p:nvPr/>
        </p:nvSpPr>
        <p:spPr>
          <a:xfrm>
            <a:off x="249283" y="6103752"/>
            <a:ext cx="435605" cy="5801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rgbClr val="E7788B"/>
                </a:solidFill>
                <a:latin typeface="Gill Sans MT" panose="020B0502020104020203" pitchFamily="34" charset="0"/>
              </a:rPr>
              <a:t>B.)</a:t>
            </a:r>
          </a:p>
        </p:txBody>
      </p:sp>
      <p:cxnSp>
        <p:nvCxnSpPr>
          <p:cNvPr id="86" name="Straight Connector 85">
            <a:extLst>
              <a:ext uri="{FF2B5EF4-FFF2-40B4-BE49-F238E27FC236}">
                <a16:creationId xmlns:a16="http://schemas.microsoft.com/office/drawing/2014/main" id="{35B2725D-100A-427E-8F48-A3864DB4EEA8}"/>
              </a:ext>
            </a:extLst>
          </p:cNvPr>
          <p:cNvCxnSpPr>
            <a:cxnSpLocks noChangeShapeType="1"/>
          </p:cNvCxnSpPr>
          <p:nvPr/>
        </p:nvCxnSpPr>
        <p:spPr bwMode="auto">
          <a:xfrm flipV="1">
            <a:off x="2460422" y="6454155"/>
            <a:ext cx="215065" cy="156136"/>
          </a:xfrm>
          <a:prstGeom prst="line">
            <a:avLst/>
          </a:prstGeom>
          <a:noFill/>
          <a:ln w="38100" algn="ctr">
            <a:solidFill>
              <a:srgbClr val="67AEB6"/>
            </a:solidFill>
            <a:round/>
            <a:headEnd/>
            <a:tailEnd/>
          </a:ln>
        </p:spPr>
      </p:cxnSp>
      <p:cxnSp>
        <p:nvCxnSpPr>
          <p:cNvPr id="87" name="Straight Connector 86">
            <a:extLst>
              <a:ext uri="{FF2B5EF4-FFF2-40B4-BE49-F238E27FC236}">
                <a16:creationId xmlns:a16="http://schemas.microsoft.com/office/drawing/2014/main" id="{78DDBAE3-42F1-4FC1-ADA7-3339EC6FE4FB}"/>
              </a:ext>
            </a:extLst>
          </p:cNvPr>
          <p:cNvCxnSpPr>
            <a:cxnSpLocks noChangeShapeType="1"/>
          </p:cNvCxnSpPr>
          <p:nvPr/>
        </p:nvCxnSpPr>
        <p:spPr bwMode="auto">
          <a:xfrm flipV="1">
            <a:off x="3651841" y="6446263"/>
            <a:ext cx="215065" cy="156136"/>
          </a:xfrm>
          <a:prstGeom prst="line">
            <a:avLst/>
          </a:prstGeom>
          <a:noFill/>
          <a:ln w="38100" algn="ctr">
            <a:solidFill>
              <a:srgbClr val="67AEB6"/>
            </a:solidFill>
            <a:round/>
            <a:headEnd/>
            <a:tailEnd/>
          </a:ln>
        </p:spPr>
      </p:cxnSp>
      <p:cxnSp>
        <p:nvCxnSpPr>
          <p:cNvPr id="89" name="Straight Connector 88">
            <a:extLst>
              <a:ext uri="{FF2B5EF4-FFF2-40B4-BE49-F238E27FC236}">
                <a16:creationId xmlns:a16="http://schemas.microsoft.com/office/drawing/2014/main" id="{3B1AB2A1-6BBA-4421-A227-6C6C3725BDDB}"/>
              </a:ext>
            </a:extLst>
          </p:cNvPr>
          <p:cNvCxnSpPr>
            <a:cxnSpLocks noChangeShapeType="1"/>
          </p:cNvCxnSpPr>
          <p:nvPr/>
        </p:nvCxnSpPr>
        <p:spPr bwMode="auto">
          <a:xfrm flipV="1">
            <a:off x="1248876" y="6447837"/>
            <a:ext cx="215065" cy="156136"/>
          </a:xfrm>
          <a:prstGeom prst="line">
            <a:avLst/>
          </a:prstGeom>
          <a:noFill/>
          <a:ln w="38100" algn="ctr">
            <a:solidFill>
              <a:srgbClr val="67AEB6"/>
            </a:solidFill>
            <a:round/>
            <a:headEnd/>
            <a:tailEnd/>
          </a:ln>
        </p:spPr>
      </p:cxnSp>
    </p:spTree>
    <p:extLst>
      <p:ext uri="{BB962C8B-B14F-4D97-AF65-F5344CB8AC3E}">
        <p14:creationId xmlns:p14="http://schemas.microsoft.com/office/powerpoint/2010/main" val="40917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7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7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7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8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37"/>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83"/>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2"/>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84"/>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38"/>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6"/>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85"/>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87"/>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40"/>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35"/>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42"/>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89"/>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4" grpId="0"/>
      <p:bldP spid="82" grpId="0"/>
      <p:bldP spid="22" grpId="0"/>
      <p:bldP spid="23" grpId="0"/>
      <p:bldP spid="25" grpId="0"/>
      <p:bldP spid="33" grpId="0"/>
      <p:bldP spid="34" grpId="0"/>
      <p:bldP spid="35" grpId="0"/>
      <p:bldP spid="36" grpId="0"/>
      <p:bldP spid="44" grpId="0"/>
      <p:bldP spid="45" grpId="0"/>
      <p:bldP spid="46" grpId="0"/>
      <p:bldP spid="47" grpId="0"/>
      <p:bldP spid="54" grpId="0"/>
      <p:bldP spid="55" grpId="0"/>
      <p:bldP spid="63" grpId="0"/>
      <p:bldP spid="64" grpId="0"/>
      <p:bldP spid="65" grpId="0"/>
      <p:bldP spid="66" grpId="0"/>
      <p:bldP spid="67" grpId="0"/>
      <p:bldP spid="68" grpId="0"/>
      <p:bldP spid="75" grpId="0"/>
      <p:bldP spid="76" grpId="0"/>
      <p:bldP spid="77" grpId="0"/>
      <p:bldP spid="80" grpId="0"/>
      <p:bldP spid="81" grpId="0"/>
      <p:bldP spid="8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41</a:t>
            </a:fld>
            <a:endParaRPr lang="en-US" dirty="0">
              <a:solidFill>
                <a:schemeClr val="bg1"/>
              </a:solidFill>
              <a:latin typeface="Gill Sans MT" panose="020B0502020104020203" pitchFamily="34" charset="0"/>
            </a:endParaRPr>
          </a:p>
        </p:txBody>
      </p:sp>
      <p:sp>
        <p:nvSpPr>
          <p:cNvPr id="8" name="TPQuestion">
            <a:extLst>
              <a:ext uri="{FF2B5EF4-FFF2-40B4-BE49-F238E27FC236}">
                <a16:creationId xmlns:a16="http://schemas.microsoft.com/office/drawing/2014/main" id="{84ECE835-0E04-4966-A98B-1C190AC05566}"/>
              </a:ext>
            </a:extLst>
          </p:cNvPr>
          <p:cNvSpPr txBox="1">
            <a:spLocks/>
          </p:cNvSpPr>
          <p:nvPr/>
        </p:nvSpPr>
        <p:spPr>
          <a:xfrm>
            <a:off x="0" y="1067151"/>
            <a:ext cx="8224838" cy="3657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latin typeface="Gill Sans MT" panose="020B0502020104020203" pitchFamily="34" charset="0"/>
              </a:rPr>
              <a:t>How </a:t>
            </a:r>
            <a:r>
              <a:rPr lang="en-US" sz="1800">
                <a:solidFill>
                  <a:schemeClr val="tx1">
                    <a:lumMod val="75000"/>
                    <a:lumOff val="25000"/>
                  </a:schemeClr>
                </a:solidFill>
                <a:latin typeface="Gill Sans MT" panose="020B0502020104020203" pitchFamily="34" charset="0"/>
              </a:rPr>
              <a:t>many ng </a:t>
            </a:r>
            <a:r>
              <a:rPr lang="en-US" sz="1800" dirty="0">
                <a:solidFill>
                  <a:schemeClr val="tx1">
                    <a:lumMod val="75000"/>
                    <a:lumOff val="25000"/>
                  </a:schemeClr>
                </a:solidFill>
                <a:latin typeface="Gill Sans MT" panose="020B0502020104020203" pitchFamily="34" charset="0"/>
              </a:rPr>
              <a:t>are there in 5.27x10</a:t>
            </a:r>
            <a:r>
              <a:rPr lang="en-US" sz="1800" baseline="30000" dirty="0">
                <a:solidFill>
                  <a:schemeClr val="tx1">
                    <a:lumMod val="75000"/>
                    <a:lumOff val="25000"/>
                  </a:schemeClr>
                </a:solidFill>
                <a:latin typeface="Gill Sans MT" panose="020B0502020104020203" pitchFamily="34" charset="0"/>
              </a:rPr>
              <a:t>−</a:t>
            </a:r>
            <a:r>
              <a:rPr lang="en-US" sz="1800" baseline="30000">
                <a:solidFill>
                  <a:schemeClr val="tx1">
                    <a:lumMod val="75000"/>
                    <a:lumOff val="25000"/>
                  </a:schemeClr>
                </a:solidFill>
                <a:latin typeface="Gill Sans MT" panose="020B0502020104020203" pitchFamily="34" charset="0"/>
              </a:rPr>
              <a:t>13 </a:t>
            </a:r>
            <a:r>
              <a:rPr lang="en-US" sz="1800">
                <a:solidFill>
                  <a:schemeClr val="tx1">
                    <a:lumMod val="75000"/>
                    <a:lumOff val="25000"/>
                  </a:schemeClr>
                </a:solidFill>
                <a:latin typeface="Gill Sans MT" panose="020B0502020104020203" pitchFamily="34" charset="0"/>
              </a:rPr>
              <a:t>kg?</a:t>
            </a:r>
            <a:endParaRPr lang="en-US" sz="1800" dirty="0">
              <a:solidFill>
                <a:schemeClr val="tx1">
                  <a:lumMod val="75000"/>
                  <a:lumOff val="25000"/>
                </a:schemeClr>
              </a:solidFill>
              <a:latin typeface="Gill Sans MT" panose="020B0502020104020203" pitchFamily="34" charset="0"/>
            </a:endParaRPr>
          </a:p>
        </p:txBody>
      </p:sp>
      <p:sp>
        <p:nvSpPr>
          <p:cNvPr id="9" name="TPAnswers">
            <a:extLst>
              <a:ext uri="{FF2B5EF4-FFF2-40B4-BE49-F238E27FC236}">
                <a16:creationId xmlns:a16="http://schemas.microsoft.com/office/drawing/2014/main" id="{BA21B17C-231C-4918-9881-735B19FBE088}"/>
              </a:ext>
            </a:extLst>
          </p:cNvPr>
          <p:cNvSpPr txBox="1">
            <a:spLocks/>
          </p:cNvSpPr>
          <p:nvPr>
            <p:custDataLst>
              <p:tags r:id="rId1"/>
            </p:custDataLst>
          </p:nvPr>
        </p:nvSpPr>
        <p:spPr>
          <a:xfrm>
            <a:off x="457200" y="1676400"/>
            <a:ext cx="2105025" cy="14287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ct val="20000"/>
              </a:spcBef>
              <a:buFont typeface="Arial" panose="020B0604020202020204" pitchFamily="34" charset="0"/>
              <a:buAutoNum type="alphaUcPeriod"/>
            </a:pPr>
            <a:r>
              <a:rPr lang="en-US" sz="1800" dirty="0">
                <a:solidFill>
                  <a:schemeClr val="tx1">
                    <a:lumMod val="75000"/>
                    <a:lumOff val="25000"/>
                  </a:schemeClr>
                </a:solidFill>
                <a:latin typeface="Gill Sans MT" panose="020B0502020104020203" pitchFamily="34" charset="0"/>
              </a:rPr>
              <a:t>5.27 x </a:t>
            </a:r>
            <a:r>
              <a:rPr lang="en-US" sz="1800">
                <a:solidFill>
                  <a:schemeClr val="tx1">
                    <a:lumMod val="75000"/>
                    <a:lumOff val="25000"/>
                  </a:schemeClr>
                </a:solidFill>
                <a:latin typeface="Gill Sans MT" panose="020B0502020104020203" pitchFamily="34" charset="0"/>
              </a:rPr>
              <a:t>10</a:t>
            </a:r>
            <a:r>
              <a:rPr lang="en-US" sz="1800" baseline="30000">
                <a:solidFill>
                  <a:schemeClr val="tx1">
                    <a:lumMod val="75000"/>
                    <a:lumOff val="25000"/>
                  </a:schemeClr>
                </a:solidFill>
                <a:latin typeface="Gill Sans MT" panose="020B0502020104020203" pitchFamily="34" charset="0"/>
              </a:rPr>
              <a:t>–16</a:t>
            </a:r>
            <a:r>
              <a:rPr lang="en-US" sz="1800">
                <a:solidFill>
                  <a:schemeClr val="tx1">
                    <a:lumMod val="75000"/>
                    <a:lumOff val="25000"/>
                  </a:schemeClr>
                </a:solidFill>
                <a:latin typeface="Gill Sans MT" panose="020B0502020104020203" pitchFamily="34" charset="0"/>
              </a:rPr>
              <a:t> ng</a:t>
            </a:r>
            <a:endParaRPr lang="en-US" sz="1800" dirty="0">
              <a:solidFill>
                <a:schemeClr val="tx1">
                  <a:lumMod val="75000"/>
                  <a:lumOff val="25000"/>
                </a:schemeClr>
              </a:solidFill>
              <a:latin typeface="Gill Sans MT" panose="020B0502020104020203" pitchFamily="34" charset="0"/>
            </a:endParaRPr>
          </a:p>
          <a:p>
            <a:pPr marL="514350" indent="-514350">
              <a:lnSpc>
                <a:spcPct val="100000"/>
              </a:lnSpc>
              <a:spcBef>
                <a:spcPct val="20000"/>
              </a:spcBef>
              <a:buFont typeface="Arial" panose="020B0604020202020204" pitchFamily="34" charset="0"/>
              <a:buAutoNum type="alphaUcPeriod"/>
            </a:pPr>
            <a:r>
              <a:rPr lang="en-US" sz="1800" dirty="0">
                <a:solidFill>
                  <a:schemeClr val="tx1">
                    <a:lumMod val="75000"/>
                    <a:lumOff val="25000"/>
                  </a:schemeClr>
                </a:solidFill>
                <a:latin typeface="Gill Sans MT" panose="020B0502020104020203" pitchFamily="34" charset="0"/>
              </a:rPr>
              <a:t>5.27 x </a:t>
            </a:r>
            <a:r>
              <a:rPr lang="en-US" sz="1800">
                <a:solidFill>
                  <a:schemeClr val="tx1">
                    <a:lumMod val="75000"/>
                    <a:lumOff val="25000"/>
                  </a:schemeClr>
                </a:solidFill>
                <a:latin typeface="Gill Sans MT" panose="020B0502020104020203" pitchFamily="34" charset="0"/>
              </a:rPr>
              <a:t>10</a:t>
            </a:r>
            <a:r>
              <a:rPr lang="en-US" sz="1800" baseline="30000">
                <a:solidFill>
                  <a:schemeClr val="tx1">
                    <a:lumMod val="75000"/>
                    <a:lumOff val="25000"/>
                  </a:schemeClr>
                </a:solidFill>
                <a:latin typeface="Gill Sans MT" panose="020B0502020104020203" pitchFamily="34" charset="0"/>
              </a:rPr>
              <a:t>–7</a:t>
            </a:r>
            <a:r>
              <a:rPr lang="en-US" sz="1800">
                <a:solidFill>
                  <a:schemeClr val="tx1">
                    <a:lumMod val="75000"/>
                    <a:lumOff val="25000"/>
                  </a:schemeClr>
                </a:solidFill>
                <a:latin typeface="Gill Sans MT" panose="020B0502020104020203" pitchFamily="34" charset="0"/>
              </a:rPr>
              <a:t> ng</a:t>
            </a:r>
            <a:endParaRPr lang="en-US" sz="1800" dirty="0">
              <a:solidFill>
                <a:schemeClr val="tx1">
                  <a:lumMod val="75000"/>
                  <a:lumOff val="25000"/>
                </a:schemeClr>
              </a:solidFill>
              <a:latin typeface="Gill Sans MT" panose="020B0502020104020203" pitchFamily="34" charset="0"/>
            </a:endParaRPr>
          </a:p>
          <a:p>
            <a:pPr marL="514350" indent="-514350">
              <a:lnSpc>
                <a:spcPct val="100000"/>
              </a:lnSpc>
              <a:spcBef>
                <a:spcPct val="20000"/>
              </a:spcBef>
              <a:buFont typeface="Arial" panose="020B0604020202020204" pitchFamily="34" charset="0"/>
              <a:buAutoNum type="alphaUcPeriod"/>
            </a:pPr>
            <a:r>
              <a:rPr lang="en-US" sz="1800" dirty="0">
                <a:solidFill>
                  <a:schemeClr val="tx1">
                    <a:lumMod val="75000"/>
                    <a:lumOff val="25000"/>
                  </a:schemeClr>
                </a:solidFill>
                <a:latin typeface="Gill Sans MT" panose="020B0502020104020203" pitchFamily="34" charset="0"/>
              </a:rPr>
              <a:t>5.27 x </a:t>
            </a:r>
            <a:r>
              <a:rPr lang="en-US" sz="1800">
                <a:solidFill>
                  <a:schemeClr val="tx1">
                    <a:lumMod val="75000"/>
                    <a:lumOff val="25000"/>
                  </a:schemeClr>
                </a:solidFill>
                <a:latin typeface="Gill Sans MT" panose="020B0502020104020203" pitchFamily="34" charset="0"/>
              </a:rPr>
              <a:t>10</a:t>
            </a:r>
            <a:r>
              <a:rPr lang="en-US" sz="1800" baseline="30000">
                <a:solidFill>
                  <a:schemeClr val="tx1">
                    <a:lumMod val="75000"/>
                    <a:lumOff val="25000"/>
                  </a:schemeClr>
                </a:solidFill>
                <a:latin typeface="Gill Sans MT" panose="020B0502020104020203" pitchFamily="34" charset="0"/>
              </a:rPr>
              <a:t>–4</a:t>
            </a:r>
            <a:r>
              <a:rPr lang="en-US" sz="1800">
                <a:solidFill>
                  <a:schemeClr val="tx1">
                    <a:lumMod val="75000"/>
                    <a:lumOff val="25000"/>
                  </a:schemeClr>
                </a:solidFill>
                <a:latin typeface="Gill Sans MT" panose="020B0502020104020203" pitchFamily="34" charset="0"/>
              </a:rPr>
              <a:t> ng</a:t>
            </a:r>
            <a:endParaRPr lang="en-US" sz="1800" dirty="0">
              <a:solidFill>
                <a:schemeClr val="tx1">
                  <a:lumMod val="75000"/>
                  <a:lumOff val="25000"/>
                </a:schemeClr>
              </a:solidFill>
              <a:latin typeface="Gill Sans MT" panose="020B0502020104020203" pitchFamily="34" charset="0"/>
            </a:endParaRPr>
          </a:p>
          <a:p>
            <a:pPr marL="514350" indent="-514350">
              <a:lnSpc>
                <a:spcPct val="100000"/>
              </a:lnSpc>
              <a:spcBef>
                <a:spcPct val="20000"/>
              </a:spcBef>
              <a:buFont typeface="Arial" panose="020B0604020202020204" pitchFamily="34" charset="0"/>
              <a:buAutoNum type="alphaUcPeriod"/>
            </a:pPr>
            <a:r>
              <a:rPr lang="en-US" sz="1800" dirty="0">
                <a:solidFill>
                  <a:schemeClr val="tx1">
                    <a:lumMod val="75000"/>
                    <a:lumOff val="25000"/>
                  </a:schemeClr>
                </a:solidFill>
                <a:latin typeface="Gill Sans MT" panose="020B0502020104020203" pitchFamily="34" charset="0"/>
              </a:rPr>
              <a:t>5.27 x </a:t>
            </a:r>
            <a:r>
              <a:rPr lang="en-US" sz="1800">
                <a:solidFill>
                  <a:schemeClr val="tx1">
                    <a:lumMod val="75000"/>
                    <a:lumOff val="25000"/>
                  </a:schemeClr>
                </a:solidFill>
                <a:latin typeface="Gill Sans MT" panose="020B0502020104020203" pitchFamily="34" charset="0"/>
              </a:rPr>
              <a:t>10</a:t>
            </a:r>
            <a:r>
              <a:rPr lang="en-US" sz="1800" baseline="30000">
                <a:solidFill>
                  <a:schemeClr val="tx1">
                    <a:lumMod val="75000"/>
                    <a:lumOff val="25000"/>
                  </a:schemeClr>
                </a:solidFill>
                <a:latin typeface="Gill Sans MT" panose="020B0502020104020203" pitchFamily="34" charset="0"/>
              </a:rPr>
              <a:t>–1</a:t>
            </a:r>
            <a:r>
              <a:rPr lang="en-US" sz="1800">
                <a:solidFill>
                  <a:schemeClr val="tx1">
                    <a:lumMod val="75000"/>
                    <a:lumOff val="25000"/>
                  </a:schemeClr>
                </a:solidFill>
                <a:latin typeface="Gill Sans MT" panose="020B0502020104020203" pitchFamily="34" charset="0"/>
              </a:rPr>
              <a:t> ng</a:t>
            </a:r>
            <a:endParaRPr lang="en-US" sz="1800" dirty="0">
              <a:solidFill>
                <a:schemeClr val="tx1">
                  <a:lumMod val="75000"/>
                  <a:lumOff val="25000"/>
                </a:schemeClr>
              </a:solidFill>
              <a:latin typeface="Gill Sans MT" panose="020B0502020104020203" pitchFamily="34" charset="0"/>
            </a:endParaRPr>
          </a:p>
        </p:txBody>
      </p:sp>
      <p:sp>
        <p:nvSpPr>
          <p:cNvPr id="11" name="TPQuestion">
            <a:extLst>
              <a:ext uri="{FF2B5EF4-FFF2-40B4-BE49-F238E27FC236}">
                <a16:creationId xmlns:a16="http://schemas.microsoft.com/office/drawing/2014/main" id="{D5BC785A-7458-42F8-A29E-CC71764207C8}"/>
              </a:ext>
            </a:extLst>
          </p:cNvPr>
          <p:cNvSpPr txBox="1">
            <a:spLocks/>
          </p:cNvSpPr>
          <p:nvPr/>
        </p:nvSpPr>
        <p:spPr>
          <a:xfrm>
            <a:off x="0" y="3348639"/>
            <a:ext cx="9144000" cy="64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1">
                    <a:lumMod val="75000"/>
                    <a:lumOff val="25000"/>
                  </a:schemeClr>
                </a:solidFill>
                <a:latin typeface="Gill Sans MT" panose="020B0502020104020203" pitchFamily="34" charset="0"/>
              </a:rPr>
              <a:t>If the density of an object is 2.87 x 10</a:t>
            </a:r>
            <a:r>
              <a:rPr lang="en-US" sz="1800" baseline="30000" dirty="0">
                <a:solidFill>
                  <a:schemeClr val="tx1">
                    <a:lumMod val="75000"/>
                    <a:lumOff val="25000"/>
                  </a:schemeClr>
                </a:solidFill>
                <a:latin typeface="Gill Sans MT" panose="020B0502020104020203" pitchFamily="34" charset="0"/>
              </a:rPr>
              <a:t>−4</a:t>
            </a:r>
            <a:r>
              <a:rPr lang="en-US" sz="1800" dirty="0">
                <a:solidFill>
                  <a:schemeClr val="tx1">
                    <a:lumMod val="75000"/>
                    <a:lumOff val="25000"/>
                  </a:schemeClr>
                </a:solidFill>
                <a:latin typeface="Gill Sans MT" panose="020B0502020104020203" pitchFamily="34" charset="0"/>
              </a:rPr>
              <a:t> </a:t>
            </a:r>
            <a:r>
              <a:rPr lang="en-US" sz="1800" dirty="0" err="1">
                <a:solidFill>
                  <a:schemeClr val="tx1">
                    <a:lumMod val="75000"/>
                    <a:lumOff val="25000"/>
                  </a:schemeClr>
                </a:solidFill>
                <a:latin typeface="Gill Sans MT" panose="020B0502020104020203" pitchFamily="34" charset="0"/>
              </a:rPr>
              <a:t>lbs</a:t>
            </a:r>
            <a:r>
              <a:rPr lang="en-US" sz="1800" dirty="0">
                <a:solidFill>
                  <a:schemeClr val="tx1">
                    <a:lumMod val="75000"/>
                    <a:lumOff val="25000"/>
                  </a:schemeClr>
                </a:solidFill>
                <a:latin typeface="Gill Sans MT" panose="020B0502020104020203" pitchFamily="34" charset="0"/>
              </a:rPr>
              <a:t> per cubic inch, what is its density in g mL</a:t>
            </a:r>
            <a:r>
              <a:rPr lang="en-US" sz="1800" baseline="30000" dirty="0">
                <a:solidFill>
                  <a:schemeClr val="tx1">
                    <a:lumMod val="75000"/>
                    <a:lumOff val="25000"/>
                  </a:schemeClr>
                </a:solidFill>
                <a:latin typeface="Gill Sans MT" panose="020B0502020104020203" pitchFamily="34" charset="0"/>
              </a:rPr>
              <a:t>–1</a:t>
            </a:r>
            <a:r>
              <a:rPr lang="en-US" sz="1800" dirty="0">
                <a:solidFill>
                  <a:schemeClr val="tx1">
                    <a:lumMod val="75000"/>
                    <a:lumOff val="25000"/>
                  </a:schemeClr>
                </a:solidFill>
                <a:latin typeface="Gill Sans MT" panose="020B0502020104020203" pitchFamily="34" charset="0"/>
              </a:rPr>
              <a:t>? There are 453.592 grams in each pound and 2.54 centimeters in every inch.</a:t>
            </a:r>
          </a:p>
        </p:txBody>
      </p:sp>
      <p:sp>
        <p:nvSpPr>
          <p:cNvPr id="13" name="TPAnswers">
            <a:extLst>
              <a:ext uri="{FF2B5EF4-FFF2-40B4-BE49-F238E27FC236}">
                <a16:creationId xmlns:a16="http://schemas.microsoft.com/office/drawing/2014/main" id="{05326887-A0E0-48F7-B9D9-DE95303429F8}"/>
              </a:ext>
            </a:extLst>
          </p:cNvPr>
          <p:cNvSpPr txBox="1">
            <a:spLocks/>
          </p:cNvSpPr>
          <p:nvPr>
            <p:custDataLst>
              <p:tags r:id="rId2"/>
            </p:custDataLst>
          </p:nvPr>
        </p:nvSpPr>
        <p:spPr>
          <a:xfrm>
            <a:off x="457200" y="3988719"/>
            <a:ext cx="2837543" cy="17061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ct val="20000"/>
              </a:spcBef>
              <a:buFont typeface="Arial" panose="020B0604020202020204" pitchFamily="34" charset="0"/>
              <a:buAutoNum type="alphaUcPeriod"/>
            </a:pPr>
            <a:r>
              <a:rPr lang="en-US" sz="1800" dirty="0">
                <a:solidFill>
                  <a:schemeClr val="tx1">
                    <a:lumMod val="75000"/>
                    <a:lumOff val="25000"/>
                  </a:schemeClr>
                </a:solidFill>
                <a:latin typeface="Gill Sans MT" panose="020B0502020104020203" pitchFamily="34" charset="0"/>
              </a:rPr>
              <a:t>2.49 x </a:t>
            </a:r>
            <a:r>
              <a:rPr lang="en-US" sz="1800">
                <a:solidFill>
                  <a:schemeClr val="tx1">
                    <a:lumMod val="75000"/>
                    <a:lumOff val="25000"/>
                  </a:schemeClr>
                </a:solidFill>
                <a:latin typeface="Gill Sans MT" panose="020B0502020104020203" pitchFamily="34" charset="0"/>
              </a:rPr>
              <a:t>10</a:t>
            </a:r>
            <a:r>
              <a:rPr lang="en-US" sz="1800" baseline="30000">
                <a:solidFill>
                  <a:schemeClr val="tx1">
                    <a:lumMod val="75000"/>
                    <a:lumOff val="25000"/>
                  </a:schemeClr>
                </a:solidFill>
                <a:latin typeface="Gill Sans MT" panose="020B0502020104020203" pitchFamily="34" charset="0"/>
              </a:rPr>
              <a:t>–7</a:t>
            </a:r>
            <a:r>
              <a:rPr lang="en-US" sz="1800">
                <a:solidFill>
                  <a:schemeClr val="tx1">
                    <a:lumMod val="75000"/>
                    <a:lumOff val="25000"/>
                  </a:schemeClr>
                </a:solidFill>
                <a:latin typeface="Gill Sans MT" panose="020B0502020104020203" pitchFamily="34" charset="0"/>
              </a:rPr>
              <a:t> g/</a:t>
            </a:r>
            <a:r>
              <a:rPr lang="en-US" sz="1800" dirty="0">
                <a:solidFill>
                  <a:schemeClr val="tx1">
                    <a:lumMod val="75000"/>
                    <a:lumOff val="25000"/>
                  </a:schemeClr>
                </a:solidFill>
                <a:latin typeface="Gill Sans MT" panose="020B0502020104020203" pitchFamily="34" charset="0"/>
              </a:rPr>
              <a:t>mL</a:t>
            </a:r>
          </a:p>
          <a:p>
            <a:pPr marL="514350" indent="-514350">
              <a:lnSpc>
                <a:spcPct val="100000"/>
              </a:lnSpc>
              <a:spcBef>
                <a:spcPct val="20000"/>
              </a:spcBef>
              <a:buFont typeface="Arial" panose="020B0604020202020204" pitchFamily="34" charset="0"/>
              <a:buAutoNum type="alphaUcPeriod"/>
            </a:pPr>
            <a:r>
              <a:rPr lang="en-US" sz="1800" dirty="0">
                <a:solidFill>
                  <a:schemeClr val="tx1">
                    <a:lumMod val="75000"/>
                    <a:lumOff val="25000"/>
                  </a:schemeClr>
                </a:solidFill>
                <a:latin typeface="Gill Sans MT" panose="020B0502020104020203" pitchFamily="34" charset="0"/>
              </a:rPr>
              <a:t>1.13 x </a:t>
            </a:r>
            <a:r>
              <a:rPr lang="en-US" sz="1800">
                <a:solidFill>
                  <a:schemeClr val="tx1">
                    <a:lumMod val="75000"/>
                    <a:lumOff val="25000"/>
                  </a:schemeClr>
                </a:solidFill>
                <a:latin typeface="Gill Sans MT" panose="020B0502020104020203" pitchFamily="34" charset="0"/>
              </a:rPr>
              <a:t>10</a:t>
            </a:r>
            <a:r>
              <a:rPr lang="en-US" sz="1800" baseline="30000">
                <a:solidFill>
                  <a:schemeClr val="tx1">
                    <a:lumMod val="75000"/>
                    <a:lumOff val="25000"/>
                  </a:schemeClr>
                </a:solidFill>
                <a:latin typeface="Gill Sans MT" panose="020B0502020104020203" pitchFamily="34" charset="0"/>
              </a:rPr>
              <a:t>-4</a:t>
            </a:r>
            <a:r>
              <a:rPr lang="en-US" sz="1800">
                <a:solidFill>
                  <a:schemeClr val="tx1">
                    <a:lumMod val="75000"/>
                    <a:lumOff val="25000"/>
                  </a:schemeClr>
                </a:solidFill>
                <a:latin typeface="Gill Sans MT" panose="020B0502020104020203" pitchFamily="34" charset="0"/>
              </a:rPr>
              <a:t> g/</a:t>
            </a:r>
            <a:r>
              <a:rPr lang="en-US" sz="1800" dirty="0">
                <a:solidFill>
                  <a:schemeClr val="tx1">
                    <a:lumMod val="75000"/>
                    <a:lumOff val="25000"/>
                  </a:schemeClr>
                </a:solidFill>
                <a:latin typeface="Gill Sans MT" panose="020B0502020104020203" pitchFamily="34" charset="0"/>
              </a:rPr>
              <a:t>mL</a:t>
            </a:r>
          </a:p>
          <a:p>
            <a:pPr marL="514350" indent="-514350">
              <a:lnSpc>
                <a:spcPct val="100000"/>
              </a:lnSpc>
              <a:spcBef>
                <a:spcPct val="20000"/>
              </a:spcBef>
              <a:buFont typeface="Arial" panose="020B0604020202020204" pitchFamily="34" charset="0"/>
              <a:buAutoNum type="alphaUcPeriod"/>
            </a:pPr>
            <a:r>
              <a:rPr lang="en-US" sz="1800" dirty="0">
                <a:solidFill>
                  <a:schemeClr val="tx1">
                    <a:lumMod val="75000"/>
                    <a:lumOff val="25000"/>
                  </a:schemeClr>
                </a:solidFill>
                <a:latin typeface="Gill Sans MT" panose="020B0502020104020203" pitchFamily="34" charset="0"/>
              </a:rPr>
              <a:t>7.95 x </a:t>
            </a:r>
            <a:r>
              <a:rPr lang="en-US" sz="1800">
                <a:solidFill>
                  <a:schemeClr val="tx1">
                    <a:lumMod val="75000"/>
                    <a:lumOff val="25000"/>
                  </a:schemeClr>
                </a:solidFill>
                <a:latin typeface="Gill Sans MT" panose="020B0502020104020203" pitchFamily="34" charset="0"/>
              </a:rPr>
              <a:t>10</a:t>
            </a:r>
            <a:r>
              <a:rPr lang="en-US" sz="1800" baseline="30000">
                <a:solidFill>
                  <a:schemeClr val="tx1">
                    <a:lumMod val="75000"/>
                    <a:lumOff val="25000"/>
                  </a:schemeClr>
                </a:solidFill>
                <a:latin typeface="Gill Sans MT" panose="020B0502020104020203" pitchFamily="34" charset="0"/>
              </a:rPr>
              <a:t>–3</a:t>
            </a:r>
            <a:r>
              <a:rPr lang="en-US" sz="1800">
                <a:solidFill>
                  <a:schemeClr val="tx1">
                    <a:lumMod val="75000"/>
                    <a:lumOff val="25000"/>
                  </a:schemeClr>
                </a:solidFill>
                <a:latin typeface="Gill Sans MT" panose="020B0502020104020203" pitchFamily="34" charset="0"/>
              </a:rPr>
              <a:t> g/</a:t>
            </a:r>
            <a:r>
              <a:rPr lang="en-US" sz="1800" dirty="0">
                <a:solidFill>
                  <a:schemeClr val="tx1">
                    <a:lumMod val="75000"/>
                    <a:lumOff val="25000"/>
                  </a:schemeClr>
                </a:solidFill>
                <a:latin typeface="Gill Sans MT" panose="020B0502020104020203" pitchFamily="34" charset="0"/>
              </a:rPr>
              <a:t>mL</a:t>
            </a:r>
          </a:p>
          <a:p>
            <a:pPr marL="514350" indent="-514350">
              <a:lnSpc>
                <a:spcPct val="100000"/>
              </a:lnSpc>
              <a:spcBef>
                <a:spcPct val="20000"/>
              </a:spcBef>
              <a:buFont typeface="Arial" panose="020B0604020202020204" pitchFamily="34" charset="0"/>
              <a:buAutoNum type="alphaUcPeriod"/>
            </a:pPr>
            <a:r>
              <a:rPr lang="en-US" sz="1800" dirty="0">
                <a:solidFill>
                  <a:schemeClr val="tx1">
                    <a:lumMod val="75000"/>
                    <a:lumOff val="25000"/>
                  </a:schemeClr>
                </a:solidFill>
                <a:latin typeface="Gill Sans MT" panose="020B0502020104020203" pitchFamily="34" charset="0"/>
              </a:rPr>
              <a:t>5.13 x </a:t>
            </a:r>
            <a:r>
              <a:rPr lang="en-US" sz="1800">
                <a:solidFill>
                  <a:schemeClr val="tx1">
                    <a:lumMod val="75000"/>
                    <a:lumOff val="25000"/>
                  </a:schemeClr>
                </a:solidFill>
                <a:latin typeface="Gill Sans MT" panose="020B0502020104020203" pitchFamily="34" charset="0"/>
              </a:rPr>
              <a:t>10</a:t>
            </a:r>
            <a:r>
              <a:rPr lang="en-US" sz="1800" baseline="30000">
                <a:solidFill>
                  <a:schemeClr val="tx1">
                    <a:lumMod val="75000"/>
                    <a:lumOff val="25000"/>
                  </a:schemeClr>
                </a:solidFill>
                <a:latin typeface="Gill Sans MT" panose="020B0502020104020203" pitchFamily="34" charset="0"/>
              </a:rPr>
              <a:t>–2</a:t>
            </a:r>
            <a:r>
              <a:rPr lang="en-US" sz="1800">
                <a:solidFill>
                  <a:schemeClr val="tx1">
                    <a:lumMod val="75000"/>
                    <a:lumOff val="25000"/>
                  </a:schemeClr>
                </a:solidFill>
                <a:latin typeface="Gill Sans MT" panose="020B0502020104020203" pitchFamily="34" charset="0"/>
              </a:rPr>
              <a:t> g/</a:t>
            </a:r>
            <a:r>
              <a:rPr lang="en-US" sz="1800" dirty="0">
                <a:solidFill>
                  <a:schemeClr val="tx1">
                    <a:lumMod val="75000"/>
                    <a:lumOff val="25000"/>
                  </a:schemeClr>
                </a:solidFill>
                <a:latin typeface="Gill Sans MT" panose="020B0502020104020203" pitchFamily="34" charset="0"/>
              </a:rPr>
              <a:t>mL</a:t>
            </a:r>
          </a:p>
        </p:txBody>
      </p:sp>
      <p:sp>
        <p:nvSpPr>
          <p:cNvPr id="15" name="Title 3">
            <a:extLst>
              <a:ext uri="{FF2B5EF4-FFF2-40B4-BE49-F238E27FC236}">
                <a16:creationId xmlns:a16="http://schemas.microsoft.com/office/drawing/2014/main" id="{35F6F781-B326-4414-AC5E-B5C0E679E947}"/>
              </a:ext>
            </a:extLst>
          </p:cNvPr>
          <p:cNvSpPr txBox="1">
            <a:spLocks/>
          </p:cNvSpPr>
          <p:nvPr/>
        </p:nvSpPr>
        <p:spPr bwMode="auto">
          <a:xfrm>
            <a:off x="0" y="275266"/>
            <a:ext cx="7767638" cy="600846"/>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l" defTabSz="457200" rtl="0" eaLnBrk="0" fontAlgn="base" latinLnBrk="0" hangingPunct="0">
              <a:lnSpc>
                <a:spcPct val="81000"/>
              </a:lnSpc>
              <a:spcBef>
                <a:spcPct val="0"/>
              </a:spcBef>
              <a:spcAft>
                <a:spcPct val="0"/>
              </a:spcAft>
              <a:buClr>
                <a:srgbClr val="000000"/>
              </a:buClr>
              <a:buSzPct val="100000"/>
              <a:buFont typeface="Arial" charset="0"/>
              <a:buNone/>
              <a:tabLst/>
              <a:defRPr/>
            </a:pPr>
            <a:r>
              <a:rPr kumimoji="0" lang="en-US" sz="3300" b="1" u="none" strike="noStrike" kern="0" cap="none" spc="0" normalizeH="0" baseline="0" noProof="0" dirty="0">
                <a:ln>
                  <a:noFill/>
                </a:ln>
                <a:solidFill>
                  <a:schemeClr val="tx1">
                    <a:lumMod val="75000"/>
                    <a:lumOff val="25000"/>
                  </a:schemeClr>
                </a:solidFill>
                <a:uLnTx/>
                <a:uFillTx/>
                <a:latin typeface="Gill Sans MT" panose="020B0502020104020203" pitchFamily="34" charset="0"/>
                <a:ea typeface="+mj-ea"/>
                <a:cs typeface="Times New Roman" pitchFamily="18" charset="0"/>
              </a:rPr>
              <a:t>Example</a:t>
            </a:r>
          </a:p>
        </p:txBody>
      </p:sp>
      <p:cxnSp>
        <p:nvCxnSpPr>
          <p:cNvPr id="16" name="Straight Connector 15">
            <a:extLst>
              <a:ext uri="{FF2B5EF4-FFF2-40B4-BE49-F238E27FC236}">
                <a16:creationId xmlns:a16="http://schemas.microsoft.com/office/drawing/2014/main" id="{E4A8C7B1-59AA-407B-8C94-7EE4D06FE4C3}"/>
              </a:ext>
            </a:extLst>
          </p:cNvPr>
          <p:cNvCxnSpPr/>
          <p:nvPr/>
        </p:nvCxnSpPr>
        <p:spPr>
          <a:xfrm>
            <a:off x="0" y="3348639"/>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F5CF1D4C-237F-4DCC-B000-0265086791D2}"/>
                  </a:ext>
                </a:extLst>
              </p:cNvPr>
              <p:cNvSpPr/>
              <p:nvPr/>
            </p:nvSpPr>
            <p:spPr>
              <a:xfrm>
                <a:off x="4653708" y="1643278"/>
                <a:ext cx="119167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1000</m:t>
                              </m:r>
                              <m:r>
                                <a:rPr lang="en-US" i="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g</m:t>
                              </m:r>
                            </m:num>
                            <m:den>
                              <m:r>
                                <a:rPr lang="en-US" b="0" i="0" smtClean="0">
                                  <a:solidFill>
                                    <a:srgbClr val="E7788B"/>
                                  </a:solidFill>
                                  <a:latin typeface="Cambria Math" panose="02040503050406030204" pitchFamily="18" charset="0"/>
                                  <a:cs typeface="Times New Roman" pitchFamily="18" charset="0"/>
                                </a:rPr>
                                <m:t>1 </m:t>
                              </m:r>
                              <m:r>
                                <m:rPr>
                                  <m:sty m:val="p"/>
                                </m:rPr>
                                <a:rPr lang="en-US" b="0" i="0" smtClean="0">
                                  <a:solidFill>
                                    <a:srgbClr val="E7788B"/>
                                  </a:solidFill>
                                  <a:latin typeface="Cambria Math" panose="02040503050406030204" pitchFamily="18" charset="0"/>
                                  <a:cs typeface="Times New Roman" pitchFamily="18" charset="0"/>
                                </a:rPr>
                                <m:t>kg</m:t>
                              </m:r>
                            </m:den>
                          </m:f>
                        </m:e>
                      </m:d>
                    </m:oMath>
                  </m:oMathPara>
                </a14:m>
                <a:endParaRPr lang="en-US" dirty="0">
                  <a:solidFill>
                    <a:srgbClr val="E7788B"/>
                  </a:solidFill>
                  <a:latin typeface="Gill Sans MT" panose="020B0502020104020203" pitchFamily="34" charset="0"/>
                </a:endParaRPr>
              </a:p>
            </p:txBody>
          </p:sp>
        </mc:Choice>
        <mc:Fallback xmlns="">
          <p:sp>
            <p:nvSpPr>
              <p:cNvPr id="19" name="Rectangle 18">
                <a:extLst>
                  <a:ext uri="{FF2B5EF4-FFF2-40B4-BE49-F238E27FC236}">
                    <a16:creationId xmlns:a16="http://schemas.microsoft.com/office/drawing/2014/main" id="{F5CF1D4C-237F-4DCC-B000-0265086791D2}"/>
                  </a:ext>
                </a:extLst>
              </p:cNvPr>
              <p:cNvSpPr>
                <a:spLocks noRot="1" noChangeAspect="1" noMove="1" noResize="1" noEditPoints="1" noAdjustHandles="1" noChangeArrowheads="1" noChangeShapeType="1" noTextEdit="1"/>
              </p:cNvSpPr>
              <p:nvPr/>
            </p:nvSpPr>
            <p:spPr>
              <a:xfrm>
                <a:off x="4653708" y="1643278"/>
                <a:ext cx="1191673" cy="714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78CC1E00-8425-4B38-A202-7C1A99F44559}"/>
                  </a:ext>
                </a:extLst>
              </p:cNvPr>
              <p:cNvSpPr/>
              <p:nvPr/>
            </p:nvSpPr>
            <p:spPr>
              <a:xfrm>
                <a:off x="2861811" y="1636185"/>
                <a:ext cx="2049792" cy="720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5.27 </m:t>
                              </m:r>
                              <m:r>
                                <a:rPr lang="en-US" b="0" i="1" smtClean="0">
                                  <a:solidFill>
                                    <a:srgbClr val="E7788B"/>
                                  </a:solidFill>
                                  <a:latin typeface="Cambria Math" panose="02040503050406030204" pitchFamily="18" charset="0"/>
                                  <a:cs typeface="Times New Roman" pitchFamily="18" charset="0"/>
                                </a:rPr>
                                <m:t>𝑥</m:t>
                              </m:r>
                              <m:r>
                                <a:rPr lang="en-US" b="0" i="1" smtClean="0">
                                  <a:solidFill>
                                    <a:srgbClr val="E7788B"/>
                                  </a:solidFill>
                                  <a:latin typeface="Cambria Math" panose="02040503050406030204" pitchFamily="18" charset="0"/>
                                  <a:cs typeface="Times New Roman" pitchFamily="18" charset="0"/>
                                </a:rPr>
                                <m:t> </m:t>
                              </m:r>
                              <m:sSup>
                                <m:sSupPr>
                                  <m:ctrlPr>
                                    <a:rPr lang="en-US" i="1" smtClean="0">
                                      <a:solidFill>
                                        <a:srgbClr val="E7788B"/>
                                      </a:solidFill>
                                      <a:latin typeface="Cambria Math" panose="02040503050406030204" pitchFamily="18" charset="0"/>
                                      <a:cs typeface="Times New Roman" pitchFamily="18" charset="0"/>
                                    </a:rPr>
                                  </m:ctrlPr>
                                </m:sSupPr>
                                <m:e>
                                  <m:r>
                                    <a:rPr lang="en-US" b="0" i="1" smtClean="0">
                                      <a:solidFill>
                                        <a:srgbClr val="E7788B"/>
                                      </a:solidFill>
                                      <a:latin typeface="Cambria Math" panose="02040503050406030204" pitchFamily="18" charset="0"/>
                                      <a:cs typeface="Times New Roman" pitchFamily="18" charset="0"/>
                                    </a:rPr>
                                    <m:t>10</m:t>
                                  </m:r>
                                </m:e>
                                <m:sup>
                                  <m:r>
                                    <a:rPr lang="en-US" b="0" i="1" smtClean="0">
                                      <a:solidFill>
                                        <a:srgbClr val="E7788B"/>
                                      </a:solidFill>
                                      <a:latin typeface="Cambria Math" panose="02040503050406030204" pitchFamily="18" charset="0"/>
                                      <a:cs typeface="Times New Roman" pitchFamily="18" charset="0"/>
                                    </a:rPr>
                                    <m:t>−13</m:t>
                                  </m:r>
                                </m:sup>
                              </m:sSup>
                              <m:r>
                                <a:rPr lang="en-US" i="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kg</m:t>
                              </m:r>
                            </m:num>
                            <m:den/>
                          </m:f>
                        </m:e>
                      </m:d>
                    </m:oMath>
                  </m:oMathPara>
                </a14:m>
                <a:endParaRPr lang="en-US" dirty="0">
                  <a:solidFill>
                    <a:srgbClr val="E7788B"/>
                  </a:solidFill>
                  <a:latin typeface="Gill Sans MT" panose="020B0502020104020203" pitchFamily="34" charset="0"/>
                </a:endParaRPr>
              </a:p>
            </p:txBody>
          </p:sp>
        </mc:Choice>
        <mc:Fallback xmlns="">
          <p:sp>
            <p:nvSpPr>
              <p:cNvPr id="29" name="Rectangle 28">
                <a:extLst>
                  <a:ext uri="{FF2B5EF4-FFF2-40B4-BE49-F238E27FC236}">
                    <a16:creationId xmlns:a16="http://schemas.microsoft.com/office/drawing/2014/main" id="{78CC1E00-8425-4B38-A202-7C1A99F44559}"/>
                  </a:ext>
                </a:extLst>
              </p:cNvPr>
              <p:cNvSpPr>
                <a:spLocks noRot="1" noChangeAspect="1" noMove="1" noResize="1" noEditPoints="1" noAdjustHandles="1" noChangeArrowheads="1" noChangeShapeType="1" noTextEdit="1"/>
              </p:cNvSpPr>
              <p:nvPr/>
            </p:nvSpPr>
            <p:spPr>
              <a:xfrm>
                <a:off x="2861811" y="1636185"/>
                <a:ext cx="2049792" cy="72032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D2887853-32B3-4B6F-84ED-27B4652506CD}"/>
                  </a:ext>
                </a:extLst>
              </p:cNvPr>
              <p:cNvSpPr/>
              <p:nvPr/>
            </p:nvSpPr>
            <p:spPr>
              <a:xfrm>
                <a:off x="5581967" y="1676400"/>
                <a:ext cx="191616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1</m:t>
                              </m:r>
                              <m:r>
                                <a:rPr lang="en-US" i="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ng</m:t>
                              </m:r>
                            </m:num>
                            <m:den>
                              <m:r>
                                <a:rPr lang="en-US" b="0" i="0" smtClean="0">
                                  <a:solidFill>
                                    <a:srgbClr val="E7788B"/>
                                  </a:solidFill>
                                  <a:latin typeface="Cambria Math" panose="02040503050406030204" pitchFamily="18" charset="0"/>
                                  <a:cs typeface="Times New Roman" pitchFamily="18" charset="0"/>
                                </a:rPr>
                                <m:t>1.0 </m:t>
                              </m:r>
                              <m:r>
                                <m:rPr>
                                  <m:sty m:val="p"/>
                                </m:rPr>
                                <a:rPr lang="en-US" b="0" i="0" smtClean="0">
                                  <a:solidFill>
                                    <a:srgbClr val="E7788B"/>
                                  </a:solidFill>
                                  <a:latin typeface="Cambria Math" panose="02040503050406030204" pitchFamily="18" charset="0"/>
                                  <a:cs typeface="Times New Roman" pitchFamily="18" charset="0"/>
                                </a:rPr>
                                <m:t>x</m:t>
                              </m:r>
                              <m:r>
                                <a:rPr lang="en-US" b="0" i="0" smtClean="0">
                                  <a:solidFill>
                                    <a:srgbClr val="E7788B"/>
                                  </a:solidFill>
                                  <a:latin typeface="Cambria Math" panose="02040503050406030204" pitchFamily="18" charset="0"/>
                                  <a:cs typeface="Times New Roman" pitchFamily="18" charset="0"/>
                                </a:rPr>
                                <m:t> </m:t>
                              </m:r>
                              <m:sSup>
                                <m:sSupPr>
                                  <m:ctrlPr>
                                    <a:rPr lang="en-US" b="0" i="1" smtClean="0">
                                      <a:solidFill>
                                        <a:srgbClr val="E7788B"/>
                                      </a:solidFill>
                                      <a:latin typeface="Cambria Math" panose="02040503050406030204" pitchFamily="18" charset="0"/>
                                      <a:cs typeface="Times New Roman" pitchFamily="18" charset="0"/>
                                    </a:rPr>
                                  </m:ctrlPr>
                                </m:sSupPr>
                                <m:e>
                                  <m:r>
                                    <a:rPr lang="en-US" b="0" i="1" smtClean="0">
                                      <a:solidFill>
                                        <a:srgbClr val="E7788B"/>
                                      </a:solidFill>
                                      <a:latin typeface="Cambria Math" panose="02040503050406030204" pitchFamily="18" charset="0"/>
                                      <a:cs typeface="Times New Roman" pitchFamily="18" charset="0"/>
                                    </a:rPr>
                                    <m:t>10</m:t>
                                  </m:r>
                                </m:e>
                                <m:sup>
                                  <m:r>
                                    <a:rPr lang="en-US" b="0" i="1" smtClean="0">
                                      <a:solidFill>
                                        <a:srgbClr val="E7788B"/>
                                      </a:solidFill>
                                      <a:latin typeface="Cambria Math" panose="02040503050406030204" pitchFamily="18" charset="0"/>
                                      <a:cs typeface="Times New Roman" pitchFamily="18" charset="0"/>
                                    </a:rPr>
                                    <m:t>−9</m:t>
                                  </m:r>
                                </m:sup>
                              </m:sSup>
                              <m:r>
                                <a:rPr lang="en-US" b="0" i="0" smtClean="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g</m:t>
                              </m:r>
                            </m:den>
                          </m:f>
                        </m:e>
                      </m:d>
                      <m:r>
                        <a:rPr lang="en-US" b="0" i="0"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30" name="Rectangle 29">
                <a:extLst>
                  <a:ext uri="{FF2B5EF4-FFF2-40B4-BE49-F238E27FC236}">
                    <a16:creationId xmlns:a16="http://schemas.microsoft.com/office/drawing/2014/main" id="{D2887853-32B3-4B6F-84ED-27B4652506CD}"/>
                  </a:ext>
                </a:extLst>
              </p:cNvPr>
              <p:cNvSpPr>
                <a:spLocks noRot="1" noChangeAspect="1" noMove="1" noResize="1" noEditPoints="1" noAdjustHandles="1" noChangeArrowheads="1" noChangeShapeType="1" noTextEdit="1"/>
              </p:cNvSpPr>
              <p:nvPr/>
            </p:nvSpPr>
            <p:spPr>
              <a:xfrm>
                <a:off x="5581967" y="1676400"/>
                <a:ext cx="1916166" cy="714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EAEB2B70-339B-4446-A258-36C2B98868CD}"/>
                  </a:ext>
                </a:extLst>
              </p:cNvPr>
              <p:cNvSpPr/>
              <p:nvPr/>
            </p:nvSpPr>
            <p:spPr>
              <a:xfrm>
                <a:off x="7304219" y="1849016"/>
                <a:ext cx="1103187" cy="369332"/>
              </a:xfrm>
              <a:prstGeom prst="rect">
                <a:avLst/>
              </a:prstGeom>
            </p:spPr>
            <p:txBody>
              <a:bodyPr wrap="none">
                <a:spAutoFit/>
              </a:bodyPr>
              <a:lstStyle/>
              <a:p>
                <a:pPr lvl="0" eaLnBrk="0" hangingPunct="0">
                  <a:buClr>
                    <a:srgbClr val="000000"/>
                  </a:buClr>
                  <a:buSzPct val="100000"/>
                  <a:tabLst>
                    <a:tab pos="914400" algn="l"/>
                  </a:tabLst>
                </a:pPr>
                <a14:m>
                  <m:oMathPara xmlns:m="http://schemas.openxmlformats.org/officeDocument/2006/math">
                    <m:oMathParaPr>
                      <m:jc m:val="centerGroup"/>
                    </m:oMathParaPr>
                    <m:oMath xmlns:m="http://schemas.openxmlformats.org/officeDocument/2006/math">
                      <m:r>
                        <a:rPr lang="en-US" b="0" i="1" smtClean="0">
                          <a:solidFill>
                            <a:srgbClr val="E7788B"/>
                          </a:solidFill>
                          <a:latin typeface="Cambria Math" panose="02040503050406030204" pitchFamily="18" charset="0"/>
                          <a:cs typeface="Times New Roman" pitchFamily="18" charset="0"/>
                        </a:rPr>
                        <m:t>0.527 </m:t>
                      </m:r>
                      <m:r>
                        <m:rPr>
                          <m:sty m:val="p"/>
                        </m:rPr>
                        <a:rPr lang="en-US" b="0" i="0" smtClean="0">
                          <a:solidFill>
                            <a:srgbClr val="E7788B"/>
                          </a:solidFill>
                          <a:latin typeface="Cambria Math" panose="02040503050406030204" pitchFamily="18" charset="0"/>
                          <a:cs typeface="Times New Roman" pitchFamily="18" charset="0"/>
                        </a:rPr>
                        <m:t>ng</m:t>
                      </m:r>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31" name="Rectangle 30">
                <a:extLst>
                  <a:ext uri="{FF2B5EF4-FFF2-40B4-BE49-F238E27FC236}">
                    <a16:creationId xmlns:a16="http://schemas.microsoft.com/office/drawing/2014/main" id="{EAEB2B70-339B-4446-A258-36C2B98868CD}"/>
                  </a:ext>
                </a:extLst>
              </p:cNvPr>
              <p:cNvSpPr>
                <a:spLocks noRot="1" noChangeAspect="1" noMove="1" noResize="1" noEditPoints="1" noAdjustHandles="1" noChangeArrowheads="1" noChangeShapeType="1" noTextEdit="1"/>
              </p:cNvSpPr>
              <p:nvPr/>
            </p:nvSpPr>
            <p:spPr>
              <a:xfrm>
                <a:off x="7304219" y="1849016"/>
                <a:ext cx="1103187" cy="369332"/>
              </a:xfrm>
              <a:prstGeom prst="rect">
                <a:avLst/>
              </a:prstGeom>
              <a:blipFill>
                <a:blip r:embed="rId7"/>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4F8A55B2-DD43-4D92-A9D2-B660676E8B50}"/>
                  </a:ext>
                </a:extLst>
              </p:cNvPr>
              <p:cNvSpPr/>
              <p:nvPr/>
            </p:nvSpPr>
            <p:spPr>
              <a:xfrm>
                <a:off x="165191" y="5523051"/>
                <a:ext cx="1887312" cy="7191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2.87 </m:t>
                              </m:r>
                              <m:r>
                                <m:rPr>
                                  <m:sty m:val="p"/>
                                </m:rPr>
                                <a:rPr lang="en-US" b="0" i="0" smtClean="0">
                                  <a:solidFill>
                                    <a:srgbClr val="E7788B"/>
                                  </a:solidFill>
                                  <a:latin typeface="Cambria Math" panose="02040503050406030204" pitchFamily="18" charset="0"/>
                                  <a:cs typeface="Times New Roman" pitchFamily="18" charset="0"/>
                                </a:rPr>
                                <m:t>x</m:t>
                              </m:r>
                              <m:r>
                                <a:rPr lang="en-US" b="0" i="0" smtClean="0">
                                  <a:solidFill>
                                    <a:srgbClr val="E7788B"/>
                                  </a:solidFill>
                                  <a:latin typeface="Cambria Math" panose="02040503050406030204" pitchFamily="18" charset="0"/>
                                  <a:cs typeface="Times New Roman" pitchFamily="18" charset="0"/>
                                </a:rPr>
                                <m:t> </m:t>
                              </m:r>
                              <m:sSup>
                                <m:sSupPr>
                                  <m:ctrlPr>
                                    <a:rPr lang="en-US" b="0" i="1" smtClean="0">
                                      <a:solidFill>
                                        <a:srgbClr val="E7788B"/>
                                      </a:solidFill>
                                      <a:latin typeface="Cambria Math" panose="02040503050406030204" pitchFamily="18" charset="0"/>
                                      <a:cs typeface="Times New Roman" pitchFamily="18" charset="0"/>
                                    </a:rPr>
                                  </m:ctrlPr>
                                </m:sSupPr>
                                <m:e>
                                  <m:r>
                                    <a:rPr lang="en-US" b="0" i="1" smtClean="0">
                                      <a:solidFill>
                                        <a:srgbClr val="E7788B"/>
                                      </a:solidFill>
                                      <a:latin typeface="Cambria Math" panose="02040503050406030204" pitchFamily="18" charset="0"/>
                                      <a:cs typeface="Times New Roman" pitchFamily="18" charset="0"/>
                                    </a:rPr>
                                    <m:t>10</m:t>
                                  </m:r>
                                </m:e>
                                <m:sup>
                                  <m:r>
                                    <a:rPr lang="en-US" b="0" i="1" smtClean="0">
                                      <a:solidFill>
                                        <a:srgbClr val="E7788B"/>
                                      </a:solidFill>
                                      <a:latin typeface="Cambria Math" panose="02040503050406030204" pitchFamily="18" charset="0"/>
                                      <a:cs typeface="Times New Roman" pitchFamily="18" charset="0"/>
                                    </a:rPr>
                                    <m:t>−4</m:t>
                                  </m:r>
                                </m:sup>
                              </m:sSup>
                              <m:r>
                                <a:rPr lang="en-US" i="0">
                                  <a:solidFill>
                                    <a:srgbClr val="E7788B"/>
                                  </a:solidFill>
                                  <a:latin typeface="Cambria Math" panose="02040503050406030204" pitchFamily="18" charset="0"/>
                                  <a:cs typeface="Times New Roman" pitchFamily="18" charset="0"/>
                                </a:rPr>
                                <m:t> </m:t>
                              </m:r>
                              <m:r>
                                <m:rPr>
                                  <m:sty m:val="p"/>
                                </m:rPr>
                                <a:rPr lang="en-US" b="0" i="0" smtClean="0">
                                  <a:solidFill>
                                    <a:srgbClr val="E7788B"/>
                                  </a:solidFill>
                                  <a:latin typeface="Cambria Math" panose="02040503050406030204" pitchFamily="18" charset="0"/>
                                  <a:cs typeface="Times New Roman" pitchFamily="18" charset="0"/>
                                </a:rPr>
                                <m:t>lb</m:t>
                              </m:r>
                            </m:num>
                            <m:den>
                              <m:sSup>
                                <m:sSupPr>
                                  <m:ctrlPr>
                                    <a:rPr lang="en-US" b="0" i="1" smtClean="0">
                                      <a:solidFill>
                                        <a:srgbClr val="E7788B"/>
                                      </a:solidFill>
                                      <a:latin typeface="Cambria Math" panose="02040503050406030204" pitchFamily="18" charset="0"/>
                                      <a:cs typeface="Times New Roman" pitchFamily="18" charset="0"/>
                                    </a:rPr>
                                  </m:ctrlPr>
                                </m:sSupPr>
                                <m:e>
                                  <m:r>
                                    <m:rPr>
                                      <m:sty m:val="p"/>
                                    </m:rPr>
                                    <a:rPr lang="en-US" b="0" i="0" smtClean="0">
                                      <a:solidFill>
                                        <a:srgbClr val="E7788B"/>
                                      </a:solidFill>
                                      <a:latin typeface="Cambria Math" panose="02040503050406030204" pitchFamily="18" charset="0"/>
                                      <a:cs typeface="Times New Roman" pitchFamily="18" charset="0"/>
                                    </a:rPr>
                                    <m:t>in</m:t>
                                  </m:r>
                                </m:e>
                                <m:sup>
                                  <m:r>
                                    <a:rPr lang="en-US" b="0" i="1" smtClean="0">
                                      <a:solidFill>
                                        <a:srgbClr val="E7788B"/>
                                      </a:solidFill>
                                      <a:latin typeface="Cambria Math" panose="02040503050406030204" pitchFamily="18" charset="0"/>
                                      <a:cs typeface="Times New Roman" pitchFamily="18" charset="0"/>
                                    </a:rPr>
                                    <m:t>3</m:t>
                                  </m:r>
                                </m:sup>
                              </m:sSup>
                            </m:den>
                          </m:f>
                        </m:e>
                      </m:d>
                    </m:oMath>
                  </m:oMathPara>
                </a14:m>
                <a:endParaRPr lang="en-US" dirty="0">
                  <a:solidFill>
                    <a:srgbClr val="E7788B"/>
                  </a:solidFill>
                  <a:latin typeface="Gill Sans MT" panose="020B0502020104020203" pitchFamily="34" charset="0"/>
                </a:endParaRPr>
              </a:p>
            </p:txBody>
          </p:sp>
        </mc:Choice>
        <mc:Fallback xmlns="">
          <p:sp>
            <p:nvSpPr>
              <p:cNvPr id="32" name="Rectangle 31">
                <a:extLst>
                  <a:ext uri="{FF2B5EF4-FFF2-40B4-BE49-F238E27FC236}">
                    <a16:creationId xmlns:a16="http://schemas.microsoft.com/office/drawing/2014/main" id="{4F8A55B2-DD43-4D92-A9D2-B660676E8B50}"/>
                  </a:ext>
                </a:extLst>
              </p:cNvPr>
              <p:cNvSpPr>
                <a:spLocks noRot="1" noChangeAspect="1" noMove="1" noResize="1" noEditPoints="1" noAdjustHandles="1" noChangeArrowheads="1" noChangeShapeType="1" noTextEdit="1"/>
              </p:cNvSpPr>
              <p:nvPr/>
            </p:nvSpPr>
            <p:spPr>
              <a:xfrm>
                <a:off x="165191" y="5523051"/>
                <a:ext cx="1887312" cy="71917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6333B6EF-9274-4A99-8DFC-8501D949BEDE}"/>
                  </a:ext>
                </a:extLst>
              </p:cNvPr>
              <p:cNvSpPr/>
              <p:nvPr/>
            </p:nvSpPr>
            <p:spPr>
              <a:xfrm>
                <a:off x="1766847" y="5517409"/>
                <a:ext cx="1590756" cy="720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sSup>
                                <m:sSupPr>
                                  <m:ctrlPr>
                                    <a:rPr lang="en-US" i="1">
                                      <a:solidFill>
                                        <a:srgbClr val="E7788B"/>
                                      </a:solidFill>
                                      <a:latin typeface="Cambria Math" panose="02040503050406030204" pitchFamily="18" charset="0"/>
                                      <a:cs typeface="Times New Roman" pitchFamily="18" charset="0"/>
                                    </a:rPr>
                                  </m:ctrlPr>
                                </m:sSupPr>
                                <m:e>
                                  <m:r>
                                    <a:rPr lang="en-US" i="1">
                                      <a:solidFill>
                                        <a:srgbClr val="E7788B"/>
                                      </a:solidFill>
                                      <a:latin typeface="Cambria Math" panose="02040503050406030204" pitchFamily="18" charset="0"/>
                                      <a:cs typeface="Times New Roman" pitchFamily="18" charset="0"/>
                                    </a:rPr>
                                    <m:t>(1 </m:t>
                                  </m:r>
                                  <m:r>
                                    <m:rPr>
                                      <m:sty m:val="p"/>
                                    </m:rPr>
                                    <a:rPr lang="en-US">
                                      <a:solidFill>
                                        <a:srgbClr val="E7788B"/>
                                      </a:solidFill>
                                      <a:latin typeface="Cambria Math" panose="02040503050406030204" pitchFamily="18" charset="0"/>
                                      <a:cs typeface="Times New Roman" pitchFamily="18" charset="0"/>
                                    </a:rPr>
                                    <m:t>in</m:t>
                                  </m:r>
                                  <m:r>
                                    <a:rPr lang="en-US" i="1">
                                      <a:solidFill>
                                        <a:srgbClr val="E7788B"/>
                                      </a:solidFill>
                                      <a:latin typeface="Cambria Math" panose="02040503050406030204" pitchFamily="18" charset="0"/>
                                      <a:cs typeface="Times New Roman" pitchFamily="18" charset="0"/>
                                    </a:rPr>
                                    <m:t>)</m:t>
                                  </m:r>
                                </m:e>
                                <m:sup>
                                  <m:r>
                                    <a:rPr lang="en-US" i="1">
                                      <a:solidFill>
                                        <a:srgbClr val="E7788B"/>
                                      </a:solidFill>
                                      <a:latin typeface="Cambria Math" panose="02040503050406030204" pitchFamily="18" charset="0"/>
                                      <a:cs typeface="Times New Roman" pitchFamily="18" charset="0"/>
                                    </a:rPr>
                                    <m:t>3</m:t>
                                  </m:r>
                                </m:sup>
                              </m:sSup>
                            </m:num>
                            <m:den>
                              <m:sSup>
                                <m:sSupPr>
                                  <m:ctrlPr>
                                    <a:rPr lang="en-US" i="1">
                                      <a:solidFill>
                                        <a:srgbClr val="E7788B"/>
                                      </a:solidFill>
                                      <a:latin typeface="Cambria Math" panose="02040503050406030204" pitchFamily="18" charset="0"/>
                                      <a:cs typeface="Times New Roman" pitchFamily="18" charset="0"/>
                                    </a:rPr>
                                  </m:ctrlPr>
                                </m:sSupPr>
                                <m:e>
                                  <m:r>
                                    <a:rPr lang="en-US" i="1">
                                      <a:solidFill>
                                        <a:srgbClr val="E7788B"/>
                                      </a:solidFill>
                                      <a:latin typeface="Cambria Math" panose="02040503050406030204" pitchFamily="18" charset="0"/>
                                      <a:cs typeface="Times New Roman" pitchFamily="18" charset="0"/>
                                    </a:rPr>
                                    <m:t>(2.54 </m:t>
                                  </m:r>
                                  <m:r>
                                    <m:rPr>
                                      <m:sty m:val="p"/>
                                    </m:rPr>
                                    <a:rPr lang="en-US">
                                      <a:solidFill>
                                        <a:srgbClr val="E7788B"/>
                                      </a:solidFill>
                                      <a:latin typeface="Cambria Math" panose="02040503050406030204" pitchFamily="18" charset="0"/>
                                      <a:cs typeface="Times New Roman" pitchFamily="18" charset="0"/>
                                    </a:rPr>
                                    <m:t>cm</m:t>
                                  </m:r>
                                  <m:r>
                                    <a:rPr lang="en-US" i="1">
                                      <a:solidFill>
                                        <a:srgbClr val="E7788B"/>
                                      </a:solidFill>
                                      <a:latin typeface="Cambria Math" panose="02040503050406030204" pitchFamily="18" charset="0"/>
                                      <a:cs typeface="Times New Roman" pitchFamily="18" charset="0"/>
                                    </a:rPr>
                                    <m:t>)</m:t>
                                  </m:r>
                                </m:e>
                                <m:sup>
                                  <m:r>
                                    <a:rPr lang="en-US" i="1">
                                      <a:solidFill>
                                        <a:srgbClr val="E7788B"/>
                                      </a:solidFill>
                                      <a:latin typeface="Cambria Math" panose="02040503050406030204" pitchFamily="18" charset="0"/>
                                      <a:cs typeface="Times New Roman" pitchFamily="18" charset="0"/>
                                    </a:rPr>
                                    <m:t>3</m:t>
                                  </m:r>
                                </m:sup>
                              </m:sSup>
                            </m:den>
                          </m:f>
                        </m:e>
                      </m:d>
                    </m:oMath>
                  </m:oMathPara>
                </a14:m>
                <a:endParaRPr lang="en-US" dirty="0">
                  <a:solidFill>
                    <a:srgbClr val="E7788B"/>
                  </a:solidFill>
                  <a:latin typeface="Gill Sans MT" panose="020B0502020104020203" pitchFamily="34" charset="0"/>
                </a:endParaRPr>
              </a:p>
            </p:txBody>
          </p:sp>
        </mc:Choice>
        <mc:Fallback xmlns="">
          <p:sp>
            <p:nvSpPr>
              <p:cNvPr id="33" name="Rectangle 32">
                <a:extLst>
                  <a:ext uri="{FF2B5EF4-FFF2-40B4-BE49-F238E27FC236}">
                    <a16:creationId xmlns:a16="http://schemas.microsoft.com/office/drawing/2014/main" id="{6333B6EF-9274-4A99-8DFC-8501D949BEDE}"/>
                  </a:ext>
                </a:extLst>
              </p:cNvPr>
              <p:cNvSpPr>
                <a:spLocks noRot="1" noChangeAspect="1" noMove="1" noResize="1" noEditPoints="1" noAdjustHandles="1" noChangeArrowheads="1" noChangeShapeType="1" noTextEdit="1"/>
              </p:cNvSpPr>
              <p:nvPr/>
            </p:nvSpPr>
            <p:spPr>
              <a:xfrm>
                <a:off x="1766847" y="5517409"/>
                <a:ext cx="1590756" cy="72032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96B2BF51-E310-4F77-BD2E-79F7234A58FC}"/>
                  </a:ext>
                </a:extLst>
              </p:cNvPr>
              <p:cNvSpPr/>
              <p:nvPr/>
            </p:nvSpPr>
            <p:spPr>
              <a:xfrm>
                <a:off x="3077769" y="5525851"/>
                <a:ext cx="109382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i="0">
                                  <a:solidFill>
                                    <a:srgbClr val="E7788B"/>
                                  </a:solidFill>
                                  <a:latin typeface="Cambria Math" panose="02040503050406030204" pitchFamily="18" charset="0"/>
                                  <a:cs typeface="Times New Roman" pitchFamily="18" charset="0"/>
                                </a:rPr>
                                <m:t>1 </m:t>
                              </m:r>
                              <m:sSup>
                                <m:sSupPr>
                                  <m:ctrlPr>
                                    <a:rPr lang="en-US" i="1">
                                      <a:solidFill>
                                        <a:srgbClr val="E7788B"/>
                                      </a:solidFill>
                                      <a:latin typeface="Cambria Math" panose="02040503050406030204" pitchFamily="18" charset="0"/>
                                      <a:cs typeface="Times New Roman" pitchFamily="18" charset="0"/>
                                    </a:rPr>
                                  </m:ctrlPr>
                                </m:sSupPr>
                                <m:e>
                                  <m:r>
                                    <m:rPr>
                                      <m:sty m:val="p"/>
                                    </m:rPr>
                                    <a:rPr lang="en-US" i="0">
                                      <a:solidFill>
                                        <a:srgbClr val="E7788B"/>
                                      </a:solidFill>
                                      <a:latin typeface="Cambria Math" panose="02040503050406030204" pitchFamily="18" charset="0"/>
                                      <a:cs typeface="Times New Roman" pitchFamily="18" charset="0"/>
                                    </a:rPr>
                                    <m:t>cm</m:t>
                                  </m:r>
                                </m:e>
                                <m:sup>
                                  <m:r>
                                    <a:rPr lang="en-US" i="0">
                                      <a:solidFill>
                                        <a:srgbClr val="E7788B"/>
                                      </a:solidFill>
                                      <a:latin typeface="Cambria Math" panose="02040503050406030204" pitchFamily="18" charset="0"/>
                                      <a:cs typeface="Times New Roman" pitchFamily="18" charset="0"/>
                                    </a:rPr>
                                    <m:t>3</m:t>
                                  </m:r>
                                </m:sup>
                              </m:sSup>
                            </m:num>
                            <m:den>
                              <m:r>
                                <a:rPr lang="en-US" b="0" i="0" smtClean="0">
                                  <a:solidFill>
                                    <a:srgbClr val="E7788B"/>
                                  </a:solidFill>
                                  <a:latin typeface="Cambria Math" panose="02040503050406030204" pitchFamily="18" charset="0"/>
                                  <a:cs typeface="Times New Roman" pitchFamily="18" charset="0"/>
                                </a:rPr>
                                <m:t>1 </m:t>
                              </m:r>
                              <m:r>
                                <m:rPr>
                                  <m:sty m:val="p"/>
                                </m:rPr>
                                <a:rPr lang="en-US" b="0" i="0" smtClean="0">
                                  <a:solidFill>
                                    <a:srgbClr val="E7788B"/>
                                  </a:solidFill>
                                  <a:latin typeface="Cambria Math" panose="02040503050406030204" pitchFamily="18" charset="0"/>
                                  <a:cs typeface="Times New Roman" pitchFamily="18" charset="0"/>
                                </a:rPr>
                                <m:t>mL</m:t>
                              </m:r>
                            </m:den>
                          </m:f>
                        </m:e>
                      </m:d>
                    </m:oMath>
                  </m:oMathPara>
                </a14:m>
                <a:endParaRPr lang="en-US" dirty="0">
                  <a:solidFill>
                    <a:srgbClr val="E7788B"/>
                  </a:solidFill>
                  <a:latin typeface="Gill Sans MT" panose="020B0502020104020203" pitchFamily="34" charset="0"/>
                </a:endParaRPr>
              </a:p>
            </p:txBody>
          </p:sp>
        </mc:Choice>
        <mc:Fallback xmlns="">
          <p:sp>
            <p:nvSpPr>
              <p:cNvPr id="34" name="Rectangle 33">
                <a:extLst>
                  <a:ext uri="{FF2B5EF4-FFF2-40B4-BE49-F238E27FC236}">
                    <a16:creationId xmlns:a16="http://schemas.microsoft.com/office/drawing/2014/main" id="{96B2BF51-E310-4F77-BD2E-79F7234A58FC}"/>
                  </a:ext>
                </a:extLst>
              </p:cNvPr>
              <p:cNvSpPr>
                <a:spLocks noRot="1" noChangeAspect="1" noMove="1" noResize="1" noEditPoints="1" noAdjustHandles="1" noChangeArrowheads="1" noChangeShapeType="1" noTextEdit="1"/>
              </p:cNvSpPr>
              <p:nvPr/>
            </p:nvSpPr>
            <p:spPr>
              <a:xfrm>
                <a:off x="3077769" y="5525851"/>
                <a:ext cx="1093825" cy="71468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1902A2CE-FAE0-4FB5-A138-786492FD3488}"/>
                  </a:ext>
                </a:extLst>
              </p:cNvPr>
              <p:cNvSpPr/>
              <p:nvPr/>
            </p:nvSpPr>
            <p:spPr>
              <a:xfrm>
                <a:off x="3891301" y="5525851"/>
                <a:ext cx="173348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7788B"/>
                              </a:solidFill>
                              <a:latin typeface="Cambria Math" panose="02040503050406030204" pitchFamily="18" charset="0"/>
                              <a:cs typeface="Times New Roman" pitchFamily="18" charset="0"/>
                            </a:rPr>
                          </m:ctrlPr>
                        </m:dPr>
                        <m:e>
                          <m:f>
                            <m:fPr>
                              <m:ctrlPr>
                                <a:rPr lang="en-US" i="1">
                                  <a:solidFill>
                                    <a:srgbClr val="E7788B"/>
                                  </a:solidFill>
                                  <a:latin typeface="Cambria Math" panose="02040503050406030204" pitchFamily="18" charset="0"/>
                                  <a:cs typeface="Times New Roman" pitchFamily="18" charset="0"/>
                                </a:rPr>
                              </m:ctrlPr>
                            </m:fPr>
                            <m:num>
                              <m:r>
                                <a:rPr lang="en-US" b="0" i="1" smtClean="0">
                                  <a:solidFill>
                                    <a:srgbClr val="E7788B"/>
                                  </a:solidFill>
                                  <a:latin typeface="Cambria Math" panose="02040503050406030204" pitchFamily="18" charset="0"/>
                                  <a:cs typeface="Times New Roman" pitchFamily="18" charset="0"/>
                                </a:rPr>
                                <m:t>453.592 </m:t>
                              </m:r>
                              <m:r>
                                <m:rPr>
                                  <m:sty m:val="p"/>
                                </m:rPr>
                                <a:rPr lang="en-US" b="0" i="0" smtClean="0">
                                  <a:solidFill>
                                    <a:srgbClr val="E7788B"/>
                                  </a:solidFill>
                                  <a:latin typeface="Cambria Math" panose="02040503050406030204" pitchFamily="18" charset="0"/>
                                  <a:cs typeface="Times New Roman" pitchFamily="18" charset="0"/>
                                </a:rPr>
                                <m:t>g</m:t>
                              </m:r>
                            </m:num>
                            <m:den>
                              <m:r>
                                <a:rPr lang="en-US" b="0" i="0" smtClean="0">
                                  <a:solidFill>
                                    <a:srgbClr val="E7788B"/>
                                  </a:solidFill>
                                  <a:latin typeface="Cambria Math" panose="02040503050406030204" pitchFamily="18" charset="0"/>
                                  <a:cs typeface="Times New Roman" pitchFamily="18" charset="0"/>
                                </a:rPr>
                                <m:t>1 </m:t>
                              </m:r>
                              <m:r>
                                <m:rPr>
                                  <m:sty m:val="p"/>
                                </m:rPr>
                                <a:rPr lang="en-US" b="0" i="0" smtClean="0">
                                  <a:solidFill>
                                    <a:srgbClr val="E7788B"/>
                                  </a:solidFill>
                                  <a:latin typeface="Cambria Math" panose="02040503050406030204" pitchFamily="18" charset="0"/>
                                  <a:cs typeface="Times New Roman" pitchFamily="18" charset="0"/>
                                </a:rPr>
                                <m:t>lb</m:t>
                              </m:r>
                            </m:den>
                          </m:f>
                        </m:e>
                      </m:d>
                      <m:r>
                        <a:rPr lang="en-US" b="0" i="0" smtClean="0">
                          <a:solidFill>
                            <a:srgbClr val="E7788B"/>
                          </a:solidFill>
                          <a:latin typeface="Cambria Math" panose="02040503050406030204" pitchFamily="18" charset="0"/>
                          <a:cs typeface="Times New Roman" pitchFamily="18" charset="0"/>
                        </a:rPr>
                        <m:t>=</m:t>
                      </m:r>
                    </m:oMath>
                  </m:oMathPara>
                </a14:m>
                <a:endParaRPr lang="en-US" dirty="0">
                  <a:solidFill>
                    <a:srgbClr val="E7788B"/>
                  </a:solidFill>
                  <a:latin typeface="Gill Sans MT" panose="020B0502020104020203" pitchFamily="34" charset="0"/>
                </a:endParaRPr>
              </a:p>
            </p:txBody>
          </p:sp>
        </mc:Choice>
        <mc:Fallback xmlns="">
          <p:sp>
            <p:nvSpPr>
              <p:cNvPr id="35" name="Rectangle 34">
                <a:extLst>
                  <a:ext uri="{FF2B5EF4-FFF2-40B4-BE49-F238E27FC236}">
                    <a16:creationId xmlns:a16="http://schemas.microsoft.com/office/drawing/2014/main" id="{1902A2CE-FAE0-4FB5-A138-786492FD3488}"/>
                  </a:ext>
                </a:extLst>
              </p:cNvPr>
              <p:cNvSpPr>
                <a:spLocks noRot="1" noChangeAspect="1" noMove="1" noResize="1" noEditPoints="1" noAdjustHandles="1" noChangeArrowheads="1" noChangeShapeType="1" noTextEdit="1"/>
              </p:cNvSpPr>
              <p:nvPr/>
            </p:nvSpPr>
            <p:spPr>
              <a:xfrm>
                <a:off x="3891301" y="5525851"/>
                <a:ext cx="1733488" cy="714683"/>
              </a:xfrm>
              <a:prstGeom prst="rect">
                <a:avLst/>
              </a:prstGeom>
              <a:blipFill>
                <a:blip r:embed="rId11"/>
                <a:stretch>
                  <a:fillRect/>
                </a:stretch>
              </a:blipFill>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EC5E73F7-B153-45CE-A2E9-4ED2DF838FE2}"/>
              </a:ext>
            </a:extLst>
          </p:cNvPr>
          <p:cNvCxnSpPr>
            <a:cxnSpLocks noChangeShapeType="1"/>
          </p:cNvCxnSpPr>
          <p:nvPr/>
        </p:nvCxnSpPr>
        <p:spPr bwMode="auto">
          <a:xfrm flipV="1">
            <a:off x="1552071" y="5630777"/>
            <a:ext cx="215065" cy="156136"/>
          </a:xfrm>
          <a:prstGeom prst="line">
            <a:avLst/>
          </a:prstGeom>
          <a:noFill/>
          <a:ln w="38100" algn="ctr">
            <a:solidFill>
              <a:srgbClr val="67AEB6"/>
            </a:solidFill>
            <a:round/>
            <a:headEnd/>
            <a:tailEnd/>
          </a:ln>
        </p:spPr>
      </p:cxnSp>
      <p:cxnSp>
        <p:nvCxnSpPr>
          <p:cNvPr id="37" name="Straight Connector 36">
            <a:extLst>
              <a:ext uri="{FF2B5EF4-FFF2-40B4-BE49-F238E27FC236}">
                <a16:creationId xmlns:a16="http://schemas.microsoft.com/office/drawing/2014/main" id="{2B6EB663-A5F7-4D57-B70F-3BB32A30E3DA}"/>
              </a:ext>
            </a:extLst>
          </p:cNvPr>
          <p:cNvCxnSpPr>
            <a:cxnSpLocks noChangeShapeType="1"/>
          </p:cNvCxnSpPr>
          <p:nvPr/>
        </p:nvCxnSpPr>
        <p:spPr bwMode="auto">
          <a:xfrm flipV="1">
            <a:off x="2595855" y="5630777"/>
            <a:ext cx="215065" cy="156136"/>
          </a:xfrm>
          <a:prstGeom prst="line">
            <a:avLst/>
          </a:prstGeom>
          <a:noFill/>
          <a:ln w="38100" algn="ctr">
            <a:solidFill>
              <a:srgbClr val="67AEB6"/>
            </a:solidFill>
            <a:round/>
            <a:headEnd/>
            <a:tailEnd/>
          </a:ln>
        </p:spPr>
      </p:cxnSp>
      <p:cxnSp>
        <p:nvCxnSpPr>
          <p:cNvPr id="38" name="Straight Connector 37">
            <a:extLst>
              <a:ext uri="{FF2B5EF4-FFF2-40B4-BE49-F238E27FC236}">
                <a16:creationId xmlns:a16="http://schemas.microsoft.com/office/drawing/2014/main" id="{A4C9D0C2-6830-495A-8783-A7853487B333}"/>
              </a:ext>
            </a:extLst>
          </p:cNvPr>
          <p:cNvCxnSpPr>
            <a:cxnSpLocks noChangeShapeType="1"/>
          </p:cNvCxnSpPr>
          <p:nvPr/>
        </p:nvCxnSpPr>
        <p:spPr bwMode="auto">
          <a:xfrm flipV="1">
            <a:off x="3621121" y="5630777"/>
            <a:ext cx="215065" cy="156136"/>
          </a:xfrm>
          <a:prstGeom prst="line">
            <a:avLst/>
          </a:prstGeom>
          <a:noFill/>
          <a:ln w="38100" algn="ctr">
            <a:solidFill>
              <a:srgbClr val="67AEB6"/>
            </a:solidFill>
            <a:round/>
            <a:headEnd/>
            <a:tailEnd/>
          </a:ln>
        </p:spPr>
      </p:cxnSp>
      <p:cxnSp>
        <p:nvCxnSpPr>
          <p:cNvPr id="39" name="Straight Connector 38">
            <a:extLst>
              <a:ext uri="{FF2B5EF4-FFF2-40B4-BE49-F238E27FC236}">
                <a16:creationId xmlns:a16="http://schemas.microsoft.com/office/drawing/2014/main" id="{C05C3C6C-731D-414F-B03E-5A1672EA0385}"/>
              </a:ext>
            </a:extLst>
          </p:cNvPr>
          <p:cNvCxnSpPr>
            <a:cxnSpLocks noChangeShapeType="1"/>
          </p:cNvCxnSpPr>
          <p:nvPr/>
        </p:nvCxnSpPr>
        <p:spPr bwMode="auto">
          <a:xfrm flipV="1">
            <a:off x="991598" y="6000984"/>
            <a:ext cx="215065" cy="156136"/>
          </a:xfrm>
          <a:prstGeom prst="line">
            <a:avLst/>
          </a:prstGeom>
          <a:noFill/>
          <a:ln w="38100" algn="ctr">
            <a:solidFill>
              <a:srgbClr val="67AEB6"/>
            </a:solidFill>
            <a:round/>
            <a:headEnd/>
            <a:tailEnd/>
          </a:ln>
        </p:spPr>
      </p:cxnSp>
      <p:cxnSp>
        <p:nvCxnSpPr>
          <p:cNvPr id="40" name="Straight Connector 39">
            <a:extLst>
              <a:ext uri="{FF2B5EF4-FFF2-40B4-BE49-F238E27FC236}">
                <a16:creationId xmlns:a16="http://schemas.microsoft.com/office/drawing/2014/main" id="{68CA5E9F-21F3-462D-92AE-D75972387342}"/>
              </a:ext>
            </a:extLst>
          </p:cNvPr>
          <p:cNvCxnSpPr>
            <a:cxnSpLocks noChangeShapeType="1"/>
          </p:cNvCxnSpPr>
          <p:nvPr/>
        </p:nvCxnSpPr>
        <p:spPr bwMode="auto">
          <a:xfrm flipV="1">
            <a:off x="2627068" y="6000984"/>
            <a:ext cx="215065" cy="156136"/>
          </a:xfrm>
          <a:prstGeom prst="line">
            <a:avLst/>
          </a:prstGeom>
          <a:noFill/>
          <a:ln w="38100" algn="ctr">
            <a:solidFill>
              <a:srgbClr val="67AEB6"/>
            </a:solidFill>
            <a:round/>
            <a:headEnd/>
            <a:tailEnd/>
          </a:ln>
        </p:spPr>
      </p:cxnSp>
      <p:cxnSp>
        <p:nvCxnSpPr>
          <p:cNvPr id="41" name="Straight Connector 40">
            <a:extLst>
              <a:ext uri="{FF2B5EF4-FFF2-40B4-BE49-F238E27FC236}">
                <a16:creationId xmlns:a16="http://schemas.microsoft.com/office/drawing/2014/main" id="{DE266395-DD2C-4512-B6A8-C82ADFFE6FFA}"/>
              </a:ext>
            </a:extLst>
          </p:cNvPr>
          <p:cNvCxnSpPr>
            <a:cxnSpLocks noChangeShapeType="1"/>
          </p:cNvCxnSpPr>
          <p:nvPr/>
        </p:nvCxnSpPr>
        <p:spPr bwMode="auto">
          <a:xfrm flipV="1">
            <a:off x="4625332" y="6000984"/>
            <a:ext cx="215065" cy="156136"/>
          </a:xfrm>
          <a:prstGeom prst="line">
            <a:avLst/>
          </a:prstGeom>
          <a:noFill/>
          <a:ln w="38100" algn="ctr">
            <a:solidFill>
              <a:srgbClr val="67AEB6"/>
            </a:solidFill>
            <a:round/>
            <a:headEnd/>
            <a:tailEnd/>
          </a:ln>
        </p:spPr>
      </p:cxn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C56BC555-A608-45B7-953B-56EFF2877EA7}"/>
                  </a:ext>
                </a:extLst>
              </p:cNvPr>
              <p:cNvSpPr/>
              <p:nvPr/>
            </p:nvSpPr>
            <p:spPr>
              <a:xfrm>
                <a:off x="5423018" y="5560264"/>
                <a:ext cx="1103187" cy="612732"/>
              </a:xfrm>
              <a:prstGeom prst="rect">
                <a:avLst/>
              </a:prstGeom>
            </p:spPr>
            <p:txBody>
              <a:bodyPr wrap="none">
                <a:spAutoFit/>
              </a:bodyPr>
              <a:lstStyle/>
              <a:p>
                <a:pPr lvl="0" eaLnBrk="0" hangingPunct="0">
                  <a:buClr>
                    <a:srgbClr val="000000"/>
                  </a:buClr>
                  <a:buSzPct val="100000"/>
                  <a:tabLst>
                    <a:tab pos="914400" algn="l"/>
                  </a:tabLst>
                </a:pPr>
                <a14:m>
                  <m:oMathPara xmlns:m="http://schemas.openxmlformats.org/officeDocument/2006/math">
                    <m:oMathParaPr>
                      <m:jc m:val="centerGroup"/>
                    </m:oMathParaPr>
                    <m:oMath xmlns:m="http://schemas.openxmlformats.org/officeDocument/2006/math">
                      <m:f>
                        <m:fPr>
                          <m:ctrlPr>
                            <a:rPr lang="en-US" i="1" smtClean="0">
                              <a:solidFill>
                                <a:srgbClr val="E7788B"/>
                              </a:solidFill>
                              <a:latin typeface="Cambria Math" panose="02040503050406030204" pitchFamily="18" charset="0"/>
                              <a:cs typeface="Times New Roman" pitchFamily="18" charset="0"/>
                            </a:rPr>
                          </m:ctrlPr>
                        </m:fPr>
                        <m:num>
                          <m:r>
                            <a:rPr lang="en-US" b="0" i="0" smtClean="0">
                              <a:solidFill>
                                <a:srgbClr val="E7788B"/>
                              </a:solidFill>
                              <a:latin typeface="Cambria Math" panose="02040503050406030204" pitchFamily="18" charset="0"/>
                              <a:cs typeface="Times New Roman" pitchFamily="18" charset="0"/>
                            </a:rPr>
                            <m:t>0.0079 </m:t>
                          </m:r>
                          <m:r>
                            <m:rPr>
                              <m:sty m:val="p"/>
                            </m:rPr>
                            <a:rPr lang="en-US" b="0" i="0" smtClean="0">
                              <a:solidFill>
                                <a:srgbClr val="E7788B"/>
                              </a:solidFill>
                              <a:latin typeface="Cambria Math" panose="02040503050406030204" pitchFamily="18" charset="0"/>
                              <a:cs typeface="Times New Roman" pitchFamily="18" charset="0"/>
                            </a:rPr>
                            <m:t>g</m:t>
                          </m:r>
                        </m:num>
                        <m:den>
                          <m:r>
                            <a:rPr lang="en-US" b="0" i="0" smtClean="0">
                              <a:solidFill>
                                <a:srgbClr val="E7788B"/>
                              </a:solidFill>
                              <a:latin typeface="Cambria Math" panose="02040503050406030204" pitchFamily="18" charset="0"/>
                              <a:cs typeface="Times New Roman" pitchFamily="18" charset="0"/>
                            </a:rPr>
                            <m:t>1 </m:t>
                          </m:r>
                          <m:r>
                            <m:rPr>
                              <m:sty m:val="p"/>
                            </m:rPr>
                            <a:rPr lang="en-US" b="0" i="0" smtClean="0">
                              <a:solidFill>
                                <a:srgbClr val="E7788B"/>
                              </a:solidFill>
                              <a:latin typeface="Cambria Math" panose="02040503050406030204" pitchFamily="18" charset="0"/>
                              <a:cs typeface="Times New Roman" pitchFamily="18" charset="0"/>
                            </a:rPr>
                            <m:t>mL</m:t>
                          </m:r>
                        </m:den>
                      </m:f>
                    </m:oMath>
                  </m:oMathPara>
                </a14:m>
                <a:endParaRPr lang="en-US" dirty="0">
                  <a:solidFill>
                    <a:srgbClr val="E7788B"/>
                  </a:solidFill>
                  <a:latin typeface="Gill Sans MT" panose="020B0502020104020203" pitchFamily="34" charset="0"/>
                  <a:cs typeface="Times New Roman" pitchFamily="18" charset="0"/>
                </a:endParaRPr>
              </a:p>
            </p:txBody>
          </p:sp>
        </mc:Choice>
        <mc:Fallback xmlns="">
          <p:sp>
            <p:nvSpPr>
              <p:cNvPr id="42" name="Rectangle 41">
                <a:extLst>
                  <a:ext uri="{FF2B5EF4-FFF2-40B4-BE49-F238E27FC236}">
                    <a16:creationId xmlns:a16="http://schemas.microsoft.com/office/drawing/2014/main" id="{C56BC555-A608-45B7-953B-56EFF2877EA7}"/>
                  </a:ext>
                </a:extLst>
              </p:cNvPr>
              <p:cNvSpPr>
                <a:spLocks noRot="1" noChangeAspect="1" noMove="1" noResize="1" noEditPoints="1" noAdjustHandles="1" noChangeArrowheads="1" noChangeShapeType="1" noTextEdit="1"/>
              </p:cNvSpPr>
              <p:nvPr/>
            </p:nvSpPr>
            <p:spPr>
              <a:xfrm>
                <a:off x="5423018" y="5560264"/>
                <a:ext cx="1103187" cy="612732"/>
              </a:xfrm>
              <a:prstGeom prst="rect">
                <a:avLst/>
              </a:prstGeom>
              <a:blipFill>
                <a:blip r:embed="rId12"/>
                <a:stretch>
                  <a:fillRect/>
                </a:stretch>
              </a:blipFill>
            </p:spPr>
            <p:txBody>
              <a:bodyPr/>
              <a:lstStyle/>
              <a:p>
                <a:r>
                  <a:rPr lang="en-US">
                    <a:noFill/>
                  </a:rPr>
                  <a:t> </a:t>
                </a:r>
              </a:p>
            </p:txBody>
          </p:sp>
        </mc:Fallback>
      </mc:AlternateContent>
      <p:cxnSp>
        <p:nvCxnSpPr>
          <p:cNvPr id="43" name="Straight Connector 42">
            <a:extLst>
              <a:ext uri="{FF2B5EF4-FFF2-40B4-BE49-F238E27FC236}">
                <a16:creationId xmlns:a16="http://schemas.microsoft.com/office/drawing/2014/main" id="{F83BDE9A-6AF8-4167-909F-3CB14AB99273}"/>
              </a:ext>
            </a:extLst>
          </p:cNvPr>
          <p:cNvCxnSpPr>
            <a:cxnSpLocks noChangeShapeType="1"/>
          </p:cNvCxnSpPr>
          <p:nvPr/>
        </p:nvCxnSpPr>
        <p:spPr bwMode="auto">
          <a:xfrm flipV="1">
            <a:off x="4426911" y="1785642"/>
            <a:ext cx="215065" cy="156136"/>
          </a:xfrm>
          <a:prstGeom prst="line">
            <a:avLst/>
          </a:prstGeom>
          <a:noFill/>
          <a:ln w="38100" algn="ctr">
            <a:solidFill>
              <a:srgbClr val="67AEB6"/>
            </a:solidFill>
            <a:round/>
            <a:headEnd/>
            <a:tailEnd/>
          </a:ln>
        </p:spPr>
      </p:cxnSp>
      <p:cxnSp>
        <p:nvCxnSpPr>
          <p:cNvPr id="44" name="Straight Connector 43">
            <a:extLst>
              <a:ext uri="{FF2B5EF4-FFF2-40B4-BE49-F238E27FC236}">
                <a16:creationId xmlns:a16="http://schemas.microsoft.com/office/drawing/2014/main" id="{3C84908B-EA1D-4A19-AF81-71CADD95699C}"/>
              </a:ext>
            </a:extLst>
          </p:cNvPr>
          <p:cNvCxnSpPr>
            <a:cxnSpLocks noChangeShapeType="1"/>
          </p:cNvCxnSpPr>
          <p:nvPr/>
        </p:nvCxnSpPr>
        <p:spPr bwMode="auto">
          <a:xfrm flipV="1">
            <a:off x="5216228" y="2108686"/>
            <a:ext cx="215065" cy="156136"/>
          </a:xfrm>
          <a:prstGeom prst="line">
            <a:avLst/>
          </a:prstGeom>
          <a:noFill/>
          <a:ln w="38100" algn="ctr">
            <a:solidFill>
              <a:srgbClr val="67AEB6"/>
            </a:solidFill>
            <a:round/>
            <a:headEnd/>
            <a:tailEnd/>
          </a:ln>
        </p:spPr>
      </p:cxnSp>
      <p:cxnSp>
        <p:nvCxnSpPr>
          <p:cNvPr id="45" name="Straight Connector 44">
            <a:extLst>
              <a:ext uri="{FF2B5EF4-FFF2-40B4-BE49-F238E27FC236}">
                <a16:creationId xmlns:a16="http://schemas.microsoft.com/office/drawing/2014/main" id="{DA33203D-F25E-44A8-A64E-881569D02D07}"/>
              </a:ext>
            </a:extLst>
          </p:cNvPr>
          <p:cNvCxnSpPr>
            <a:cxnSpLocks noChangeShapeType="1"/>
          </p:cNvCxnSpPr>
          <p:nvPr/>
        </p:nvCxnSpPr>
        <p:spPr bwMode="auto">
          <a:xfrm flipV="1">
            <a:off x="5431749" y="1806839"/>
            <a:ext cx="215065" cy="156136"/>
          </a:xfrm>
          <a:prstGeom prst="line">
            <a:avLst/>
          </a:prstGeom>
          <a:noFill/>
          <a:ln w="38100" algn="ctr">
            <a:solidFill>
              <a:srgbClr val="67AEB6"/>
            </a:solidFill>
            <a:round/>
            <a:headEnd/>
            <a:tailEnd/>
          </a:ln>
        </p:spPr>
      </p:cxnSp>
      <p:cxnSp>
        <p:nvCxnSpPr>
          <p:cNvPr id="46" name="Straight Connector 45">
            <a:extLst>
              <a:ext uri="{FF2B5EF4-FFF2-40B4-BE49-F238E27FC236}">
                <a16:creationId xmlns:a16="http://schemas.microsoft.com/office/drawing/2014/main" id="{5728B0AD-10C8-453D-9E7E-EEF45221B1B2}"/>
              </a:ext>
            </a:extLst>
          </p:cNvPr>
          <p:cNvCxnSpPr>
            <a:cxnSpLocks noChangeShapeType="1"/>
          </p:cNvCxnSpPr>
          <p:nvPr/>
        </p:nvCxnSpPr>
        <p:spPr bwMode="auto">
          <a:xfrm flipV="1">
            <a:off x="6861505" y="2140280"/>
            <a:ext cx="215065" cy="156136"/>
          </a:xfrm>
          <a:prstGeom prst="line">
            <a:avLst/>
          </a:prstGeom>
          <a:noFill/>
          <a:ln w="38100" algn="ctr">
            <a:solidFill>
              <a:srgbClr val="67AEB6"/>
            </a:solidFill>
            <a:round/>
            <a:headEnd/>
            <a:tailEnd/>
          </a:ln>
        </p:spPr>
      </p:cxnSp>
    </p:spTree>
    <p:extLst>
      <p:ext uri="{BB962C8B-B14F-4D97-AF65-F5344CB8AC3E}">
        <p14:creationId xmlns:p14="http://schemas.microsoft.com/office/powerpoint/2010/main" val="308347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30" grpId="0"/>
      <p:bldP spid="31" grpId="0"/>
      <p:bldP spid="32" grpId="0"/>
      <p:bldP spid="33" grpId="0"/>
      <p:bldP spid="34" grpId="0"/>
      <p:bldP spid="35"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5</a:t>
            </a:fld>
            <a:endParaRPr lang="en-US" dirty="0">
              <a:solidFill>
                <a:schemeClr val="bg1"/>
              </a:solidFill>
            </a:endParaRPr>
          </a:p>
        </p:txBody>
      </p:sp>
      <p:sp>
        <p:nvSpPr>
          <p:cNvPr id="8" name="Rectangle 2">
            <a:extLst>
              <a:ext uri="{FF2B5EF4-FFF2-40B4-BE49-F238E27FC236}">
                <a16:creationId xmlns:a16="http://schemas.microsoft.com/office/drawing/2014/main" id="{609B9E75-8913-4259-A8EA-9FEF28A10926}"/>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Classification of Matter</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9" name="TextBox 8">
            <a:extLst>
              <a:ext uri="{FF2B5EF4-FFF2-40B4-BE49-F238E27FC236}">
                <a16:creationId xmlns:a16="http://schemas.microsoft.com/office/drawing/2014/main" id="{A152947B-0F9D-4654-A8E2-961F531BCF3B}"/>
              </a:ext>
            </a:extLst>
          </p:cNvPr>
          <p:cNvSpPr txBox="1">
            <a:spLocks noChangeArrowheads="1"/>
          </p:cNvSpPr>
          <p:nvPr/>
        </p:nvSpPr>
        <p:spPr bwMode="auto">
          <a:xfrm>
            <a:off x="72554" y="2079622"/>
            <a:ext cx="8780427" cy="541046"/>
          </a:xfrm>
          <a:prstGeom prst="rect">
            <a:avLst/>
          </a:prstGeom>
          <a:noFill/>
          <a:ln w="9525">
            <a:noFill/>
            <a:miter lim="800000"/>
            <a:headEnd/>
            <a:tailEnd/>
          </a:ln>
        </p:spPr>
        <p:txBody>
          <a:bodyPr wrap="square">
            <a:spAutoFit/>
          </a:bodyPr>
          <a:lstStyle/>
          <a:p>
            <a:pPr eaLnBrk="0" hangingPunct="0">
              <a:lnSpc>
                <a:spcPct val="81000"/>
              </a:lnSpc>
              <a:buClr>
                <a:srgbClr val="000000"/>
              </a:buClr>
              <a:buSzPct val="100000"/>
              <a:buFont typeface="Arial" charset="0"/>
              <a:buNone/>
              <a:defRPr/>
            </a:pPr>
            <a:r>
              <a:rPr lang="en-US" b="1" dirty="0">
                <a:solidFill>
                  <a:srgbClr val="E7788B"/>
                </a:solidFill>
                <a:latin typeface="Gill Sans MT" panose="020B0502020104020203" pitchFamily="34" charset="0"/>
                <a:cs typeface="Times New Roman" pitchFamily="18" charset="0"/>
              </a:rPr>
              <a:t>Pure Substance</a:t>
            </a:r>
            <a:r>
              <a:rPr lang="en-US" b="1" dirty="0">
                <a:solidFill>
                  <a:schemeClr val="tx1">
                    <a:lumMod val="75000"/>
                    <a:lumOff val="25000"/>
                  </a:schemeClr>
                </a:solidFill>
                <a:latin typeface="Gill Sans MT" panose="020B0502020104020203" pitchFamily="34" charset="0"/>
                <a:cs typeface="Times New Roman" pitchFamily="18" charset="0"/>
              </a:rPr>
              <a:t> </a:t>
            </a:r>
            <a:r>
              <a:rPr lang="en-US" dirty="0">
                <a:solidFill>
                  <a:schemeClr val="tx1">
                    <a:lumMod val="75000"/>
                    <a:lumOff val="25000"/>
                  </a:schemeClr>
                </a:solidFill>
                <a:latin typeface="Gill Sans MT" panose="020B0502020104020203" pitchFamily="34" charset="0"/>
                <a:cs typeface="Times New Roman" pitchFamily="18" charset="0"/>
              </a:rPr>
              <a:t>is a form of matter that has definite composition and distinct properties.</a:t>
            </a:r>
          </a:p>
          <a:p>
            <a:pPr marL="742950" lvl="1" indent="-285750" eaLnBrk="0" hangingPunct="0">
              <a:lnSpc>
                <a:spcPct val="81000"/>
              </a:lnSpc>
              <a:buClr>
                <a:srgbClr val="000000"/>
              </a:buClr>
              <a:buSzPct val="100000"/>
              <a:buFont typeface="Arial" panose="020B0604020202020204" pitchFamily="34" charset="0"/>
              <a:buChar char="•"/>
              <a:defRPr/>
            </a:pPr>
            <a:r>
              <a:rPr lang="en-US" dirty="0">
                <a:solidFill>
                  <a:schemeClr val="tx1">
                    <a:lumMod val="75000"/>
                    <a:lumOff val="25000"/>
                  </a:schemeClr>
                </a:solidFill>
                <a:latin typeface="Gill Sans MT" panose="020B0502020104020203" pitchFamily="34" charset="0"/>
                <a:cs typeface="Times New Roman" pitchFamily="18" charset="0"/>
              </a:rPr>
              <a:t>Examples: salt (sodium chloride), iron, water, mercury, carbon dioxide, and oxygen</a:t>
            </a:r>
          </a:p>
        </p:txBody>
      </p:sp>
      <p:sp>
        <p:nvSpPr>
          <p:cNvPr id="10" name="TextBox 9">
            <a:extLst>
              <a:ext uri="{FF2B5EF4-FFF2-40B4-BE49-F238E27FC236}">
                <a16:creationId xmlns:a16="http://schemas.microsoft.com/office/drawing/2014/main" id="{758E68A4-04ED-4BA1-AFB4-22082FC0E7D5}"/>
              </a:ext>
            </a:extLst>
          </p:cNvPr>
          <p:cNvSpPr txBox="1">
            <a:spLocks noChangeArrowheads="1"/>
          </p:cNvSpPr>
          <p:nvPr/>
        </p:nvSpPr>
        <p:spPr bwMode="auto">
          <a:xfrm>
            <a:off x="72554" y="5004631"/>
            <a:ext cx="8780427" cy="1477328"/>
          </a:xfrm>
          <a:prstGeom prst="rect">
            <a:avLst/>
          </a:prstGeom>
          <a:noFill/>
          <a:ln w="9525">
            <a:noFill/>
            <a:miter lim="800000"/>
            <a:headEnd/>
            <a:tailEnd/>
          </a:ln>
        </p:spPr>
        <p:txBody>
          <a:bodyPr wrap="square">
            <a:spAutoFit/>
          </a:bodyPr>
          <a:lstStyle/>
          <a:p>
            <a:pPr eaLnBrk="0" hangingPunct="0">
              <a:buClr>
                <a:srgbClr val="000000"/>
              </a:buClr>
              <a:buSzPct val="100000"/>
              <a:defRPr/>
            </a:pPr>
            <a:r>
              <a:rPr lang="en-US" b="1" dirty="0">
                <a:solidFill>
                  <a:srgbClr val="E7788B"/>
                </a:solidFill>
                <a:latin typeface="Gill Sans MT" panose="020B0502020104020203" pitchFamily="34" charset="0"/>
                <a:cs typeface="Times New Roman" pitchFamily="18" charset="0"/>
              </a:rPr>
              <a:t>Mixture</a:t>
            </a:r>
            <a:r>
              <a:rPr lang="en-US" b="1" dirty="0">
                <a:solidFill>
                  <a:schemeClr val="tx1">
                    <a:lumMod val="75000"/>
                    <a:lumOff val="25000"/>
                  </a:schemeClr>
                </a:solidFill>
                <a:latin typeface="Gill Sans MT" panose="020B0502020104020203" pitchFamily="34" charset="0"/>
                <a:cs typeface="Times New Roman" pitchFamily="18" charset="0"/>
              </a:rPr>
              <a:t> </a:t>
            </a:r>
            <a:r>
              <a:rPr lang="en-US" dirty="0">
                <a:solidFill>
                  <a:schemeClr val="tx1">
                    <a:lumMod val="75000"/>
                    <a:lumOff val="25000"/>
                  </a:schemeClr>
                </a:solidFill>
                <a:latin typeface="Gill Sans MT" panose="020B0502020104020203" pitchFamily="34" charset="0"/>
                <a:cs typeface="Times New Roman" pitchFamily="18" charset="0"/>
              </a:rPr>
              <a:t>is a physical combination of two or more substances.</a:t>
            </a:r>
          </a:p>
          <a:p>
            <a:pPr marL="285750" indent="-285750" eaLnBrk="0" hangingPunct="0">
              <a:buClr>
                <a:srgbClr val="000000"/>
              </a:buClr>
              <a:buSzPct val="100000"/>
              <a:buFont typeface="Arial" panose="020B0604020202020204" pitchFamily="34" charset="0"/>
              <a:buChar char="•"/>
              <a:defRPr/>
            </a:pPr>
            <a:r>
              <a:rPr lang="en-US" dirty="0">
                <a:solidFill>
                  <a:schemeClr val="tx1">
                    <a:lumMod val="75000"/>
                    <a:lumOff val="25000"/>
                  </a:schemeClr>
                </a:solidFill>
                <a:latin typeface="Gill Sans MT" panose="020B0502020104020203" pitchFamily="34" charset="0"/>
                <a:cs typeface="Times New Roman" pitchFamily="18" charset="0"/>
              </a:rPr>
              <a:t>A </a:t>
            </a:r>
            <a:r>
              <a:rPr lang="en-US" b="1" dirty="0">
                <a:solidFill>
                  <a:srgbClr val="E7788B"/>
                </a:solidFill>
                <a:latin typeface="Gill Sans MT" panose="020B0502020104020203" pitchFamily="34" charset="0"/>
                <a:cs typeface="Times New Roman" pitchFamily="18" charset="0"/>
              </a:rPr>
              <a:t>homogeneous</a:t>
            </a:r>
            <a:r>
              <a:rPr lang="en-US" b="1" dirty="0">
                <a:solidFill>
                  <a:schemeClr val="tx1">
                    <a:lumMod val="75000"/>
                    <a:lumOff val="25000"/>
                  </a:schemeClr>
                </a:solidFill>
                <a:latin typeface="Gill Sans MT" panose="020B0502020104020203" pitchFamily="34" charset="0"/>
                <a:cs typeface="Times New Roman" pitchFamily="18" charset="0"/>
              </a:rPr>
              <a:t> </a:t>
            </a:r>
            <a:r>
              <a:rPr lang="en-US" b="1" dirty="0">
                <a:solidFill>
                  <a:srgbClr val="E7788B"/>
                </a:solidFill>
                <a:latin typeface="Gill Sans MT" panose="020B0502020104020203" pitchFamily="34" charset="0"/>
                <a:cs typeface="Times New Roman" pitchFamily="18" charset="0"/>
              </a:rPr>
              <a:t>mixture</a:t>
            </a:r>
            <a:r>
              <a:rPr lang="en-US" b="1" dirty="0">
                <a:solidFill>
                  <a:schemeClr val="tx1">
                    <a:lumMod val="75000"/>
                    <a:lumOff val="25000"/>
                  </a:schemeClr>
                </a:solidFill>
                <a:latin typeface="Gill Sans MT" panose="020B0502020104020203" pitchFamily="34" charset="0"/>
                <a:cs typeface="Times New Roman" pitchFamily="18" charset="0"/>
              </a:rPr>
              <a:t> </a:t>
            </a:r>
            <a:r>
              <a:rPr lang="en-US" dirty="0">
                <a:solidFill>
                  <a:schemeClr val="tx1">
                    <a:lumMod val="75000"/>
                    <a:lumOff val="25000"/>
                  </a:schemeClr>
                </a:solidFill>
                <a:latin typeface="Gill Sans MT" panose="020B0502020104020203" pitchFamily="34" charset="0"/>
                <a:cs typeface="Times New Roman" pitchFamily="18" charset="0"/>
              </a:rPr>
              <a:t>is uniform throughout. Also called a </a:t>
            </a:r>
            <a:r>
              <a:rPr lang="en-US" b="1" dirty="0">
                <a:solidFill>
                  <a:srgbClr val="E7788B"/>
                </a:solidFill>
                <a:latin typeface="Gill Sans MT" panose="020B0502020104020203" pitchFamily="34" charset="0"/>
                <a:cs typeface="Times New Roman" pitchFamily="18" charset="0"/>
              </a:rPr>
              <a:t>solution</a:t>
            </a:r>
            <a:r>
              <a:rPr lang="en-US" dirty="0">
                <a:solidFill>
                  <a:schemeClr val="tx1">
                    <a:lumMod val="75000"/>
                    <a:lumOff val="25000"/>
                  </a:schemeClr>
                </a:solidFill>
                <a:latin typeface="Gill Sans MT" panose="020B0502020104020203" pitchFamily="34" charset="0"/>
                <a:cs typeface="Times New Roman" pitchFamily="18" charset="0"/>
              </a:rPr>
              <a:t>. </a:t>
            </a:r>
          </a:p>
          <a:p>
            <a:pPr marL="742950" lvl="1" indent="-285750" eaLnBrk="0" hangingPunct="0">
              <a:buClr>
                <a:srgbClr val="000000"/>
              </a:buClr>
              <a:buSzPct val="100000"/>
              <a:buFont typeface="Arial" panose="020B0604020202020204" pitchFamily="34" charset="0"/>
              <a:buChar char="•"/>
              <a:defRPr/>
            </a:pPr>
            <a:r>
              <a:rPr lang="en-US" dirty="0">
                <a:solidFill>
                  <a:schemeClr val="tx1">
                    <a:lumMod val="75000"/>
                    <a:lumOff val="25000"/>
                  </a:schemeClr>
                </a:solidFill>
                <a:latin typeface="Gill Sans MT" panose="020B0502020104020203" pitchFamily="34" charset="0"/>
                <a:cs typeface="Times New Roman" pitchFamily="18" charset="0"/>
              </a:rPr>
              <a:t>(Examples: seawater, apple juice)</a:t>
            </a:r>
          </a:p>
          <a:p>
            <a:pPr marL="285750" indent="-285750" eaLnBrk="0" hangingPunct="0">
              <a:buClr>
                <a:srgbClr val="000000"/>
              </a:buClr>
              <a:buSzPct val="100000"/>
              <a:buFont typeface="Arial" panose="020B0604020202020204" pitchFamily="34" charset="0"/>
              <a:buChar char="•"/>
              <a:defRPr/>
            </a:pPr>
            <a:r>
              <a:rPr lang="en-US" dirty="0">
                <a:solidFill>
                  <a:schemeClr val="tx1">
                    <a:lumMod val="75000"/>
                    <a:lumOff val="25000"/>
                  </a:schemeClr>
                </a:solidFill>
                <a:latin typeface="Gill Sans MT" panose="020B0502020104020203" pitchFamily="34" charset="0"/>
                <a:cs typeface="Times New Roman" pitchFamily="18" charset="0"/>
              </a:rPr>
              <a:t>A</a:t>
            </a:r>
            <a:r>
              <a:rPr lang="en-US" b="1" dirty="0">
                <a:solidFill>
                  <a:schemeClr val="tx1">
                    <a:lumMod val="75000"/>
                    <a:lumOff val="25000"/>
                  </a:schemeClr>
                </a:solidFill>
                <a:latin typeface="Gill Sans MT" panose="020B0502020104020203" pitchFamily="34" charset="0"/>
                <a:cs typeface="Times New Roman" pitchFamily="18" charset="0"/>
              </a:rPr>
              <a:t> </a:t>
            </a:r>
            <a:r>
              <a:rPr lang="en-US" b="1" dirty="0">
                <a:solidFill>
                  <a:srgbClr val="E7788B"/>
                </a:solidFill>
                <a:latin typeface="Gill Sans MT" panose="020B0502020104020203" pitchFamily="34" charset="0"/>
                <a:cs typeface="Times New Roman" pitchFamily="18" charset="0"/>
              </a:rPr>
              <a:t>heterogeneous</a:t>
            </a:r>
            <a:r>
              <a:rPr lang="en-US" b="1" dirty="0">
                <a:solidFill>
                  <a:schemeClr val="tx1">
                    <a:lumMod val="75000"/>
                    <a:lumOff val="25000"/>
                  </a:schemeClr>
                </a:solidFill>
                <a:latin typeface="Gill Sans MT" panose="020B0502020104020203" pitchFamily="34" charset="0"/>
                <a:cs typeface="Times New Roman" pitchFamily="18" charset="0"/>
              </a:rPr>
              <a:t> </a:t>
            </a:r>
            <a:r>
              <a:rPr lang="en-US" b="1" dirty="0">
                <a:solidFill>
                  <a:srgbClr val="E7788B"/>
                </a:solidFill>
                <a:latin typeface="Gill Sans MT" panose="020B0502020104020203" pitchFamily="34" charset="0"/>
                <a:cs typeface="Times New Roman" pitchFamily="18" charset="0"/>
              </a:rPr>
              <a:t>mixture</a:t>
            </a:r>
            <a:r>
              <a:rPr lang="en-US" dirty="0">
                <a:solidFill>
                  <a:schemeClr val="tx1">
                    <a:lumMod val="75000"/>
                    <a:lumOff val="25000"/>
                  </a:schemeClr>
                </a:solidFill>
                <a:latin typeface="Gill Sans MT" panose="020B0502020104020203" pitchFamily="34" charset="0"/>
                <a:cs typeface="Times New Roman" pitchFamily="18" charset="0"/>
              </a:rPr>
              <a:t> is not uniform throughout. </a:t>
            </a:r>
          </a:p>
          <a:p>
            <a:pPr marL="742950" lvl="1" indent="-285750" eaLnBrk="0" hangingPunct="0">
              <a:buClr>
                <a:srgbClr val="000000"/>
              </a:buClr>
              <a:buSzPct val="100000"/>
              <a:buFont typeface="Arial" panose="020B0604020202020204" pitchFamily="34" charset="0"/>
              <a:buChar char="•"/>
              <a:defRPr/>
            </a:pPr>
            <a:r>
              <a:rPr lang="en-US" dirty="0">
                <a:solidFill>
                  <a:schemeClr val="tx1">
                    <a:lumMod val="75000"/>
                    <a:lumOff val="25000"/>
                  </a:schemeClr>
                </a:solidFill>
                <a:latin typeface="Gill Sans MT" panose="020B0502020104020203" pitchFamily="34" charset="0"/>
                <a:cs typeface="Times New Roman" pitchFamily="18" charset="0"/>
              </a:rPr>
              <a:t>(Examples: trail mix, chicken noodle soup)</a:t>
            </a:r>
          </a:p>
        </p:txBody>
      </p:sp>
      <p:sp>
        <p:nvSpPr>
          <p:cNvPr id="7" name="Rectangle 6">
            <a:extLst>
              <a:ext uri="{FF2B5EF4-FFF2-40B4-BE49-F238E27FC236}">
                <a16:creationId xmlns:a16="http://schemas.microsoft.com/office/drawing/2014/main" id="{422E3119-8A02-47DD-B092-B4619704A241}"/>
              </a:ext>
            </a:extLst>
          </p:cNvPr>
          <p:cNvSpPr/>
          <p:nvPr/>
        </p:nvSpPr>
        <p:spPr>
          <a:xfrm>
            <a:off x="-6892" y="1123357"/>
            <a:ext cx="9150892" cy="316690"/>
          </a:xfrm>
          <a:prstGeom prst="rect">
            <a:avLst/>
          </a:prstGeom>
        </p:spPr>
        <p:txBody>
          <a:bodyPr wrap="square">
            <a:spAutoFit/>
          </a:bodyPr>
          <a:lstStyle/>
          <a:p>
            <a:pPr eaLnBrk="0" hangingPunct="0">
              <a:lnSpc>
                <a:spcPct val="81000"/>
              </a:lnSpc>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Chemists classify matter as either a </a:t>
            </a:r>
            <a:r>
              <a:rPr lang="en-US" b="1" dirty="0">
                <a:solidFill>
                  <a:srgbClr val="E7788B"/>
                </a:solidFill>
                <a:latin typeface="Gill Sans MT" panose="020B0502020104020203" pitchFamily="34" charset="0"/>
                <a:cs typeface="Times New Roman" pitchFamily="18" charset="0"/>
              </a:rPr>
              <a:t>substance</a:t>
            </a:r>
            <a:r>
              <a:rPr lang="en-US" dirty="0">
                <a:solidFill>
                  <a:schemeClr val="tx1">
                    <a:lumMod val="75000"/>
                    <a:lumOff val="25000"/>
                  </a:schemeClr>
                </a:solidFill>
                <a:latin typeface="Gill Sans MT" panose="020B0502020104020203" pitchFamily="34" charset="0"/>
                <a:cs typeface="Times New Roman" pitchFamily="18" charset="0"/>
              </a:rPr>
              <a:t> or a </a:t>
            </a:r>
            <a:r>
              <a:rPr lang="en-US" b="1" dirty="0">
                <a:solidFill>
                  <a:srgbClr val="E7788B"/>
                </a:solidFill>
                <a:latin typeface="Gill Sans MT" panose="020B0502020104020203" pitchFamily="34" charset="0"/>
                <a:cs typeface="Times New Roman" pitchFamily="18" charset="0"/>
              </a:rPr>
              <a:t>mixture</a:t>
            </a:r>
            <a:r>
              <a:rPr lang="en-US" dirty="0">
                <a:solidFill>
                  <a:schemeClr val="tx1">
                    <a:lumMod val="75000"/>
                    <a:lumOff val="25000"/>
                  </a:schemeClr>
                </a:solidFill>
                <a:latin typeface="Gill Sans MT" panose="020B0502020104020203" pitchFamily="34" charset="0"/>
                <a:cs typeface="Times New Roman" pitchFamily="18" charset="0"/>
              </a:rPr>
              <a:t> of substances.</a:t>
            </a:r>
          </a:p>
        </p:txBody>
      </p:sp>
      <p:sp>
        <p:nvSpPr>
          <p:cNvPr id="15" name="TextBox 14">
            <a:extLst>
              <a:ext uri="{FF2B5EF4-FFF2-40B4-BE49-F238E27FC236}">
                <a16:creationId xmlns:a16="http://schemas.microsoft.com/office/drawing/2014/main" id="{7BC081A4-E29A-6325-4FBF-1CF75332E0FF}"/>
              </a:ext>
            </a:extLst>
          </p:cNvPr>
          <p:cNvSpPr txBox="1"/>
          <p:nvPr/>
        </p:nvSpPr>
        <p:spPr>
          <a:xfrm>
            <a:off x="72554" y="2845739"/>
            <a:ext cx="8968995" cy="1438471"/>
          </a:xfrm>
          <a:prstGeom prst="rect">
            <a:avLst/>
          </a:prstGeom>
          <a:noFill/>
        </p:spPr>
        <p:txBody>
          <a:bodyPr wrap="square">
            <a:spAutoFit/>
          </a:bodyPr>
          <a:lstStyle/>
          <a:p>
            <a:pPr lvl="1" eaLnBrk="0" hangingPunct="0">
              <a:lnSpc>
                <a:spcPct val="81000"/>
              </a:lnSpc>
              <a:buClr>
                <a:srgbClr val="000000"/>
              </a:buClr>
              <a:buSzPct val="100000"/>
              <a:defRPr/>
            </a:pPr>
            <a:r>
              <a:rPr lang="en-US" b="1" dirty="0">
                <a:solidFill>
                  <a:srgbClr val="E7788B"/>
                </a:solidFill>
                <a:latin typeface="Gill Sans MT" panose="020B0502020104020203" pitchFamily="34" charset="0"/>
              </a:rPr>
              <a:t>Pure substances</a:t>
            </a:r>
            <a:r>
              <a:rPr lang="en-US" dirty="0">
                <a:solidFill>
                  <a:srgbClr val="424242"/>
                </a:solidFill>
                <a:latin typeface="Gill Sans MT" panose="020B0502020104020203" pitchFamily="34" charset="0"/>
              </a:rPr>
              <a:t> may be divided into two classes: </a:t>
            </a:r>
            <a:r>
              <a:rPr lang="en-US" b="1" dirty="0">
                <a:solidFill>
                  <a:srgbClr val="E7788B"/>
                </a:solidFill>
                <a:latin typeface="Gill Sans MT" panose="020B0502020104020203" pitchFamily="34" charset="0"/>
              </a:rPr>
              <a:t>elements</a:t>
            </a:r>
            <a:r>
              <a:rPr lang="en-US" dirty="0">
                <a:solidFill>
                  <a:srgbClr val="424242"/>
                </a:solidFill>
                <a:latin typeface="Gill Sans MT" panose="020B0502020104020203" pitchFamily="34" charset="0"/>
              </a:rPr>
              <a:t> and </a:t>
            </a:r>
            <a:r>
              <a:rPr lang="en-US" b="1" dirty="0">
                <a:solidFill>
                  <a:srgbClr val="E7788B"/>
                </a:solidFill>
                <a:latin typeface="Gill Sans MT" panose="020B0502020104020203" pitchFamily="34" charset="0"/>
              </a:rPr>
              <a:t>compounds</a:t>
            </a:r>
            <a:r>
              <a:rPr lang="en-US" dirty="0">
                <a:solidFill>
                  <a:srgbClr val="424242"/>
                </a:solidFill>
                <a:latin typeface="Gill Sans MT" panose="020B0502020104020203" pitchFamily="34" charset="0"/>
              </a:rPr>
              <a:t>. </a:t>
            </a:r>
          </a:p>
          <a:p>
            <a:pPr marL="1200150" lvl="2" indent="-285750" eaLnBrk="0" hangingPunct="0">
              <a:lnSpc>
                <a:spcPct val="81000"/>
              </a:lnSpc>
              <a:buClr>
                <a:srgbClr val="000000"/>
              </a:buClr>
              <a:buSzPct val="100000"/>
              <a:buFont typeface="Arial" panose="020B0604020202020204" pitchFamily="34" charset="0"/>
              <a:buChar char="•"/>
              <a:defRPr/>
            </a:pPr>
            <a:r>
              <a:rPr lang="en-US" dirty="0">
                <a:solidFill>
                  <a:srgbClr val="424242"/>
                </a:solidFill>
                <a:latin typeface="Gill Sans MT" panose="020B0502020104020203" pitchFamily="34" charset="0"/>
              </a:rPr>
              <a:t>Pure substances that cannot be broken down into simpler substances by chemical changes are called </a:t>
            </a:r>
            <a:r>
              <a:rPr lang="en-US" b="1" dirty="0">
                <a:solidFill>
                  <a:srgbClr val="E7788B"/>
                </a:solidFill>
                <a:latin typeface="Gill Sans MT" panose="020B0502020104020203" pitchFamily="34" charset="0"/>
              </a:rPr>
              <a:t>elements</a:t>
            </a:r>
            <a:r>
              <a:rPr lang="en-US" dirty="0">
                <a:solidFill>
                  <a:srgbClr val="424242"/>
                </a:solidFill>
                <a:latin typeface="Gill Sans MT" panose="020B0502020104020203" pitchFamily="34" charset="0"/>
              </a:rPr>
              <a:t>.</a:t>
            </a:r>
          </a:p>
          <a:p>
            <a:pPr marL="1200150" lvl="2" indent="-285750" eaLnBrk="0" hangingPunct="0">
              <a:lnSpc>
                <a:spcPct val="81000"/>
              </a:lnSpc>
              <a:buClr>
                <a:srgbClr val="000000"/>
              </a:buClr>
              <a:buSzPct val="100000"/>
              <a:buFont typeface="Arial" panose="020B0604020202020204" pitchFamily="34" charset="0"/>
              <a:buChar char="•"/>
              <a:defRPr/>
            </a:pPr>
            <a:r>
              <a:rPr lang="en-US" dirty="0">
                <a:solidFill>
                  <a:srgbClr val="424242"/>
                </a:solidFill>
                <a:latin typeface="Gill Sans MT" panose="020B0502020104020203" pitchFamily="34" charset="0"/>
              </a:rPr>
              <a:t>Pure substances that are comprised of two or more elements are called </a:t>
            </a:r>
            <a:r>
              <a:rPr lang="en-US" b="1" dirty="0">
                <a:solidFill>
                  <a:srgbClr val="E7788B"/>
                </a:solidFill>
                <a:latin typeface="Gill Sans MT" panose="020B0502020104020203" pitchFamily="34" charset="0"/>
              </a:rPr>
              <a:t>compounds</a:t>
            </a:r>
            <a:r>
              <a:rPr lang="en-US" dirty="0">
                <a:solidFill>
                  <a:srgbClr val="424242"/>
                </a:solidFill>
                <a:latin typeface="Gill Sans MT" panose="020B0502020104020203" pitchFamily="34" charset="0"/>
              </a:rPr>
              <a:t>. Compounds may be broken down by chemical changes to yield either elements or other compounds, or both.</a:t>
            </a:r>
          </a:p>
        </p:txBody>
      </p:sp>
    </p:spTree>
    <p:extLst>
      <p:ext uri="{BB962C8B-B14F-4D97-AF65-F5344CB8AC3E}">
        <p14:creationId xmlns:p14="http://schemas.microsoft.com/office/powerpoint/2010/main" val="4653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6</a:t>
            </a:fld>
            <a:endParaRPr lang="en-US" dirty="0">
              <a:solidFill>
                <a:schemeClr val="bg1"/>
              </a:solidFill>
            </a:endParaRPr>
          </a:p>
        </p:txBody>
      </p:sp>
      <p:grpSp>
        <p:nvGrpSpPr>
          <p:cNvPr id="7" name="Group 6">
            <a:extLst>
              <a:ext uri="{FF2B5EF4-FFF2-40B4-BE49-F238E27FC236}">
                <a16:creationId xmlns:a16="http://schemas.microsoft.com/office/drawing/2014/main" id="{3B898E76-362B-7CFF-A5F5-338F0EF53B5C}"/>
              </a:ext>
            </a:extLst>
          </p:cNvPr>
          <p:cNvGrpSpPr/>
          <p:nvPr/>
        </p:nvGrpSpPr>
        <p:grpSpPr>
          <a:xfrm>
            <a:off x="692150" y="1123950"/>
            <a:ext cx="7835900" cy="5184776"/>
            <a:chOff x="692150" y="1123950"/>
            <a:chExt cx="7835900" cy="5184776"/>
          </a:xfrm>
        </p:grpSpPr>
        <p:sp>
          <p:nvSpPr>
            <p:cNvPr id="9" name="Rectangle 4">
              <a:extLst>
                <a:ext uri="{FF2B5EF4-FFF2-40B4-BE49-F238E27FC236}">
                  <a16:creationId xmlns:a16="http://schemas.microsoft.com/office/drawing/2014/main" id="{9B8F55DB-8E9D-4952-91A7-346F41D00C9D}"/>
                </a:ext>
              </a:extLst>
            </p:cNvPr>
            <p:cNvSpPr>
              <a:spLocks noChangeArrowheads="1"/>
            </p:cNvSpPr>
            <p:nvPr/>
          </p:nvSpPr>
          <p:spPr bwMode="auto">
            <a:xfrm>
              <a:off x="2266950" y="1123950"/>
              <a:ext cx="2420938" cy="730250"/>
            </a:xfrm>
            <a:prstGeom prst="rect">
              <a:avLst/>
            </a:prstGeom>
            <a:solidFill>
              <a:srgbClr val="DBDBDB"/>
            </a:solidFill>
            <a:ln w="12700" algn="ctr">
              <a:solidFill>
                <a:schemeClr val="tx1"/>
              </a:solidFill>
              <a:miter lim="800000"/>
              <a:headEnd/>
              <a:tailEnd/>
            </a:ln>
            <a:effectLst>
              <a:outerShdw dist="35921" dir="2700000" algn="ctr" rotWithShape="0">
                <a:schemeClr val="bg2"/>
              </a:outerShdw>
            </a:effectLst>
          </p:spPr>
          <p:txBody>
            <a:bodyPr wrap="none" anchor="ctr"/>
            <a:lstStyle/>
            <a:p>
              <a:pPr algn="ctr" defTabSz="2286000">
                <a:lnSpc>
                  <a:spcPct val="95000"/>
                </a:lnSpc>
                <a:defRPr/>
              </a:pPr>
              <a:r>
                <a:rPr lang="en-US" sz="1300" b="1" dirty="0">
                  <a:solidFill>
                    <a:schemeClr val="tx1">
                      <a:lumMod val="75000"/>
                      <a:lumOff val="25000"/>
                    </a:schemeClr>
                  </a:solidFill>
                  <a:latin typeface="Gill Sans MT" panose="020B0502020104020203" pitchFamily="34" charset="0"/>
                </a:rPr>
                <a:t>Matter</a:t>
              </a:r>
              <a:r>
                <a:rPr lang="en-US" sz="1300" dirty="0">
                  <a:solidFill>
                    <a:schemeClr val="tx1">
                      <a:lumMod val="75000"/>
                      <a:lumOff val="25000"/>
                    </a:schemeClr>
                  </a:solidFill>
                  <a:latin typeface="Gill Sans MT" panose="020B0502020104020203" pitchFamily="34" charset="0"/>
                </a:rPr>
                <a:t> (may be solid, liquid, or</a:t>
              </a:r>
            </a:p>
            <a:p>
              <a:pPr algn="ctr" defTabSz="2286000">
                <a:lnSpc>
                  <a:spcPct val="95000"/>
                </a:lnSpc>
                <a:defRPr/>
              </a:pPr>
              <a:r>
                <a:rPr lang="en-US" sz="1300" dirty="0">
                  <a:solidFill>
                    <a:schemeClr val="tx1">
                      <a:lumMod val="75000"/>
                      <a:lumOff val="25000"/>
                    </a:schemeClr>
                  </a:solidFill>
                  <a:latin typeface="Gill Sans MT" panose="020B0502020104020203" pitchFamily="34" charset="0"/>
                </a:rPr>
                <a:t>gas): anything that occupies</a:t>
              </a:r>
            </a:p>
            <a:p>
              <a:pPr algn="ctr" defTabSz="2286000">
                <a:lnSpc>
                  <a:spcPct val="95000"/>
                </a:lnSpc>
                <a:defRPr/>
              </a:pPr>
              <a:r>
                <a:rPr lang="en-US" sz="1300" dirty="0">
                  <a:solidFill>
                    <a:schemeClr val="tx1">
                      <a:lumMod val="75000"/>
                      <a:lumOff val="25000"/>
                    </a:schemeClr>
                  </a:solidFill>
                  <a:latin typeface="Gill Sans MT" panose="020B0502020104020203" pitchFamily="34" charset="0"/>
                </a:rPr>
                <a:t>space and has mass</a:t>
              </a:r>
            </a:p>
          </p:txBody>
        </p:sp>
        <p:sp>
          <p:nvSpPr>
            <p:cNvPr id="10" name="Rectangle 5">
              <a:extLst>
                <a:ext uri="{FF2B5EF4-FFF2-40B4-BE49-F238E27FC236}">
                  <a16:creationId xmlns:a16="http://schemas.microsoft.com/office/drawing/2014/main" id="{3C63665C-EF66-415B-9EF7-18EE94531BAA}"/>
                </a:ext>
              </a:extLst>
            </p:cNvPr>
            <p:cNvSpPr>
              <a:spLocks noChangeArrowheads="1"/>
            </p:cNvSpPr>
            <p:nvPr/>
          </p:nvSpPr>
          <p:spPr bwMode="auto">
            <a:xfrm>
              <a:off x="4379913" y="2584450"/>
              <a:ext cx="2535238" cy="536575"/>
            </a:xfrm>
            <a:prstGeom prst="rect">
              <a:avLst/>
            </a:prstGeom>
            <a:solidFill>
              <a:srgbClr val="DBDBDB"/>
            </a:solidFill>
            <a:ln w="12700" algn="ctr">
              <a:solidFill>
                <a:schemeClr val="tx1"/>
              </a:solidFill>
              <a:miter lim="800000"/>
              <a:headEnd/>
              <a:tailEnd/>
            </a:ln>
            <a:effectLst>
              <a:outerShdw dist="35921" dir="2700000" algn="ctr" rotWithShape="0">
                <a:schemeClr val="bg2"/>
              </a:outerShdw>
            </a:effectLst>
          </p:spPr>
          <p:txBody>
            <a:bodyPr wrap="none" anchor="ctr"/>
            <a:lstStyle/>
            <a:p>
              <a:pPr algn="ctr" defTabSz="2286000">
                <a:lnSpc>
                  <a:spcPct val="95000"/>
                </a:lnSpc>
                <a:defRPr/>
              </a:pPr>
              <a:r>
                <a:rPr lang="en-US" sz="1300" b="1" dirty="0">
                  <a:solidFill>
                    <a:schemeClr val="tx1">
                      <a:lumMod val="75000"/>
                      <a:lumOff val="25000"/>
                    </a:schemeClr>
                  </a:solidFill>
                  <a:latin typeface="Gill Sans MT" panose="020B0502020104020203" pitchFamily="34" charset="0"/>
                </a:rPr>
                <a:t>Homogeneous matter:</a:t>
              </a:r>
              <a:r>
                <a:rPr lang="en-US" sz="1300" dirty="0">
                  <a:solidFill>
                    <a:schemeClr val="tx1">
                      <a:lumMod val="75000"/>
                      <a:lumOff val="25000"/>
                    </a:schemeClr>
                  </a:solidFill>
                  <a:latin typeface="Gill Sans MT" panose="020B0502020104020203" pitchFamily="34" charset="0"/>
                </a:rPr>
                <a:t> </a:t>
              </a:r>
            </a:p>
            <a:p>
              <a:pPr algn="ctr" defTabSz="2286000">
                <a:lnSpc>
                  <a:spcPct val="95000"/>
                </a:lnSpc>
                <a:defRPr/>
              </a:pPr>
              <a:r>
                <a:rPr lang="en-US" sz="1300" dirty="0">
                  <a:solidFill>
                    <a:schemeClr val="tx1">
                      <a:lumMod val="75000"/>
                      <a:lumOff val="25000"/>
                    </a:schemeClr>
                  </a:solidFill>
                  <a:latin typeface="Gill Sans MT" panose="020B0502020104020203" pitchFamily="34" charset="0"/>
                </a:rPr>
                <a:t>uniform composition throughout</a:t>
              </a:r>
            </a:p>
          </p:txBody>
        </p:sp>
        <p:sp>
          <p:nvSpPr>
            <p:cNvPr id="11" name="Rectangle 6">
              <a:extLst>
                <a:ext uri="{FF2B5EF4-FFF2-40B4-BE49-F238E27FC236}">
                  <a16:creationId xmlns:a16="http://schemas.microsoft.com/office/drawing/2014/main" id="{4857C48C-58BB-4A30-893E-1C45DA9D1D3D}"/>
                </a:ext>
              </a:extLst>
            </p:cNvPr>
            <p:cNvSpPr>
              <a:spLocks noChangeArrowheads="1"/>
            </p:cNvSpPr>
            <p:nvPr/>
          </p:nvSpPr>
          <p:spPr bwMode="auto">
            <a:xfrm>
              <a:off x="692150" y="2546350"/>
              <a:ext cx="1958975" cy="536575"/>
            </a:xfrm>
            <a:prstGeom prst="rect">
              <a:avLst/>
            </a:prstGeom>
            <a:solidFill>
              <a:srgbClr val="DBDBDB"/>
            </a:solidFill>
            <a:ln w="12700" algn="ctr">
              <a:solidFill>
                <a:schemeClr val="tx1"/>
              </a:solidFill>
              <a:miter lim="800000"/>
              <a:headEnd/>
              <a:tailEnd/>
            </a:ln>
            <a:effectLst>
              <a:outerShdw dist="35921" dir="2700000" algn="ctr" rotWithShape="0">
                <a:schemeClr val="bg2"/>
              </a:outerShdw>
            </a:effectLst>
          </p:spPr>
          <p:txBody>
            <a:bodyPr wrap="none" anchor="ctr"/>
            <a:lstStyle/>
            <a:p>
              <a:pPr algn="ctr" defTabSz="2286000">
                <a:lnSpc>
                  <a:spcPct val="95000"/>
                </a:lnSpc>
                <a:defRPr/>
              </a:pPr>
              <a:r>
                <a:rPr lang="en-US" sz="1300" b="1">
                  <a:solidFill>
                    <a:schemeClr val="tx1">
                      <a:lumMod val="75000"/>
                      <a:lumOff val="25000"/>
                    </a:schemeClr>
                  </a:solidFill>
                  <a:latin typeface="Gill Sans MT" panose="020B0502020104020203" pitchFamily="34" charset="0"/>
                </a:rPr>
                <a:t>Heterogeneous </a:t>
              </a:r>
              <a:r>
                <a:rPr lang="en-US" sz="1300" b="1" dirty="0">
                  <a:solidFill>
                    <a:schemeClr val="tx1">
                      <a:lumMod val="75000"/>
                      <a:lumOff val="25000"/>
                    </a:schemeClr>
                  </a:solidFill>
                  <a:latin typeface="Gill Sans MT" panose="020B0502020104020203" pitchFamily="34" charset="0"/>
                </a:rPr>
                <a:t>matter:</a:t>
              </a:r>
              <a:r>
                <a:rPr lang="en-US" sz="1300" dirty="0">
                  <a:solidFill>
                    <a:schemeClr val="tx1">
                      <a:lumMod val="75000"/>
                      <a:lumOff val="25000"/>
                    </a:schemeClr>
                  </a:solidFill>
                  <a:latin typeface="Gill Sans MT" panose="020B0502020104020203" pitchFamily="34" charset="0"/>
                </a:rPr>
                <a:t> </a:t>
              </a:r>
            </a:p>
            <a:p>
              <a:pPr algn="ctr" defTabSz="2286000">
                <a:lnSpc>
                  <a:spcPct val="95000"/>
                </a:lnSpc>
                <a:defRPr/>
              </a:pPr>
              <a:r>
                <a:rPr lang="en-US" sz="1300" dirty="0">
                  <a:solidFill>
                    <a:schemeClr val="tx1">
                      <a:lumMod val="75000"/>
                      <a:lumOff val="25000"/>
                    </a:schemeClr>
                  </a:solidFill>
                  <a:latin typeface="Gill Sans MT" panose="020B0502020104020203" pitchFamily="34" charset="0"/>
                </a:rPr>
                <a:t>nonuniform composition</a:t>
              </a:r>
            </a:p>
          </p:txBody>
        </p:sp>
        <p:sp>
          <p:nvSpPr>
            <p:cNvPr id="13" name="Rectangle 7">
              <a:extLst>
                <a:ext uri="{FF2B5EF4-FFF2-40B4-BE49-F238E27FC236}">
                  <a16:creationId xmlns:a16="http://schemas.microsoft.com/office/drawing/2014/main" id="{32640407-9513-418B-B007-5E21E2F57ECA}"/>
                </a:ext>
              </a:extLst>
            </p:cNvPr>
            <p:cNvSpPr>
              <a:spLocks noChangeArrowheads="1"/>
            </p:cNvSpPr>
            <p:nvPr/>
          </p:nvSpPr>
          <p:spPr bwMode="auto">
            <a:xfrm>
              <a:off x="2625408" y="3813176"/>
              <a:ext cx="1858010" cy="730250"/>
            </a:xfrm>
            <a:prstGeom prst="rect">
              <a:avLst/>
            </a:prstGeom>
            <a:solidFill>
              <a:srgbClr val="DBDBDB"/>
            </a:solidFill>
            <a:ln w="12700" algn="ctr">
              <a:solidFill>
                <a:schemeClr val="tx1"/>
              </a:solidFill>
              <a:miter lim="800000"/>
              <a:headEnd/>
              <a:tailEnd/>
            </a:ln>
            <a:effectLst>
              <a:outerShdw dist="35921" dir="2700000" algn="ctr" rotWithShape="0">
                <a:schemeClr val="bg2"/>
              </a:outerShdw>
            </a:effectLst>
          </p:spPr>
          <p:txBody>
            <a:bodyPr wrap="none" anchor="ctr"/>
            <a:lstStyle/>
            <a:p>
              <a:pPr algn="ctr" defTabSz="2286000">
                <a:lnSpc>
                  <a:spcPct val="95000"/>
                </a:lnSpc>
                <a:defRPr/>
              </a:pPr>
              <a:r>
                <a:rPr lang="en-US" sz="1300" b="1" dirty="0">
                  <a:solidFill>
                    <a:schemeClr val="tx1">
                      <a:lumMod val="75000"/>
                      <a:lumOff val="25000"/>
                    </a:schemeClr>
                  </a:solidFill>
                  <a:latin typeface="Gill Sans MT" panose="020B0502020104020203" pitchFamily="34" charset="0"/>
                </a:rPr>
                <a:t>Pure Substances:</a:t>
              </a:r>
              <a:r>
                <a:rPr lang="en-US" sz="1300" dirty="0">
                  <a:solidFill>
                    <a:schemeClr val="tx1">
                      <a:lumMod val="75000"/>
                      <a:lumOff val="25000"/>
                    </a:schemeClr>
                  </a:solidFill>
                  <a:latin typeface="Gill Sans MT" panose="020B0502020104020203" pitchFamily="34" charset="0"/>
                </a:rPr>
                <a:t> fixed</a:t>
              </a:r>
            </a:p>
            <a:p>
              <a:pPr algn="ctr" defTabSz="2286000">
                <a:lnSpc>
                  <a:spcPct val="95000"/>
                </a:lnSpc>
                <a:defRPr/>
              </a:pPr>
              <a:r>
                <a:rPr lang="en-US" sz="1300" dirty="0">
                  <a:solidFill>
                    <a:schemeClr val="tx1">
                      <a:lumMod val="75000"/>
                      <a:lumOff val="25000"/>
                    </a:schemeClr>
                  </a:solidFill>
                  <a:latin typeface="Gill Sans MT" panose="020B0502020104020203" pitchFamily="34" charset="0"/>
                </a:rPr>
                <a:t>composition; cannot</a:t>
              </a:r>
            </a:p>
            <a:p>
              <a:pPr algn="ctr" defTabSz="2286000">
                <a:lnSpc>
                  <a:spcPct val="95000"/>
                </a:lnSpc>
                <a:defRPr/>
              </a:pPr>
              <a:r>
                <a:rPr lang="en-US" sz="1300" dirty="0">
                  <a:solidFill>
                    <a:schemeClr val="tx1">
                      <a:lumMod val="75000"/>
                      <a:lumOff val="25000"/>
                    </a:schemeClr>
                  </a:solidFill>
                  <a:latin typeface="Gill Sans MT" panose="020B0502020104020203" pitchFamily="34" charset="0"/>
                </a:rPr>
                <a:t>be further purified</a:t>
              </a:r>
            </a:p>
          </p:txBody>
        </p:sp>
        <p:sp>
          <p:nvSpPr>
            <p:cNvPr id="14" name="Rectangle 8">
              <a:extLst>
                <a:ext uri="{FF2B5EF4-FFF2-40B4-BE49-F238E27FC236}">
                  <a16:creationId xmlns:a16="http://schemas.microsoft.com/office/drawing/2014/main" id="{79B41574-96FA-4411-BBD3-4124BD54D88A}"/>
                </a:ext>
              </a:extLst>
            </p:cNvPr>
            <p:cNvSpPr>
              <a:spLocks noChangeArrowheads="1"/>
            </p:cNvSpPr>
            <p:nvPr/>
          </p:nvSpPr>
          <p:spPr bwMode="auto">
            <a:xfrm>
              <a:off x="6108700" y="3813176"/>
              <a:ext cx="2419350" cy="730250"/>
            </a:xfrm>
            <a:prstGeom prst="rect">
              <a:avLst/>
            </a:prstGeom>
            <a:solidFill>
              <a:srgbClr val="DBDBDB"/>
            </a:solidFill>
            <a:ln w="12700" algn="ctr">
              <a:solidFill>
                <a:schemeClr val="tx1"/>
              </a:solidFill>
              <a:miter lim="800000"/>
              <a:headEnd/>
              <a:tailEnd/>
            </a:ln>
            <a:effectLst>
              <a:outerShdw dist="35921" dir="2700000" algn="ctr" rotWithShape="0">
                <a:schemeClr val="bg2"/>
              </a:outerShdw>
            </a:effectLst>
          </p:spPr>
          <p:txBody>
            <a:bodyPr wrap="none" anchor="ctr"/>
            <a:lstStyle/>
            <a:p>
              <a:pPr algn="ctr" defTabSz="2286000">
                <a:lnSpc>
                  <a:spcPct val="95000"/>
                </a:lnSpc>
                <a:defRPr/>
              </a:pPr>
              <a:r>
                <a:rPr lang="en-US" sz="1300" b="1" dirty="0">
                  <a:solidFill>
                    <a:schemeClr val="tx1">
                      <a:lumMod val="75000"/>
                      <a:lumOff val="25000"/>
                    </a:schemeClr>
                  </a:solidFill>
                  <a:latin typeface="Gill Sans MT" panose="020B0502020104020203" pitchFamily="34" charset="0"/>
                </a:rPr>
                <a:t>Solutions</a:t>
              </a:r>
              <a:r>
                <a:rPr lang="en-US" sz="1300" b="1">
                  <a:solidFill>
                    <a:schemeClr val="tx1">
                      <a:lumMod val="75000"/>
                      <a:lumOff val="25000"/>
                    </a:schemeClr>
                  </a:solidFill>
                  <a:latin typeface="Gill Sans MT" panose="020B0502020104020203" pitchFamily="34" charset="0"/>
                </a:rPr>
                <a:t>:</a:t>
              </a:r>
              <a:r>
                <a:rPr lang="en-US" sz="1300">
                  <a:solidFill>
                    <a:schemeClr val="tx1">
                      <a:lumMod val="75000"/>
                      <a:lumOff val="25000"/>
                    </a:schemeClr>
                  </a:solidFill>
                  <a:latin typeface="Gill Sans MT" panose="020B0502020104020203" pitchFamily="34" charset="0"/>
                </a:rPr>
                <a:t> homogeneous</a:t>
              </a:r>
              <a:endParaRPr lang="en-US" sz="1300" dirty="0">
                <a:solidFill>
                  <a:schemeClr val="tx1">
                    <a:lumMod val="75000"/>
                    <a:lumOff val="25000"/>
                  </a:schemeClr>
                </a:solidFill>
                <a:latin typeface="Gill Sans MT" panose="020B0502020104020203" pitchFamily="34" charset="0"/>
              </a:endParaRPr>
            </a:p>
            <a:p>
              <a:pPr algn="ctr" defTabSz="2286000">
                <a:lnSpc>
                  <a:spcPct val="95000"/>
                </a:lnSpc>
                <a:defRPr/>
              </a:pPr>
              <a:r>
                <a:rPr lang="en-US" sz="1300" dirty="0">
                  <a:solidFill>
                    <a:schemeClr val="tx1">
                      <a:lumMod val="75000"/>
                      <a:lumOff val="25000"/>
                    </a:schemeClr>
                  </a:solidFill>
                  <a:latin typeface="Gill Sans MT" panose="020B0502020104020203" pitchFamily="34" charset="0"/>
                </a:rPr>
                <a:t>mixtures; uniform compositions</a:t>
              </a:r>
            </a:p>
            <a:p>
              <a:pPr algn="ctr" defTabSz="2286000">
                <a:lnSpc>
                  <a:spcPct val="95000"/>
                </a:lnSpc>
                <a:defRPr/>
              </a:pPr>
              <a:r>
                <a:rPr lang="en-US" sz="1300" dirty="0">
                  <a:solidFill>
                    <a:schemeClr val="tx1">
                      <a:lumMod val="75000"/>
                      <a:lumOff val="25000"/>
                    </a:schemeClr>
                  </a:solidFill>
                  <a:latin typeface="Gill Sans MT" panose="020B0502020104020203" pitchFamily="34" charset="0"/>
                </a:rPr>
                <a:t>that may vary widely</a:t>
              </a:r>
            </a:p>
          </p:txBody>
        </p:sp>
        <p:sp>
          <p:nvSpPr>
            <p:cNvPr id="15" name="Rectangle 9">
              <a:extLst>
                <a:ext uri="{FF2B5EF4-FFF2-40B4-BE49-F238E27FC236}">
                  <a16:creationId xmlns:a16="http://schemas.microsoft.com/office/drawing/2014/main" id="{BD4DB610-DADB-4B95-BE91-2A13F27EEDCB}"/>
                </a:ext>
              </a:extLst>
            </p:cNvPr>
            <p:cNvSpPr>
              <a:spLocks noChangeArrowheads="1"/>
            </p:cNvSpPr>
            <p:nvPr/>
          </p:nvSpPr>
          <p:spPr bwMode="auto">
            <a:xfrm>
              <a:off x="4648200" y="5349876"/>
              <a:ext cx="2535238" cy="536575"/>
            </a:xfrm>
            <a:prstGeom prst="rect">
              <a:avLst/>
            </a:prstGeom>
            <a:solidFill>
              <a:srgbClr val="DBDBDB"/>
            </a:solidFill>
            <a:ln w="12700" algn="ctr">
              <a:solidFill>
                <a:schemeClr val="tx1"/>
              </a:solidFill>
              <a:miter lim="800000"/>
              <a:headEnd/>
              <a:tailEnd/>
            </a:ln>
            <a:effectLst>
              <a:outerShdw dist="35921" dir="2700000" algn="ctr" rotWithShape="0">
                <a:schemeClr val="bg2"/>
              </a:outerShdw>
            </a:effectLst>
          </p:spPr>
          <p:txBody>
            <a:bodyPr wrap="none" anchor="ctr"/>
            <a:lstStyle/>
            <a:p>
              <a:pPr algn="ctr" defTabSz="2286000">
                <a:lnSpc>
                  <a:spcPct val="95000"/>
                </a:lnSpc>
                <a:defRPr/>
              </a:pPr>
              <a:r>
                <a:rPr lang="en-US" sz="1300" b="1" dirty="0">
                  <a:solidFill>
                    <a:schemeClr val="tx1">
                      <a:lumMod val="75000"/>
                      <a:lumOff val="25000"/>
                    </a:schemeClr>
                  </a:solidFill>
                  <a:latin typeface="Gill Sans MT" panose="020B0502020104020203" pitchFamily="34" charset="0"/>
                </a:rPr>
                <a:t>Elements:</a:t>
              </a:r>
              <a:r>
                <a:rPr lang="en-US" sz="1300" dirty="0">
                  <a:solidFill>
                    <a:schemeClr val="tx1">
                      <a:lumMod val="75000"/>
                      <a:lumOff val="25000"/>
                    </a:schemeClr>
                  </a:solidFill>
                  <a:latin typeface="Gill Sans MT" panose="020B0502020104020203" pitchFamily="34" charset="0"/>
                </a:rPr>
                <a:t> cannot be subdivided</a:t>
              </a:r>
            </a:p>
            <a:p>
              <a:pPr algn="ctr" defTabSz="2286000">
                <a:lnSpc>
                  <a:spcPct val="95000"/>
                </a:lnSpc>
                <a:defRPr/>
              </a:pPr>
              <a:r>
                <a:rPr lang="en-US" sz="1300" dirty="0">
                  <a:solidFill>
                    <a:schemeClr val="tx1">
                      <a:lumMod val="75000"/>
                      <a:lumOff val="25000"/>
                    </a:schemeClr>
                  </a:solidFill>
                  <a:latin typeface="Gill Sans MT" panose="020B0502020104020203" pitchFamily="34" charset="0"/>
                </a:rPr>
                <a:t>by chemical or physical changes</a:t>
              </a:r>
            </a:p>
          </p:txBody>
        </p:sp>
        <p:sp>
          <p:nvSpPr>
            <p:cNvPr id="16" name="Rectangle 10">
              <a:extLst>
                <a:ext uri="{FF2B5EF4-FFF2-40B4-BE49-F238E27FC236}">
                  <a16:creationId xmlns:a16="http://schemas.microsoft.com/office/drawing/2014/main" id="{0CD51080-5317-468C-B4C7-4D02E090F470}"/>
                </a:ext>
              </a:extLst>
            </p:cNvPr>
            <p:cNvSpPr>
              <a:spLocks noChangeArrowheads="1"/>
            </p:cNvSpPr>
            <p:nvPr/>
          </p:nvSpPr>
          <p:spPr bwMode="auto">
            <a:xfrm>
              <a:off x="693738" y="5349876"/>
              <a:ext cx="1882775" cy="536575"/>
            </a:xfrm>
            <a:prstGeom prst="rect">
              <a:avLst/>
            </a:prstGeom>
            <a:solidFill>
              <a:srgbClr val="DBDBDB"/>
            </a:solidFill>
            <a:ln w="12700" algn="ctr">
              <a:solidFill>
                <a:schemeClr val="tx1"/>
              </a:solidFill>
              <a:miter lim="800000"/>
              <a:headEnd/>
              <a:tailEnd/>
            </a:ln>
            <a:effectLst>
              <a:outerShdw dist="35921" dir="2700000" algn="ctr" rotWithShape="0">
                <a:schemeClr val="bg2"/>
              </a:outerShdw>
            </a:effectLst>
          </p:spPr>
          <p:txBody>
            <a:bodyPr wrap="none" anchor="ctr"/>
            <a:lstStyle/>
            <a:p>
              <a:pPr algn="ctr" defTabSz="2286000">
                <a:lnSpc>
                  <a:spcPct val="95000"/>
                </a:lnSpc>
                <a:defRPr/>
              </a:pPr>
              <a:r>
                <a:rPr lang="en-US" sz="1300" b="1" dirty="0">
                  <a:solidFill>
                    <a:schemeClr val="tx1">
                      <a:lumMod val="75000"/>
                      <a:lumOff val="25000"/>
                    </a:schemeClr>
                  </a:solidFill>
                  <a:latin typeface="Gill Sans MT" panose="020B0502020104020203" pitchFamily="34" charset="0"/>
                </a:rPr>
                <a:t>Compounds:</a:t>
              </a:r>
              <a:r>
                <a:rPr lang="en-US" sz="1300" dirty="0">
                  <a:solidFill>
                    <a:schemeClr val="tx1">
                      <a:lumMod val="75000"/>
                      <a:lumOff val="25000"/>
                    </a:schemeClr>
                  </a:solidFill>
                  <a:latin typeface="Gill Sans MT" panose="020B0502020104020203" pitchFamily="34" charset="0"/>
                </a:rPr>
                <a:t> elements</a:t>
              </a:r>
            </a:p>
            <a:p>
              <a:pPr algn="ctr" defTabSz="2286000">
                <a:lnSpc>
                  <a:spcPct val="95000"/>
                </a:lnSpc>
                <a:defRPr/>
              </a:pPr>
              <a:r>
                <a:rPr lang="en-US" sz="1300">
                  <a:solidFill>
                    <a:schemeClr val="tx1">
                      <a:lumMod val="75000"/>
                      <a:lumOff val="25000"/>
                    </a:schemeClr>
                  </a:solidFill>
                  <a:latin typeface="Gill Sans MT" panose="020B0502020104020203" pitchFamily="34" charset="0"/>
                </a:rPr>
                <a:t>united </a:t>
              </a:r>
              <a:r>
                <a:rPr lang="en-US" sz="1300" dirty="0">
                  <a:solidFill>
                    <a:schemeClr val="tx1">
                      <a:lumMod val="75000"/>
                      <a:lumOff val="25000"/>
                    </a:schemeClr>
                  </a:solidFill>
                  <a:latin typeface="Gill Sans MT" panose="020B0502020104020203" pitchFamily="34" charset="0"/>
                </a:rPr>
                <a:t>in fixed ratios</a:t>
              </a:r>
            </a:p>
          </p:txBody>
        </p:sp>
        <p:sp>
          <p:nvSpPr>
            <p:cNvPr id="17" name="Line 11">
              <a:extLst>
                <a:ext uri="{FF2B5EF4-FFF2-40B4-BE49-F238E27FC236}">
                  <a16:creationId xmlns:a16="http://schemas.microsoft.com/office/drawing/2014/main" id="{3EC4D060-E467-4679-9EE0-48A79E7F0BE1}"/>
                </a:ext>
              </a:extLst>
            </p:cNvPr>
            <p:cNvSpPr>
              <a:spLocks noChangeShapeType="1"/>
            </p:cNvSpPr>
            <p:nvPr/>
          </p:nvSpPr>
          <p:spPr bwMode="auto">
            <a:xfrm>
              <a:off x="2728913" y="5464176"/>
              <a:ext cx="1804988" cy="0"/>
            </a:xfrm>
            <a:prstGeom prst="line">
              <a:avLst/>
            </a:prstGeom>
            <a:noFill/>
            <a:ln w="38100">
              <a:solidFill>
                <a:srgbClr val="E7788B"/>
              </a:solidFill>
              <a:round/>
              <a:headEnd/>
              <a:tailEnd type="triangle" w="lg" len="lg"/>
            </a:ln>
          </p:spPr>
          <p:txBody>
            <a:bodyPr/>
            <a:lstStyle/>
            <a:p>
              <a:endParaRPr lang="en-US">
                <a:solidFill>
                  <a:srgbClr val="E7788B"/>
                </a:solidFill>
                <a:latin typeface="Gill Sans MT" panose="020B0502020104020203" pitchFamily="34" charset="0"/>
              </a:endParaRPr>
            </a:p>
          </p:txBody>
        </p:sp>
        <p:sp>
          <p:nvSpPr>
            <p:cNvPr id="18" name="Line 12">
              <a:extLst>
                <a:ext uri="{FF2B5EF4-FFF2-40B4-BE49-F238E27FC236}">
                  <a16:creationId xmlns:a16="http://schemas.microsoft.com/office/drawing/2014/main" id="{D5A392F4-E10A-48DF-A833-97872DCC6A08}"/>
                </a:ext>
              </a:extLst>
            </p:cNvPr>
            <p:cNvSpPr>
              <a:spLocks noChangeShapeType="1"/>
            </p:cNvSpPr>
            <p:nvPr/>
          </p:nvSpPr>
          <p:spPr bwMode="auto">
            <a:xfrm>
              <a:off x="2767013" y="2852738"/>
              <a:ext cx="1497013" cy="0"/>
            </a:xfrm>
            <a:prstGeom prst="line">
              <a:avLst/>
            </a:prstGeom>
            <a:noFill/>
            <a:ln w="38100">
              <a:solidFill>
                <a:srgbClr val="E7788B"/>
              </a:solidFill>
              <a:round/>
              <a:headEnd/>
              <a:tailEnd type="triangle" w="med" len="lg"/>
            </a:ln>
          </p:spPr>
          <p:txBody>
            <a:bodyPr/>
            <a:lstStyle/>
            <a:p>
              <a:endParaRPr lang="en-US">
                <a:solidFill>
                  <a:srgbClr val="E7788B"/>
                </a:solidFill>
                <a:latin typeface="Gill Sans MT" panose="020B0502020104020203" pitchFamily="34" charset="0"/>
              </a:endParaRPr>
            </a:p>
          </p:txBody>
        </p:sp>
        <p:sp>
          <p:nvSpPr>
            <p:cNvPr id="19" name="Line 13">
              <a:extLst>
                <a:ext uri="{FF2B5EF4-FFF2-40B4-BE49-F238E27FC236}">
                  <a16:creationId xmlns:a16="http://schemas.microsoft.com/office/drawing/2014/main" id="{D3A3AF7E-C2A3-4AB8-B81C-EFA62EE95F93}"/>
                </a:ext>
              </a:extLst>
            </p:cNvPr>
            <p:cNvSpPr>
              <a:spLocks noChangeShapeType="1"/>
            </p:cNvSpPr>
            <p:nvPr/>
          </p:nvSpPr>
          <p:spPr bwMode="auto">
            <a:xfrm flipH="1">
              <a:off x="4495800" y="4197351"/>
              <a:ext cx="1458913" cy="0"/>
            </a:xfrm>
            <a:prstGeom prst="line">
              <a:avLst/>
            </a:prstGeom>
            <a:noFill/>
            <a:ln w="38100">
              <a:solidFill>
                <a:srgbClr val="E7788B"/>
              </a:solidFill>
              <a:round/>
              <a:headEnd/>
              <a:tailEnd type="triangle" w="med" len="lg"/>
            </a:ln>
          </p:spPr>
          <p:txBody>
            <a:bodyPr/>
            <a:lstStyle/>
            <a:p>
              <a:endParaRPr lang="en-US">
                <a:solidFill>
                  <a:srgbClr val="E7788B"/>
                </a:solidFill>
                <a:latin typeface="Gill Sans MT" panose="020B0502020104020203" pitchFamily="34" charset="0"/>
              </a:endParaRPr>
            </a:p>
          </p:txBody>
        </p:sp>
        <p:sp>
          <p:nvSpPr>
            <p:cNvPr id="20" name="Line 14">
              <a:extLst>
                <a:ext uri="{FF2B5EF4-FFF2-40B4-BE49-F238E27FC236}">
                  <a16:creationId xmlns:a16="http://schemas.microsoft.com/office/drawing/2014/main" id="{F3C485ED-7F47-40B0-8E04-AE8559FD7EBE}"/>
                </a:ext>
              </a:extLst>
            </p:cNvPr>
            <p:cNvSpPr>
              <a:spLocks noChangeShapeType="1"/>
            </p:cNvSpPr>
            <p:nvPr/>
          </p:nvSpPr>
          <p:spPr bwMode="auto">
            <a:xfrm flipH="1">
              <a:off x="2651125" y="5772151"/>
              <a:ext cx="1844675" cy="0"/>
            </a:xfrm>
            <a:prstGeom prst="line">
              <a:avLst/>
            </a:prstGeom>
            <a:noFill/>
            <a:ln w="38100">
              <a:solidFill>
                <a:srgbClr val="E7788B"/>
              </a:solidFill>
              <a:round/>
              <a:headEnd/>
              <a:tailEnd type="triangle" w="med" len="lg"/>
            </a:ln>
          </p:spPr>
          <p:txBody>
            <a:bodyPr/>
            <a:lstStyle/>
            <a:p>
              <a:endParaRPr lang="en-US">
                <a:solidFill>
                  <a:srgbClr val="E7788B"/>
                </a:solidFill>
                <a:latin typeface="Gill Sans MT" panose="020B0502020104020203" pitchFamily="34" charset="0"/>
              </a:endParaRPr>
            </a:p>
          </p:txBody>
        </p:sp>
        <p:sp>
          <p:nvSpPr>
            <p:cNvPr id="21" name="Line 15">
              <a:extLst>
                <a:ext uri="{FF2B5EF4-FFF2-40B4-BE49-F238E27FC236}">
                  <a16:creationId xmlns:a16="http://schemas.microsoft.com/office/drawing/2014/main" id="{24D15052-6AC6-4231-B710-53CBE97923CF}"/>
                </a:ext>
              </a:extLst>
            </p:cNvPr>
            <p:cNvSpPr>
              <a:spLocks noChangeShapeType="1"/>
            </p:cNvSpPr>
            <p:nvPr/>
          </p:nvSpPr>
          <p:spPr bwMode="auto">
            <a:xfrm flipH="1">
              <a:off x="2114550" y="4695826"/>
              <a:ext cx="536575" cy="538163"/>
            </a:xfrm>
            <a:prstGeom prst="line">
              <a:avLst/>
            </a:prstGeom>
            <a:noFill/>
            <a:ln w="38100">
              <a:solidFill>
                <a:srgbClr val="67AEB6"/>
              </a:solidFill>
              <a:round/>
              <a:headEnd/>
              <a:tailEnd type="triangle" w="med" len="lg"/>
            </a:ln>
          </p:spPr>
          <p:txBody>
            <a:bodyPr/>
            <a:lstStyle/>
            <a:p>
              <a:endParaRPr lang="en-US"/>
            </a:p>
          </p:txBody>
        </p:sp>
        <p:sp>
          <p:nvSpPr>
            <p:cNvPr id="22" name="Line 16">
              <a:extLst>
                <a:ext uri="{FF2B5EF4-FFF2-40B4-BE49-F238E27FC236}">
                  <a16:creationId xmlns:a16="http://schemas.microsoft.com/office/drawing/2014/main" id="{B21EA0F4-7E38-4F32-8410-071FFE078478}"/>
                </a:ext>
              </a:extLst>
            </p:cNvPr>
            <p:cNvSpPr>
              <a:spLocks noChangeShapeType="1"/>
            </p:cNvSpPr>
            <p:nvPr/>
          </p:nvSpPr>
          <p:spPr bwMode="auto">
            <a:xfrm flipH="1">
              <a:off x="3727450" y="3198813"/>
              <a:ext cx="536575" cy="538163"/>
            </a:xfrm>
            <a:prstGeom prst="line">
              <a:avLst/>
            </a:prstGeom>
            <a:noFill/>
            <a:ln w="38100">
              <a:solidFill>
                <a:srgbClr val="67AEB6"/>
              </a:solidFill>
              <a:round/>
              <a:headEnd/>
              <a:tailEnd type="triangle" w="med" len="lg"/>
            </a:ln>
          </p:spPr>
          <p:txBody>
            <a:bodyPr/>
            <a:lstStyle/>
            <a:p>
              <a:endParaRPr lang="en-US"/>
            </a:p>
          </p:txBody>
        </p:sp>
        <p:sp>
          <p:nvSpPr>
            <p:cNvPr id="23" name="Line 17">
              <a:extLst>
                <a:ext uri="{FF2B5EF4-FFF2-40B4-BE49-F238E27FC236}">
                  <a16:creationId xmlns:a16="http://schemas.microsoft.com/office/drawing/2014/main" id="{DE233A84-7517-4911-A2AB-CAB349A27BDB}"/>
                </a:ext>
              </a:extLst>
            </p:cNvPr>
            <p:cNvSpPr>
              <a:spLocks noChangeShapeType="1"/>
            </p:cNvSpPr>
            <p:nvPr/>
          </p:nvSpPr>
          <p:spPr bwMode="auto">
            <a:xfrm flipH="1">
              <a:off x="1652588" y="1970088"/>
              <a:ext cx="536575" cy="538163"/>
            </a:xfrm>
            <a:prstGeom prst="line">
              <a:avLst/>
            </a:prstGeom>
            <a:noFill/>
            <a:ln w="38100">
              <a:solidFill>
                <a:srgbClr val="67AEB6"/>
              </a:solidFill>
              <a:round/>
              <a:headEnd/>
              <a:tailEnd type="triangle" w="med" len="lg"/>
            </a:ln>
          </p:spPr>
          <p:txBody>
            <a:bodyPr/>
            <a:lstStyle/>
            <a:p>
              <a:endParaRPr lang="en-US" dirty="0"/>
            </a:p>
          </p:txBody>
        </p:sp>
        <p:sp>
          <p:nvSpPr>
            <p:cNvPr id="24" name="Line 18">
              <a:extLst>
                <a:ext uri="{FF2B5EF4-FFF2-40B4-BE49-F238E27FC236}">
                  <a16:creationId xmlns:a16="http://schemas.microsoft.com/office/drawing/2014/main" id="{2752598E-F9C5-40BB-B855-3A4FF04A5EE2}"/>
                </a:ext>
              </a:extLst>
            </p:cNvPr>
            <p:cNvSpPr>
              <a:spLocks noChangeShapeType="1"/>
            </p:cNvSpPr>
            <p:nvPr/>
          </p:nvSpPr>
          <p:spPr bwMode="auto">
            <a:xfrm>
              <a:off x="4687888" y="1973263"/>
              <a:ext cx="503238" cy="503238"/>
            </a:xfrm>
            <a:prstGeom prst="line">
              <a:avLst/>
            </a:prstGeom>
            <a:noFill/>
            <a:ln w="38100">
              <a:solidFill>
                <a:srgbClr val="67AEB6"/>
              </a:solidFill>
              <a:round/>
              <a:headEnd/>
              <a:tailEnd type="triangle" w="med" len="lg"/>
            </a:ln>
          </p:spPr>
          <p:txBody>
            <a:bodyPr/>
            <a:lstStyle/>
            <a:p>
              <a:endParaRPr lang="en-US"/>
            </a:p>
          </p:txBody>
        </p:sp>
        <p:sp>
          <p:nvSpPr>
            <p:cNvPr id="25" name="Line 19">
              <a:extLst>
                <a:ext uri="{FF2B5EF4-FFF2-40B4-BE49-F238E27FC236}">
                  <a16:creationId xmlns:a16="http://schemas.microsoft.com/office/drawing/2014/main" id="{2FA7FDA7-4A8F-40D5-B326-3C2A31C3ACAD}"/>
                </a:ext>
              </a:extLst>
            </p:cNvPr>
            <p:cNvSpPr>
              <a:spLocks noChangeShapeType="1"/>
            </p:cNvSpPr>
            <p:nvPr/>
          </p:nvSpPr>
          <p:spPr bwMode="auto">
            <a:xfrm>
              <a:off x="6300788" y="3236913"/>
              <a:ext cx="503238" cy="503238"/>
            </a:xfrm>
            <a:prstGeom prst="line">
              <a:avLst/>
            </a:prstGeom>
            <a:noFill/>
            <a:ln w="38100">
              <a:solidFill>
                <a:srgbClr val="67AEB6"/>
              </a:solidFill>
              <a:round/>
              <a:headEnd/>
              <a:tailEnd type="triangle" w="med" len="lg"/>
            </a:ln>
          </p:spPr>
          <p:txBody>
            <a:bodyPr/>
            <a:lstStyle/>
            <a:p>
              <a:endParaRPr lang="en-US"/>
            </a:p>
          </p:txBody>
        </p:sp>
        <p:sp>
          <p:nvSpPr>
            <p:cNvPr id="26" name="Line 20">
              <a:extLst>
                <a:ext uri="{FF2B5EF4-FFF2-40B4-BE49-F238E27FC236}">
                  <a16:creationId xmlns:a16="http://schemas.microsoft.com/office/drawing/2014/main" id="{B50D785C-2708-4D1B-8304-BFC3F03EE816}"/>
                </a:ext>
              </a:extLst>
            </p:cNvPr>
            <p:cNvSpPr>
              <a:spLocks noChangeShapeType="1"/>
            </p:cNvSpPr>
            <p:nvPr/>
          </p:nvSpPr>
          <p:spPr bwMode="auto">
            <a:xfrm>
              <a:off x="4495800" y="4735513"/>
              <a:ext cx="503238" cy="503238"/>
            </a:xfrm>
            <a:prstGeom prst="line">
              <a:avLst/>
            </a:prstGeom>
            <a:noFill/>
            <a:ln w="38100">
              <a:solidFill>
                <a:srgbClr val="67AEB6"/>
              </a:solidFill>
              <a:round/>
              <a:headEnd/>
              <a:tailEnd type="triangle" w="med" len="lg"/>
            </a:ln>
          </p:spPr>
          <p:txBody>
            <a:bodyPr/>
            <a:lstStyle/>
            <a:p>
              <a:endParaRPr lang="en-US"/>
            </a:p>
          </p:txBody>
        </p:sp>
        <p:sp>
          <p:nvSpPr>
            <p:cNvPr id="27" name="Text Box 21">
              <a:extLst>
                <a:ext uri="{FF2B5EF4-FFF2-40B4-BE49-F238E27FC236}">
                  <a16:creationId xmlns:a16="http://schemas.microsoft.com/office/drawing/2014/main" id="{994BCED8-7D47-4CEE-8B8F-4CD288673EF6}"/>
                </a:ext>
              </a:extLst>
            </p:cNvPr>
            <p:cNvSpPr txBox="1">
              <a:spLocks noChangeArrowheads="1"/>
            </p:cNvSpPr>
            <p:nvPr/>
          </p:nvSpPr>
          <p:spPr bwMode="auto">
            <a:xfrm>
              <a:off x="2879725" y="2314575"/>
              <a:ext cx="1146175" cy="498475"/>
            </a:xfrm>
            <a:prstGeom prst="rect">
              <a:avLst/>
            </a:prstGeom>
            <a:noFill/>
            <a:ln w="28575" algn="ctr">
              <a:noFill/>
              <a:miter lim="800000"/>
              <a:headEnd/>
              <a:tailEnd type="none" w="med" len="lg"/>
            </a:ln>
          </p:spPr>
          <p:txBody>
            <a:bodyPr wrap="none">
              <a:spAutoFit/>
            </a:bodyPr>
            <a:lstStyle/>
            <a:p>
              <a:pPr algn="ctr" defTabSz="2286000">
                <a:spcBef>
                  <a:spcPct val="20000"/>
                </a:spcBef>
              </a:pPr>
              <a:r>
                <a:rPr lang="en-US" sz="1200" b="1" i="1">
                  <a:solidFill>
                    <a:srgbClr val="E7788B"/>
                  </a:solidFill>
                  <a:latin typeface="Gill Sans MT" panose="020B0502020104020203" pitchFamily="34" charset="0"/>
                </a:rPr>
                <a:t>Physically</a:t>
              </a:r>
            </a:p>
            <a:p>
              <a:pPr algn="ctr" defTabSz="2286000">
                <a:spcBef>
                  <a:spcPct val="20000"/>
                </a:spcBef>
              </a:pPr>
              <a:r>
                <a:rPr lang="en-US" sz="1200" b="1" i="1">
                  <a:solidFill>
                    <a:srgbClr val="E7788B"/>
                  </a:solidFill>
                  <a:latin typeface="Gill Sans MT" panose="020B0502020104020203" pitchFamily="34" charset="0"/>
                </a:rPr>
                <a:t>separable into</a:t>
              </a:r>
            </a:p>
          </p:txBody>
        </p:sp>
        <p:sp>
          <p:nvSpPr>
            <p:cNvPr id="28" name="Text Box 22">
              <a:extLst>
                <a:ext uri="{FF2B5EF4-FFF2-40B4-BE49-F238E27FC236}">
                  <a16:creationId xmlns:a16="http://schemas.microsoft.com/office/drawing/2014/main" id="{1DC4170A-422E-4189-A7A3-2067584871FE}"/>
                </a:ext>
              </a:extLst>
            </p:cNvPr>
            <p:cNvSpPr txBox="1">
              <a:spLocks noChangeArrowheads="1"/>
            </p:cNvSpPr>
            <p:nvPr/>
          </p:nvSpPr>
          <p:spPr bwMode="auto">
            <a:xfrm>
              <a:off x="4684713" y="3659188"/>
              <a:ext cx="1146175" cy="498475"/>
            </a:xfrm>
            <a:prstGeom prst="rect">
              <a:avLst/>
            </a:prstGeom>
            <a:noFill/>
            <a:ln w="28575" algn="ctr">
              <a:noFill/>
              <a:miter lim="800000"/>
              <a:headEnd/>
              <a:tailEnd type="none" w="med" len="lg"/>
            </a:ln>
          </p:spPr>
          <p:txBody>
            <a:bodyPr wrap="none">
              <a:spAutoFit/>
            </a:bodyPr>
            <a:lstStyle/>
            <a:p>
              <a:pPr algn="ctr" defTabSz="2286000">
                <a:spcBef>
                  <a:spcPct val="20000"/>
                </a:spcBef>
              </a:pPr>
              <a:r>
                <a:rPr lang="en-US" sz="1200" b="1" i="1">
                  <a:solidFill>
                    <a:srgbClr val="E7788B"/>
                  </a:solidFill>
                  <a:latin typeface="Gill Sans MT" panose="020B0502020104020203" pitchFamily="34" charset="0"/>
                </a:rPr>
                <a:t>Physically</a:t>
              </a:r>
            </a:p>
            <a:p>
              <a:pPr algn="ctr" defTabSz="2286000">
                <a:spcBef>
                  <a:spcPct val="20000"/>
                </a:spcBef>
              </a:pPr>
              <a:r>
                <a:rPr lang="en-US" sz="1200" b="1" i="1">
                  <a:solidFill>
                    <a:srgbClr val="E7788B"/>
                  </a:solidFill>
                  <a:latin typeface="Gill Sans MT" panose="020B0502020104020203" pitchFamily="34" charset="0"/>
                </a:rPr>
                <a:t>separable into</a:t>
              </a:r>
            </a:p>
          </p:txBody>
        </p:sp>
        <p:sp>
          <p:nvSpPr>
            <p:cNvPr id="29" name="Text Box 23">
              <a:extLst>
                <a:ext uri="{FF2B5EF4-FFF2-40B4-BE49-F238E27FC236}">
                  <a16:creationId xmlns:a16="http://schemas.microsoft.com/office/drawing/2014/main" id="{FBE071C4-27CB-4E77-A87A-1FEA02A75E80}"/>
                </a:ext>
              </a:extLst>
            </p:cNvPr>
            <p:cNvSpPr txBox="1">
              <a:spLocks noChangeArrowheads="1"/>
            </p:cNvSpPr>
            <p:nvPr/>
          </p:nvSpPr>
          <p:spPr bwMode="auto">
            <a:xfrm>
              <a:off x="2995613" y="4927601"/>
              <a:ext cx="1146175" cy="498475"/>
            </a:xfrm>
            <a:prstGeom prst="rect">
              <a:avLst/>
            </a:prstGeom>
            <a:noFill/>
            <a:ln w="28575" algn="ctr">
              <a:noFill/>
              <a:miter lim="800000"/>
              <a:headEnd/>
              <a:tailEnd type="none" w="med" len="lg"/>
            </a:ln>
          </p:spPr>
          <p:txBody>
            <a:bodyPr wrap="none">
              <a:spAutoFit/>
            </a:bodyPr>
            <a:lstStyle/>
            <a:p>
              <a:pPr algn="ctr" defTabSz="2286000">
                <a:spcBef>
                  <a:spcPct val="20000"/>
                </a:spcBef>
              </a:pPr>
              <a:r>
                <a:rPr lang="en-US" sz="1200" b="1" i="1" dirty="0">
                  <a:solidFill>
                    <a:srgbClr val="E7788B"/>
                  </a:solidFill>
                  <a:latin typeface="Gill Sans MT" panose="020B0502020104020203" pitchFamily="34" charset="0"/>
                </a:rPr>
                <a:t>Chemically</a:t>
              </a:r>
            </a:p>
            <a:p>
              <a:pPr algn="ctr" defTabSz="2286000">
                <a:spcBef>
                  <a:spcPct val="20000"/>
                </a:spcBef>
              </a:pPr>
              <a:r>
                <a:rPr lang="en-US" sz="1200" b="1" i="1" dirty="0">
                  <a:solidFill>
                    <a:srgbClr val="E7788B"/>
                  </a:solidFill>
                  <a:latin typeface="Gill Sans MT" panose="020B0502020104020203" pitchFamily="34" charset="0"/>
                </a:rPr>
                <a:t>separable into</a:t>
              </a:r>
            </a:p>
          </p:txBody>
        </p:sp>
        <p:sp>
          <p:nvSpPr>
            <p:cNvPr id="30" name="Text Box 24">
              <a:extLst>
                <a:ext uri="{FF2B5EF4-FFF2-40B4-BE49-F238E27FC236}">
                  <a16:creationId xmlns:a16="http://schemas.microsoft.com/office/drawing/2014/main" id="{FA06C77C-4420-4370-9E21-B94328243357}"/>
                </a:ext>
              </a:extLst>
            </p:cNvPr>
            <p:cNvSpPr txBox="1">
              <a:spLocks noChangeArrowheads="1"/>
            </p:cNvSpPr>
            <p:nvPr/>
          </p:nvSpPr>
          <p:spPr bwMode="auto">
            <a:xfrm>
              <a:off x="2817946" y="5810251"/>
              <a:ext cx="1549400" cy="498475"/>
            </a:xfrm>
            <a:prstGeom prst="rect">
              <a:avLst/>
            </a:prstGeom>
            <a:noFill/>
            <a:ln w="28575" algn="ctr">
              <a:noFill/>
              <a:miter lim="800000"/>
              <a:headEnd/>
              <a:tailEnd type="none" w="med" len="lg"/>
            </a:ln>
          </p:spPr>
          <p:txBody>
            <a:bodyPr wrap="none">
              <a:spAutoFit/>
            </a:bodyPr>
            <a:lstStyle/>
            <a:p>
              <a:pPr algn="ctr" defTabSz="2286000">
                <a:spcBef>
                  <a:spcPct val="20000"/>
                </a:spcBef>
              </a:pPr>
              <a:r>
                <a:rPr lang="en-US" sz="1200" b="1" i="1">
                  <a:solidFill>
                    <a:srgbClr val="E7788B"/>
                  </a:solidFill>
                  <a:latin typeface="Gill Sans MT" panose="020B0502020104020203" pitchFamily="34" charset="0"/>
                </a:rPr>
                <a:t>Combine chemically</a:t>
              </a:r>
            </a:p>
            <a:p>
              <a:pPr algn="ctr" defTabSz="2286000">
                <a:spcBef>
                  <a:spcPct val="20000"/>
                </a:spcBef>
              </a:pPr>
              <a:r>
                <a:rPr lang="en-US" sz="1200" b="1" i="1">
                  <a:solidFill>
                    <a:srgbClr val="E7788B"/>
                  </a:solidFill>
                  <a:latin typeface="Gill Sans MT" panose="020B0502020104020203" pitchFamily="34" charset="0"/>
                </a:rPr>
                <a:t>to form</a:t>
              </a:r>
            </a:p>
          </p:txBody>
        </p:sp>
      </p:grpSp>
      <p:sp>
        <p:nvSpPr>
          <p:cNvPr id="31" name="Rectangle 2">
            <a:extLst>
              <a:ext uri="{FF2B5EF4-FFF2-40B4-BE49-F238E27FC236}">
                <a16:creationId xmlns:a16="http://schemas.microsoft.com/office/drawing/2014/main" id="{830FBC60-8043-4A9B-8624-1634D3133BA7}"/>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Types of Matter</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2903970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7</a:t>
            </a:fld>
            <a:endParaRPr lang="en-US" dirty="0">
              <a:solidFill>
                <a:schemeClr val="bg1"/>
              </a:solidFill>
            </a:endParaRPr>
          </a:p>
        </p:txBody>
      </p:sp>
      <p:sp>
        <p:nvSpPr>
          <p:cNvPr id="8" name="TextBox 7">
            <a:extLst>
              <a:ext uri="{FF2B5EF4-FFF2-40B4-BE49-F238E27FC236}">
                <a16:creationId xmlns:a16="http://schemas.microsoft.com/office/drawing/2014/main" id="{6DC14E0B-4426-43F1-868A-B436F00CEB2A}"/>
              </a:ext>
            </a:extLst>
          </p:cNvPr>
          <p:cNvSpPr txBox="1">
            <a:spLocks noChangeArrowheads="1"/>
          </p:cNvSpPr>
          <p:nvPr/>
        </p:nvSpPr>
        <p:spPr bwMode="auto">
          <a:xfrm>
            <a:off x="0" y="1119066"/>
            <a:ext cx="9144000" cy="1477328"/>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tabLst>
                <a:tab pos="914400" algn="l"/>
              </a:tabLst>
              <a:defRPr/>
            </a:pPr>
            <a:r>
              <a:rPr lang="en-US" dirty="0">
                <a:solidFill>
                  <a:schemeClr val="tx1">
                    <a:lumMod val="75000"/>
                    <a:lumOff val="25000"/>
                  </a:schemeClr>
                </a:solidFill>
                <a:latin typeface="Gill Sans MT" panose="020B0502020104020203" pitchFamily="34" charset="0"/>
                <a:cs typeface="Times New Roman" pitchFamily="18" charset="0"/>
              </a:rPr>
              <a:t>There are two general types of properties of matter:</a:t>
            </a:r>
          </a:p>
          <a:p>
            <a:pPr marL="228600" eaLnBrk="0" hangingPunct="0">
              <a:buClr>
                <a:srgbClr val="000000"/>
              </a:buClr>
              <a:buSzPct val="100000"/>
              <a:defRPr/>
            </a:pPr>
            <a:endParaRPr lang="en-US" dirty="0">
              <a:solidFill>
                <a:schemeClr val="tx1">
                  <a:lumMod val="75000"/>
                  <a:lumOff val="25000"/>
                </a:schemeClr>
              </a:solidFill>
              <a:latin typeface="Gill Sans MT" panose="020B0502020104020203" pitchFamily="34" charset="0"/>
              <a:cs typeface="Times New Roman" pitchFamily="18" charset="0"/>
            </a:endParaRPr>
          </a:p>
          <a:p>
            <a:pPr marL="228600" eaLnBrk="0" hangingPunct="0">
              <a:buClr>
                <a:srgbClr val="000000"/>
              </a:buClr>
              <a:buSzPct val="100000"/>
              <a:defRPr/>
            </a:pPr>
            <a:r>
              <a:rPr lang="en-US" b="1" i="1" dirty="0">
                <a:solidFill>
                  <a:srgbClr val="E7788B"/>
                </a:solidFill>
                <a:latin typeface="Gill Sans MT" panose="020B0502020104020203" pitchFamily="34" charset="0"/>
                <a:cs typeface="Times New Roman" pitchFamily="18" charset="0"/>
              </a:rPr>
              <a:t>Quantitative</a:t>
            </a:r>
            <a:r>
              <a:rPr lang="en-US" b="1" i="1" dirty="0">
                <a:solidFill>
                  <a:schemeClr val="tx1">
                    <a:lumMod val="75000"/>
                    <a:lumOff val="25000"/>
                  </a:schemeClr>
                </a:solidFill>
                <a:latin typeface="Gill Sans MT" panose="020B0502020104020203" pitchFamily="34" charset="0"/>
                <a:cs typeface="Times New Roman" pitchFamily="18" charset="0"/>
              </a:rPr>
              <a:t> </a:t>
            </a:r>
            <a:r>
              <a:rPr lang="en-US" b="1" i="1" dirty="0">
                <a:solidFill>
                  <a:srgbClr val="E7788B"/>
                </a:solidFill>
                <a:latin typeface="Gill Sans MT" panose="020B0502020104020203" pitchFamily="34" charset="0"/>
                <a:cs typeface="Times New Roman" pitchFamily="18" charset="0"/>
              </a:rPr>
              <a:t>properties</a:t>
            </a:r>
            <a:r>
              <a:rPr lang="en-US" b="1" i="1" dirty="0">
                <a:solidFill>
                  <a:schemeClr val="tx1">
                    <a:lumMod val="75000"/>
                    <a:lumOff val="25000"/>
                  </a:schemeClr>
                </a:solidFill>
                <a:latin typeface="Gill Sans MT" panose="020B0502020104020203" pitchFamily="34" charset="0"/>
                <a:cs typeface="Times New Roman" pitchFamily="18" charset="0"/>
              </a:rPr>
              <a:t> </a:t>
            </a:r>
            <a:r>
              <a:rPr lang="en-US" dirty="0">
                <a:solidFill>
                  <a:schemeClr val="tx1">
                    <a:lumMod val="75000"/>
                    <a:lumOff val="25000"/>
                  </a:schemeClr>
                </a:solidFill>
                <a:latin typeface="Gill Sans MT" panose="020B0502020104020203" pitchFamily="34" charset="0"/>
                <a:cs typeface="Times New Roman" pitchFamily="18" charset="0"/>
              </a:rPr>
              <a:t>are measured and expressed with a number.</a:t>
            </a:r>
          </a:p>
          <a:p>
            <a:pPr marL="228600" eaLnBrk="0" hangingPunct="0">
              <a:buClr>
                <a:srgbClr val="000000"/>
              </a:buClr>
              <a:buSzPct val="100000"/>
              <a:defRPr/>
            </a:pPr>
            <a:r>
              <a:rPr lang="en-US" dirty="0">
                <a:solidFill>
                  <a:schemeClr val="tx1">
                    <a:lumMod val="75000"/>
                    <a:lumOff val="25000"/>
                  </a:schemeClr>
                </a:solidFill>
                <a:latin typeface="Gill Sans MT" panose="020B0502020104020203" pitchFamily="34" charset="0"/>
                <a:cs typeface="Times New Roman" pitchFamily="18" charset="0"/>
              </a:rPr>
              <a:t>			(Quantity = An Amount)</a:t>
            </a:r>
          </a:p>
          <a:p>
            <a:pPr marL="228600" eaLnBrk="0" hangingPunct="0">
              <a:buClr>
                <a:srgbClr val="000000"/>
              </a:buClr>
              <a:buSzPct val="100000"/>
              <a:defRPr/>
            </a:pPr>
            <a:r>
              <a:rPr lang="en-US" b="1" i="1" dirty="0">
                <a:solidFill>
                  <a:srgbClr val="E7788B"/>
                </a:solidFill>
                <a:latin typeface="Gill Sans MT" panose="020B0502020104020203" pitchFamily="34" charset="0"/>
                <a:cs typeface="Times New Roman" pitchFamily="18" charset="0"/>
              </a:rPr>
              <a:t>Qualitative</a:t>
            </a:r>
            <a:r>
              <a:rPr lang="en-US" b="1" i="1" dirty="0">
                <a:solidFill>
                  <a:schemeClr val="tx1">
                    <a:lumMod val="75000"/>
                    <a:lumOff val="25000"/>
                  </a:schemeClr>
                </a:solidFill>
                <a:latin typeface="Gill Sans MT" panose="020B0502020104020203" pitchFamily="34" charset="0"/>
                <a:cs typeface="Times New Roman" pitchFamily="18" charset="0"/>
              </a:rPr>
              <a:t> </a:t>
            </a:r>
            <a:r>
              <a:rPr lang="en-US" b="1" i="1" dirty="0">
                <a:solidFill>
                  <a:srgbClr val="E7788B"/>
                </a:solidFill>
                <a:latin typeface="Gill Sans MT" panose="020B0502020104020203" pitchFamily="34" charset="0"/>
                <a:cs typeface="Times New Roman" pitchFamily="18" charset="0"/>
              </a:rPr>
              <a:t>properties</a:t>
            </a:r>
            <a:r>
              <a:rPr lang="en-US" b="1" i="1" dirty="0">
                <a:solidFill>
                  <a:schemeClr val="tx1">
                    <a:lumMod val="75000"/>
                    <a:lumOff val="25000"/>
                  </a:schemeClr>
                </a:solidFill>
                <a:latin typeface="Gill Sans MT" panose="020B0502020104020203" pitchFamily="34" charset="0"/>
                <a:cs typeface="Times New Roman" pitchFamily="18" charset="0"/>
              </a:rPr>
              <a:t> </a:t>
            </a:r>
            <a:r>
              <a:rPr lang="en-US" dirty="0">
                <a:solidFill>
                  <a:schemeClr val="tx1">
                    <a:lumMod val="75000"/>
                    <a:lumOff val="25000"/>
                  </a:schemeClr>
                </a:solidFill>
                <a:latin typeface="Gill Sans MT" panose="020B0502020104020203" pitchFamily="34" charset="0"/>
                <a:cs typeface="Times New Roman" pitchFamily="18" charset="0"/>
              </a:rPr>
              <a:t>do not require measurement and are usually based on observation.</a:t>
            </a:r>
          </a:p>
        </p:txBody>
      </p:sp>
      <p:sp>
        <p:nvSpPr>
          <p:cNvPr id="9" name="Rectangle 2">
            <a:extLst>
              <a:ext uri="{FF2B5EF4-FFF2-40B4-BE49-F238E27FC236}">
                <a16:creationId xmlns:a16="http://schemas.microsoft.com/office/drawing/2014/main" id="{AD067E9B-21A9-41BA-9C15-C4273A1F879D}"/>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The Properties of Matter</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0" name="Text Box 4">
            <a:extLst>
              <a:ext uri="{FF2B5EF4-FFF2-40B4-BE49-F238E27FC236}">
                <a16:creationId xmlns:a16="http://schemas.microsoft.com/office/drawing/2014/main" id="{370995A2-FDC4-41E5-ACCA-6F19DB69E9EC}"/>
              </a:ext>
            </a:extLst>
          </p:cNvPr>
          <p:cNvSpPr txBox="1">
            <a:spLocks noChangeArrowheads="1"/>
          </p:cNvSpPr>
          <p:nvPr/>
        </p:nvSpPr>
        <p:spPr bwMode="auto">
          <a:xfrm>
            <a:off x="0" y="4671267"/>
            <a:ext cx="914400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7" tIns="44450" rIns="90487" bIns="44450">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altLang="en-US" sz="1800" dirty="0">
                <a:solidFill>
                  <a:schemeClr val="tx1">
                    <a:lumMod val="75000"/>
                    <a:lumOff val="25000"/>
                  </a:schemeClr>
                </a:solidFill>
                <a:latin typeface="Gill Sans MT" panose="020B0502020104020203" pitchFamily="34" charset="0"/>
              </a:rPr>
              <a:t>Compound “13a” is twenty times more effective than paclitaxel </a:t>
            </a:r>
            <a:r>
              <a:rPr lang="en-US" altLang="en-US" sz="1800">
                <a:solidFill>
                  <a:schemeClr val="tx1">
                    <a:lumMod val="75000"/>
                    <a:lumOff val="25000"/>
                  </a:schemeClr>
                </a:solidFill>
                <a:latin typeface="Gill Sans MT" panose="020B0502020104020203" pitchFamily="34" charset="0"/>
              </a:rPr>
              <a:t>in killing </a:t>
            </a:r>
            <a:r>
              <a:rPr lang="en-US" altLang="en-US" sz="1800" dirty="0">
                <a:solidFill>
                  <a:schemeClr val="tx1">
                    <a:lumMod val="75000"/>
                    <a:lumOff val="25000"/>
                  </a:schemeClr>
                </a:solidFill>
                <a:latin typeface="Gill Sans MT" panose="020B0502020104020203" pitchFamily="34" charset="0"/>
              </a:rPr>
              <a:t>ovarian cancer cells.</a:t>
            </a:r>
            <a:endParaRPr lang="en-US" altLang="en-US" sz="1800" i="1" dirty="0">
              <a:solidFill>
                <a:schemeClr val="tx1">
                  <a:lumMod val="75000"/>
                  <a:lumOff val="25000"/>
                </a:schemeClr>
              </a:solidFill>
              <a:latin typeface="Gill Sans MT" panose="020B0502020104020203" pitchFamily="34" charset="0"/>
            </a:endParaRPr>
          </a:p>
        </p:txBody>
      </p:sp>
      <p:sp>
        <p:nvSpPr>
          <p:cNvPr id="11" name="Rectangle 6">
            <a:extLst>
              <a:ext uri="{FF2B5EF4-FFF2-40B4-BE49-F238E27FC236}">
                <a16:creationId xmlns:a16="http://schemas.microsoft.com/office/drawing/2014/main" id="{B0789C42-BB9B-4167-A45A-C865330DE837}"/>
              </a:ext>
            </a:extLst>
          </p:cNvPr>
          <p:cNvSpPr>
            <a:spLocks noChangeArrowheads="1"/>
          </p:cNvSpPr>
          <p:nvPr/>
        </p:nvSpPr>
        <p:spPr bwMode="auto">
          <a:xfrm>
            <a:off x="0" y="3590963"/>
            <a:ext cx="8610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eaLnBrk="1" hangingPunct="1">
              <a:spcBef>
                <a:spcPct val="20000"/>
              </a:spcBef>
            </a:pPr>
            <a:r>
              <a:rPr lang="en-US" altLang="en-US" sz="1800" dirty="0">
                <a:solidFill>
                  <a:schemeClr val="tx1">
                    <a:lumMod val="75000"/>
                    <a:lumOff val="25000"/>
                  </a:schemeClr>
                </a:solidFill>
                <a:latin typeface="Gill Sans MT" panose="020B0502020104020203" pitchFamily="34" charset="0"/>
              </a:rPr>
              <a:t>Extracts from Pacific-yew bark kill cancer cells.</a:t>
            </a:r>
            <a:endParaRPr lang="en-US" altLang="en-US" sz="1800" i="1" dirty="0">
              <a:solidFill>
                <a:schemeClr val="tx1">
                  <a:lumMod val="75000"/>
                  <a:lumOff val="25000"/>
                </a:schemeClr>
              </a:solidFill>
              <a:latin typeface="Gill Sans MT" panose="020B0502020104020203" pitchFamily="34" charset="0"/>
            </a:endParaRPr>
          </a:p>
        </p:txBody>
      </p:sp>
      <p:sp>
        <p:nvSpPr>
          <p:cNvPr id="13" name="TextBox 12">
            <a:extLst>
              <a:ext uri="{FF2B5EF4-FFF2-40B4-BE49-F238E27FC236}">
                <a16:creationId xmlns:a16="http://schemas.microsoft.com/office/drawing/2014/main" id="{64D2B842-D2E9-467D-822F-C216FABA813E}"/>
              </a:ext>
            </a:extLst>
          </p:cNvPr>
          <p:cNvSpPr txBox="1">
            <a:spLocks noChangeArrowheads="1"/>
          </p:cNvSpPr>
          <p:nvPr/>
        </p:nvSpPr>
        <p:spPr bwMode="auto">
          <a:xfrm>
            <a:off x="0" y="3209157"/>
            <a:ext cx="9144000" cy="369332"/>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tabLst>
                <a:tab pos="914400" algn="l"/>
              </a:tabLst>
              <a:defRPr/>
            </a:pPr>
            <a:r>
              <a:rPr lang="en-US" dirty="0">
                <a:solidFill>
                  <a:schemeClr val="tx1">
                    <a:lumMod val="75000"/>
                    <a:lumOff val="25000"/>
                  </a:schemeClr>
                </a:solidFill>
                <a:latin typeface="Gill Sans MT" panose="020B0502020104020203" pitchFamily="34" charset="0"/>
                <a:cs typeface="Times New Roman" pitchFamily="18" charset="0"/>
              </a:rPr>
              <a:t>Examples:</a:t>
            </a:r>
          </a:p>
        </p:txBody>
      </p:sp>
      <p:sp>
        <p:nvSpPr>
          <p:cNvPr id="14" name="Text Box 3">
            <a:extLst>
              <a:ext uri="{FF2B5EF4-FFF2-40B4-BE49-F238E27FC236}">
                <a16:creationId xmlns:a16="http://schemas.microsoft.com/office/drawing/2014/main" id="{C4F0DA67-070B-4C9B-8605-4996FCAA5AB0}"/>
              </a:ext>
            </a:extLst>
          </p:cNvPr>
          <p:cNvSpPr txBox="1">
            <a:spLocks noChangeArrowheads="1"/>
          </p:cNvSpPr>
          <p:nvPr/>
        </p:nvSpPr>
        <p:spPr bwMode="auto">
          <a:xfrm>
            <a:off x="0" y="3934908"/>
            <a:ext cx="2346325" cy="366767"/>
          </a:xfrm>
          <a:prstGeom prst="rect">
            <a:avLst/>
          </a:prstGeom>
          <a:noFill/>
          <a:ln w="12700" algn="ctr">
            <a:noFill/>
            <a:miter lim="800000"/>
            <a:headEnd/>
            <a:tailEnd/>
          </a:ln>
          <a:effectLst/>
        </p:spPr>
        <p:txBody>
          <a:bodyPr lIns="90487" tIns="44450" rIns="90487" bIns="44450">
            <a:spAutoFit/>
          </a:bodyPr>
          <a:lstStyle/>
          <a:p>
            <a:pPr>
              <a:defRPr/>
            </a:pPr>
            <a:r>
              <a:rPr lang="en-US" b="1" i="1" dirty="0">
                <a:solidFill>
                  <a:srgbClr val="67AEB6"/>
                </a:solidFill>
                <a:latin typeface="Gill Sans MT" panose="020B0502020104020203" pitchFamily="34" charset="0"/>
                <a:cs typeface="Arial" charset="0"/>
              </a:rPr>
              <a:t>Qualitative</a:t>
            </a:r>
          </a:p>
        </p:txBody>
      </p:sp>
      <p:sp>
        <p:nvSpPr>
          <p:cNvPr id="15" name="Text Box 5">
            <a:extLst>
              <a:ext uri="{FF2B5EF4-FFF2-40B4-BE49-F238E27FC236}">
                <a16:creationId xmlns:a16="http://schemas.microsoft.com/office/drawing/2014/main" id="{4524114B-A820-49B1-9137-3C3E31D0C17B}"/>
              </a:ext>
            </a:extLst>
          </p:cNvPr>
          <p:cNvSpPr txBox="1">
            <a:spLocks noChangeArrowheads="1"/>
          </p:cNvSpPr>
          <p:nvPr/>
        </p:nvSpPr>
        <p:spPr bwMode="auto">
          <a:xfrm>
            <a:off x="0" y="5040859"/>
            <a:ext cx="1475724" cy="366767"/>
          </a:xfrm>
          <a:prstGeom prst="rect">
            <a:avLst/>
          </a:prstGeom>
          <a:noFill/>
          <a:ln w="12700" algn="ctr">
            <a:noFill/>
            <a:miter lim="800000"/>
            <a:headEnd/>
            <a:tailEnd/>
          </a:ln>
          <a:effectLst/>
        </p:spPr>
        <p:txBody>
          <a:bodyPr wrap="none" lIns="90487" tIns="44450" rIns="90487" bIns="44450">
            <a:spAutoFit/>
          </a:bodyPr>
          <a:lstStyle/>
          <a:p>
            <a:pPr algn="ctr">
              <a:defRPr/>
            </a:pPr>
            <a:r>
              <a:rPr lang="en-US" b="1" i="1" dirty="0">
                <a:solidFill>
                  <a:srgbClr val="67AEB6"/>
                </a:solidFill>
                <a:latin typeface="Gill Sans MT" panose="020B0502020104020203" pitchFamily="34" charset="0"/>
                <a:cs typeface="Arial" charset="0"/>
              </a:rPr>
              <a:t>Quantitative</a:t>
            </a:r>
            <a:endParaRPr lang="en-US" b="1" dirty="0">
              <a:solidFill>
                <a:srgbClr val="67AEB6"/>
              </a:solidFill>
              <a:latin typeface="Gill Sans MT" panose="020B0502020104020203" pitchFamily="34" charset="0"/>
              <a:cs typeface="Arial" charset="0"/>
            </a:endParaRPr>
          </a:p>
        </p:txBody>
      </p:sp>
      <p:cxnSp>
        <p:nvCxnSpPr>
          <p:cNvPr id="16" name="Straight Connector 15">
            <a:extLst>
              <a:ext uri="{FF2B5EF4-FFF2-40B4-BE49-F238E27FC236}">
                <a16:creationId xmlns:a16="http://schemas.microsoft.com/office/drawing/2014/main" id="{DBD15373-E43C-4A58-B847-F226FEE32A49}"/>
              </a:ext>
            </a:extLst>
          </p:cNvPr>
          <p:cNvCxnSpPr/>
          <p:nvPr/>
        </p:nvCxnSpPr>
        <p:spPr>
          <a:xfrm>
            <a:off x="0" y="3194369"/>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38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8</a:t>
            </a:fld>
            <a:endParaRPr lang="en-US" dirty="0">
              <a:solidFill>
                <a:schemeClr val="bg1"/>
              </a:solidFill>
            </a:endParaRPr>
          </a:p>
        </p:txBody>
      </p:sp>
      <p:sp>
        <p:nvSpPr>
          <p:cNvPr id="8" name="TextBox 7">
            <a:extLst>
              <a:ext uri="{FF2B5EF4-FFF2-40B4-BE49-F238E27FC236}">
                <a16:creationId xmlns:a16="http://schemas.microsoft.com/office/drawing/2014/main" id="{7A51B798-EBF1-4F9C-BE7F-0048BCEDF433}"/>
              </a:ext>
            </a:extLst>
          </p:cNvPr>
          <p:cNvSpPr txBox="1">
            <a:spLocks noChangeArrowheads="1"/>
          </p:cNvSpPr>
          <p:nvPr/>
        </p:nvSpPr>
        <p:spPr bwMode="auto">
          <a:xfrm>
            <a:off x="0" y="1120301"/>
            <a:ext cx="9144000" cy="923330"/>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Times New Roman" pitchFamily="18" charset="0"/>
              </a:rPr>
              <a:t>A </a:t>
            </a:r>
            <a:r>
              <a:rPr lang="en-US" altLang="en-US" b="1" i="1" dirty="0">
                <a:solidFill>
                  <a:srgbClr val="E7788B"/>
                </a:solidFill>
                <a:latin typeface="Gill Sans MT" panose="020B0502020104020203" pitchFamily="34" charset="0"/>
                <a:cs typeface="Times New Roman" pitchFamily="18" charset="0"/>
              </a:rPr>
              <a:t>physical</a:t>
            </a:r>
            <a:r>
              <a:rPr lang="en-US" altLang="en-US" b="1" i="1" dirty="0">
                <a:solidFill>
                  <a:schemeClr val="tx1">
                    <a:lumMod val="75000"/>
                    <a:lumOff val="25000"/>
                  </a:schemeClr>
                </a:solidFill>
                <a:latin typeface="Gill Sans MT" panose="020B0502020104020203" pitchFamily="34" charset="0"/>
                <a:cs typeface="Times New Roman" pitchFamily="18" charset="0"/>
              </a:rPr>
              <a:t> </a:t>
            </a:r>
            <a:r>
              <a:rPr lang="en-US" altLang="en-US" b="1" i="1" dirty="0">
                <a:solidFill>
                  <a:srgbClr val="E7788B"/>
                </a:solidFill>
                <a:latin typeface="Gill Sans MT" panose="020B0502020104020203" pitchFamily="34" charset="0"/>
                <a:cs typeface="Times New Roman" pitchFamily="18" charset="0"/>
              </a:rPr>
              <a:t>property</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is one that can be observed and measured without changing the identity of the substance.</a:t>
            </a:r>
          </a:p>
          <a:p>
            <a:pPr eaLnBrk="0" hangingPunct="0">
              <a:buClr>
                <a:srgbClr val="000000"/>
              </a:buClr>
              <a:buSzPct val="100000"/>
              <a:tabLst>
                <a:tab pos="914400" algn="l"/>
              </a:tabLst>
            </a:pPr>
            <a:r>
              <a:rPr lang="en-US" altLang="en-US" i="1" dirty="0">
                <a:solidFill>
                  <a:schemeClr val="tx1">
                    <a:lumMod val="75000"/>
                    <a:lumOff val="25000"/>
                  </a:schemeClr>
                </a:solidFill>
                <a:latin typeface="Gill Sans MT" panose="020B0502020104020203" pitchFamily="34" charset="0"/>
                <a:cs typeface="Times New Roman" pitchFamily="18" charset="0"/>
              </a:rPr>
              <a:t>	Examples:  color, melting point, boiling point, density</a:t>
            </a:r>
          </a:p>
        </p:txBody>
      </p:sp>
      <p:sp>
        <p:nvSpPr>
          <p:cNvPr id="9" name="Rectangle 8">
            <a:extLst>
              <a:ext uri="{FF2B5EF4-FFF2-40B4-BE49-F238E27FC236}">
                <a16:creationId xmlns:a16="http://schemas.microsoft.com/office/drawing/2014/main" id="{1B9B3491-BB79-402F-8612-0951DD79CDBF}"/>
              </a:ext>
            </a:extLst>
          </p:cNvPr>
          <p:cNvSpPr>
            <a:spLocks noChangeArrowheads="1"/>
          </p:cNvSpPr>
          <p:nvPr/>
        </p:nvSpPr>
        <p:spPr bwMode="auto">
          <a:xfrm>
            <a:off x="0" y="2505670"/>
            <a:ext cx="9144000" cy="923330"/>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Times New Roman" pitchFamily="18" charset="0"/>
              </a:rPr>
              <a:t>A </a:t>
            </a:r>
            <a:r>
              <a:rPr lang="en-US" altLang="en-US" b="1" i="1" dirty="0">
                <a:solidFill>
                  <a:srgbClr val="E7788B"/>
                </a:solidFill>
                <a:latin typeface="Gill Sans MT" panose="020B0502020104020203" pitchFamily="34" charset="0"/>
                <a:cs typeface="Times New Roman" pitchFamily="18" charset="0"/>
              </a:rPr>
              <a:t>physical</a:t>
            </a:r>
            <a:r>
              <a:rPr lang="en-US" altLang="en-US" b="1" i="1" dirty="0">
                <a:solidFill>
                  <a:schemeClr val="tx1">
                    <a:lumMod val="75000"/>
                    <a:lumOff val="25000"/>
                  </a:schemeClr>
                </a:solidFill>
                <a:latin typeface="Gill Sans MT" panose="020B0502020104020203" pitchFamily="34" charset="0"/>
                <a:cs typeface="Times New Roman" pitchFamily="18" charset="0"/>
              </a:rPr>
              <a:t> </a:t>
            </a:r>
            <a:r>
              <a:rPr lang="en-US" altLang="en-US" b="1" i="1" dirty="0">
                <a:solidFill>
                  <a:srgbClr val="E7788B"/>
                </a:solidFill>
                <a:latin typeface="Gill Sans MT" panose="020B0502020104020203" pitchFamily="34" charset="0"/>
                <a:cs typeface="Times New Roman" pitchFamily="18" charset="0"/>
              </a:rPr>
              <a:t>change</a:t>
            </a:r>
            <a:r>
              <a:rPr lang="en-US" altLang="en-US" dirty="0">
                <a:solidFill>
                  <a:schemeClr val="tx1">
                    <a:lumMod val="75000"/>
                    <a:lumOff val="25000"/>
                  </a:schemeClr>
                </a:solidFill>
                <a:latin typeface="Gill Sans MT" panose="020B0502020104020203" pitchFamily="34" charset="0"/>
                <a:cs typeface="Times New Roman" pitchFamily="18" charset="0"/>
              </a:rPr>
              <a:t> is one in which the state of matter changes, but the identity of the matter does not change.</a:t>
            </a:r>
          </a:p>
          <a:p>
            <a:pPr eaLnBrk="0" hangingPunct="0">
              <a:buClr>
                <a:srgbClr val="000000"/>
              </a:buClr>
              <a:buSzPct val="100000"/>
              <a:tabLst>
                <a:tab pos="914400" algn="l"/>
              </a:tabLst>
            </a:pPr>
            <a:r>
              <a:rPr lang="en-US" altLang="en-US" i="1" dirty="0">
                <a:solidFill>
                  <a:schemeClr val="tx1">
                    <a:lumMod val="75000"/>
                    <a:lumOff val="25000"/>
                  </a:schemeClr>
                </a:solidFill>
                <a:latin typeface="Gill Sans MT" panose="020B0502020104020203" pitchFamily="34" charset="0"/>
                <a:cs typeface="Times New Roman" pitchFamily="18" charset="0"/>
              </a:rPr>
              <a:t>	Examples:  changes of state (melting, freezing, condensation)</a:t>
            </a:r>
          </a:p>
        </p:txBody>
      </p:sp>
      <p:sp>
        <p:nvSpPr>
          <p:cNvPr id="10" name="Rectangle 2">
            <a:extLst>
              <a:ext uri="{FF2B5EF4-FFF2-40B4-BE49-F238E27FC236}">
                <a16:creationId xmlns:a16="http://schemas.microsoft.com/office/drawing/2014/main" id="{7BC000DC-8F5F-4382-BD9B-9ABC7C0926AD}"/>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The Properties of Matter</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pic>
        <p:nvPicPr>
          <p:cNvPr id="11" name="Picture 7">
            <a:extLst>
              <a:ext uri="{FF2B5EF4-FFF2-40B4-BE49-F238E27FC236}">
                <a16:creationId xmlns:a16="http://schemas.microsoft.com/office/drawing/2014/main" id="{18928FF3-7C4F-49AF-BBF6-AC7B826FBAE4}"/>
              </a:ext>
            </a:extLst>
          </p:cNvPr>
          <p:cNvPicPr>
            <a:picLocks noChangeAspect="1" noChangeArrowheads="1"/>
          </p:cNvPicPr>
          <p:nvPr/>
        </p:nvPicPr>
        <p:blipFill rotWithShape="1">
          <a:blip r:embed="rId2" cstate="print"/>
          <a:srcRect t="3957" b="9873"/>
          <a:stretch/>
        </p:blipFill>
        <p:spPr bwMode="auto">
          <a:xfrm>
            <a:off x="1086574" y="3466080"/>
            <a:ext cx="6970851" cy="2328961"/>
          </a:xfrm>
          <a:prstGeom prst="rect">
            <a:avLst/>
          </a:prstGeom>
          <a:noFill/>
          <a:ln w="9525">
            <a:noFill/>
            <a:miter lim="800000"/>
            <a:headEnd/>
            <a:tailEnd/>
          </a:ln>
        </p:spPr>
      </p:pic>
      <p:sp>
        <p:nvSpPr>
          <p:cNvPr id="13" name="Rectangle 5">
            <a:extLst>
              <a:ext uri="{FF2B5EF4-FFF2-40B4-BE49-F238E27FC236}">
                <a16:creationId xmlns:a16="http://schemas.microsoft.com/office/drawing/2014/main" id="{E7A018A3-CBBF-416C-AC3E-7BE2E7E39210}"/>
              </a:ext>
            </a:extLst>
          </p:cNvPr>
          <p:cNvSpPr>
            <a:spLocks noChangeArrowheads="1"/>
          </p:cNvSpPr>
          <p:nvPr/>
        </p:nvSpPr>
        <p:spPr bwMode="auto">
          <a:xfrm>
            <a:off x="52096" y="6015930"/>
            <a:ext cx="6900349"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Times New Roman" pitchFamily="18" charset="0"/>
              </a:rPr>
              <a:t>Examples of </a:t>
            </a:r>
            <a:r>
              <a:rPr lang="en-US" altLang="en-US" b="1" i="1" dirty="0">
                <a:solidFill>
                  <a:srgbClr val="E7788B"/>
                </a:solidFill>
                <a:latin typeface="Gill Sans MT" panose="020B0502020104020203" pitchFamily="34" charset="0"/>
                <a:cs typeface="Times New Roman" pitchFamily="18" charset="0"/>
              </a:rPr>
              <a:t>physical</a:t>
            </a:r>
            <a:r>
              <a:rPr lang="en-US" altLang="en-US" b="1" i="1" dirty="0">
                <a:solidFill>
                  <a:schemeClr val="tx1">
                    <a:lumMod val="75000"/>
                    <a:lumOff val="25000"/>
                  </a:schemeClr>
                </a:solidFill>
                <a:latin typeface="Gill Sans MT" panose="020B0502020104020203" pitchFamily="34" charset="0"/>
                <a:cs typeface="Times New Roman" pitchFamily="18" charset="0"/>
              </a:rPr>
              <a:t> </a:t>
            </a:r>
            <a:r>
              <a:rPr lang="en-US" altLang="en-US" b="1" i="1" dirty="0">
                <a:solidFill>
                  <a:srgbClr val="E7788B"/>
                </a:solidFill>
                <a:latin typeface="Gill Sans MT" panose="020B0502020104020203" pitchFamily="34" charset="0"/>
                <a:cs typeface="Times New Roman" pitchFamily="18" charset="0"/>
              </a:rPr>
              <a:t>processes</a:t>
            </a:r>
            <a:r>
              <a:rPr lang="en-US" altLang="en-US" i="1" dirty="0">
                <a:solidFill>
                  <a:schemeClr val="tx1">
                    <a:lumMod val="75000"/>
                    <a:lumOff val="25000"/>
                  </a:schemeClr>
                </a:solidFill>
                <a:latin typeface="Gill Sans MT" panose="020B0502020104020203" pitchFamily="34" charset="0"/>
                <a:cs typeface="Times New Roman" pitchFamily="18" charset="0"/>
              </a:rPr>
              <a:t>,</a:t>
            </a:r>
            <a:r>
              <a:rPr lang="en-US" altLang="en-US" b="1" i="1" dirty="0">
                <a:solidFill>
                  <a:schemeClr val="tx1">
                    <a:lumMod val="75000"/>
                    <a:lumOff val="25000"/>
                  </a:schemeClr>
                </a:solidFill>
                <a:latin typeface="Gill Sans MT" panose="020B0502020104020203" pitchFamily="34" charset="0"/>
                <a:cs typeface="Times New Roman" pitchFamily="18" charset="0"/>
              </a:rPr>
              <a:t> </a:t>
            </a:r>
            <a:r>
              <a:rPr lang="en-US" altLang="en-US" i="1" dirty="0">
                <a:solidFill>
                  <a:schemeClr val="tx1">
                    <a:lumMod val="75000"/>
                    <a:lumOff val="25000"/>
                  </a:schemeClr>
                </a:solidFill>
                <a:latin typeface="Gill Sans MT" panose="020B0502020104020203" pitchFamily="34" charset="0"/>
                <a:cs typeface="Times New Roman" pitchFamily="18" charset="0"/>
              </a:rPr>
              <a:t>mixtures are separated , but the identities of the matter does not change</a:t>
            </a:r>
          </a:p>
        </p:txBody>
      </p:sp>
    </p:spTree>
    <p:extLst>
      <p:ext uri="{BB962C8B-B14F-4D97-AF65-F5344CB8AC3E}">
        <p14:creationId xmlns:p14="http://schemas.microsoft.com/office/powerpoint/2010/main" val="180302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Gill Sans MT" panose="020B0502020104020203"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latin typeface="Gill Sans MT" panose="020B0502020104020203" pitchFamily="34" charset="0"/>
              </a:rPr>
              <a:pPr algn="ctr"/>
              <a:t>9</a:t>
            </a:fld>
            <a:endParaRPr lang="en-US" dirty="0">
              <a:solidFill>
                <a:schemeClr val="bg1"/>
              </a:solidFill>
              <a:latin typeface="Gill Sans MT" panose="020B0502020104020203" pitchFamily="34" charset="0"/>
            </a:endParaRPr>
          </a:p>
        </p:txBody>
      </p:sp>
      <p:sp>
        <p:nvSpPr>
          <p:cNvPr id="8" name="TextBox 7">
            <a:extLst>
              <a:ext uri="{FF2B5EF4-FFF2-40B4-BE49-F238E27FC236}">
                <a16:creationId xmlns:a16="http://schemas.microsoft.com/office/drawing/2014/main" id="{5C2D5C38-E11D-4BC5-8778-83BFC4D6EB3B}"/>
              </a:ext>
            </a:extLst>
          </p:cNvPr>
          <p:cNvSpPr txBox="1">
            <a:spLocks noChangeArrowheads="1"/>
          </p:cNvSpPr>
          <p:nvPr/>
        </p:nvSpPr>
        <p:spPr bwMode="auto">
          <a:xfrm>
            <a:off x="0" y="1246069"/>
            <a:ext cx="9144000" cy="1477328"/>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Times New Roman" pitchFamily="18" charset="0"/>
              </a:rPr>
              <a:t>A </a:t>
            </a:r>
            <a:r>
              <a:rPr lang="en-US" altLang="en-US" b="1" dirty="0">
                <a:solidFill>
                  <a:srgbClr val="E7788B"/>
                </a:solidFill>
                <a:latin typeface="Gill Sans MT" panose="020B0502020104020203" pitchFamily="34" charset="0"/>
                <a:cs typeface="Times New Roman" pitchFamily="18" charset="0"/>
              </a:rPr>
              <a:t>chemical</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7788B"/>
                </a:solidFill>
                <a:latin typeface="Gill Sans MT" panose="020B0502020104020203" pitchFamily="34" charset="0"/>
                <a:cs typeface="Times New Roman" pitchFamily="18" charset="0"/>
              </a:rPr>
              <a:t>property</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is one a substance exhibits as it interacts with another substance. 	Examples: flammability, corrosiveness</a:t>
            </a:r>
          </a:p>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Times New Roman" pitchFamily="18" charset="0"/>
              </a:rPr>
              <a:t>A </a:t>
            </a:r>
            <a:r>
              <a:rPr lang="en-US" altLang="en-US" b="1" dirty="0">
                <a:solidFill>
                  <a:srgbClr val="E7788B"/>
                </a:solidFill>
                <a:latin typeface="Gill Sans MT" panose="020B0502020104020203" pitchFamily="34" charset="0"/>
                <a:cs typeface="Times New Roman" pitchFamily="18" charset="0"/>
              </a:rPr>
              <a:t>chemical</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7788B"/>
                </a:solidFill>
                <a:latin typeface="Gill Sans MT" panose="020B0502020104020203" pitchFamily="34" charset="0"/>
                <a:cs typeface="Times New Roman" pitchFamily="18" charset="0"/>
              </a:rPr>
              <a:t>change</a:t>
            </a:r>
            <a:r>
              <a:rPr lang="en-US" altLang="en-US" dirty="0">
                <a:solidFill>
                  <a:schemeClr val="tx1">
                    <a:lumMod val="75000"/>
                    <a:lumOff val="25000"/>
                  </a:schemeClr>
                </a:solidFill>
                <a:latin typeface="Gill Sans MT" panose="020B0502020104020203" pitchFamily="34" charset="0"/>
                <a:cs typeface="Times New Roman" pitchFamily="18" charset="0"/>
              </a:rPr>
              <a:t> is one that results in a change of composition; the original substances no longer exist. </a:t>
            </a:r>
          </a:p>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Times New Roman" pitchFamily="18" charset="0"/>
              </a:rPr>
              <a:t>	Examples: digestion, combustion, oxidation</a:t>
            </a:r>
          </a:p>
        </p:txBody>
      </p:sp>
      <p:sp>
        <p:nvSpPr>
          <p:cNvPr id="9" name="Rectangle 2">
            <a:extLst>
              <a:ext uri="{FF2B5EF4-FFF2-40B4-BE49-F238E27FC236}">
                <a16:creationId xmlns:a16="http://schemas.microsoft.com/office/drawing/2014/main" id="{A40407A0-0019-4303-A72C-EB0E770BC755}"/>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The Properties of Matter</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6495CDDB-4825-4A2C-B728-A226410ABF27}"/>
              </a:ext>
            </a:extLst>
          </p:cNvPr>
          <p:cNvSpPr txBox="1">
            <a:spLocks noChangeArrowheads="1"/>
          </p:cNvSpPr>
          <p:nvPr/>
        </p:nvSpPr>
        <p:spPr bwMode="auto">
          <a:xfrm>
            <a:off x="0" y="3047348"/>
            <a:ext cx="9144000" cy="1200329"/>
          </a:xfrm>
          <a:prstGeom prst="rect">
            <a:avLst/>
          </a:prstGeom>
          <a:noFill/>
          <a:ln w="9525">
            <a:noFill/>
            <a:miter lim="800000"/>
            <a:headEnd/>
            <a:tailEnd/>
          </a:ln>
        </p:spPr>
        <p:txBody>
          <a:bodyPr wrap="square">
            <a:spAutoFit/>
          </a:bodyPr>
          <a:lstStyle/>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Times New Roman" pitchFamily="18" charset="0"/>
              </a:rPr>
              <a:t>An </a:t>
            </a:r>
            <a:r>
              <a:rPr lang="en-US" altLang="en-US" b="1" dirty="0">
                <a:solidFill>
                  <a:srgbClr val="E7788B"/>
                </a:solidFill>
                <a:latin typeface="Gill Sans MT" panose="020B0502020104020203" pitchFamily="34" charset="0"/>
                <a:cs typeface="Times New Roman" pitchFamily="18" charset="0"/>
              </a:rPr>
              <a:t>extensive</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7788B"/>
                </a:solidFill>
                <a:latin typeface="Gill Sans MT" panose="020B0502020104020203" pitchFamily="34" charset="0"/>
                <a:cs typeface="Times New Roman" pitchFamily="18" charset="0"/>
              </a:rPr>
              <a:t>property</a:t>
            </a:r>
            <a:r>
              <a:rPr lang="en-US" altLang="en-US" dirty="0">
                <a:solidFill>
                  <a:schemeClr val="tx1">
                    <a:lumMod val="75000"/>
                    <a:lumOff val="25000"/>
                  </a:schemeClr>
                </a:solidFill>
                <a:latin typeface="Gill Sans MT" panose="020B0502020104020203" pitchFamily="34" charset="0"/>
                <a:cs typeface="Times New Roman" pitchFamily="18" charset="0"/>
              </a:rPr>
              <a:t> depends on the amount of matter. </a:t>
            </a:r>
          </a:p>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Times New Roman" pitchFamily="18" charset="0"/>
              </a:rPr>
              <a:t>	Examples: mass, volume</a:t>
            </a:r>
          </a:p>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Times New Roman" pitchFamily="18" charset="0"/>
              </a:rPr>
              <a:t>An </a:t>
            </a:r>
            <a:r>
              <a:rPr lang="en-US" altLang="en-US" b="1" dirty="0">
                <a:solidFill>
                  <a:srgbClr val="E7788B"/>
                </a:solidFill>
                <a:latin typeface="Gill Sans MT" panose="020B0502020104020203" pitchFamily="34" charset="0"/>
                <a:cs typeface="Times New Roman" pitchFamily="18" charset="0"/>
              </a:rPr>
              <a:t>intensive</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E7788B"/>
                </a:solidFill>
                <a:latin typeface="Gill Sans MT" panose="020B0502020104020203" pitchFamily="34" charset="0"/>
                <a:cs typeface="Times New Roman" pitchFamily="18" charset="0"/>
              </a:rPr>
              <a:t>property</a:t>
            </a:r>
            <a:r>
              <a:rPr lang="en-US" altLang="en-US" dirty="0">
                <a:solidFill>
                  <a:schemeClr val="tx1">
                    <a:lumMod val="75000"/>
                    <a:lumOff val="25000"/>
                  </a:schemeClr>
                </a:solidFill>
                <a:latin typeface="Gill Sans MT" panose="020B0502020104020203" pitchFamily="34" charset="0"/>
                <a:cs typeface="Times New Roman" pitchFamily="18" charset="0"/>
              </a:rPr>
              <a:t> does not depend on the amount of matter. </a:t>
            </a:r>
          </a:p>
          <a:p>
            <a:pPr eaLnBrk="0" hangingPunct="0">
              <a:buClr>
                <a:srgbClr val="000000"/>
              </a:buClr>
              <a:buSzPct val="100000"/>
              <a:buFont typeface="Arial" pitchFamily="34" charset="0"/>
              <a:buNone/>
              <a:tabLst>
                <a:tab pos="914400" algn="l"/>
              </a:tabLst>
            </a:pPr>
            <a:r>
              <a:rPr lang="en-US" altLang="en-US" dirty="0">
                <a:solidFill>
                  <a:schemeClr val="tx1">
                    <a:lumMod val="75000"/>
                    <a:lumOff val="25000"/>
                  </a:schemeClr>
                </a:solidFill>
                <a:latin typeface="Gill Sans MT" panose="020B0502020104020203" pitchFamily="34" charset="0"/>
                <a:cs typeface="Times New Roman" pitchFamily="18" charset="0"/>
              </a:rPr>
              <a:t>	Examples: temperature, density</a:t>
            </a:r>
          </a:p>
        </p:txBody>
      </p:sp>
      <p:sp>
        <p:nvSpPr>
          <p:cNvPr id="11" name="TextBox 10">
            <a:extLst>
              <a:ext uri="{FF2B5EF4-FFF2-40B4-BE49-F238E27FC236}">
                <a16:creationId xmlns:a16="http://schemas.microsoft.com/office/drawing/2014/main" id="{172C2E18-C632-4AF6-B8CE-57342894D62C}"/>
              </a:ext>
            </a:extLst>
          </p:cNvPr>
          <p:cNvSpPr txBox="1">
            <a:spLocks noChangeArrowheads="1"/>
          </p:cNvSpPr>
          <p:nvPr/>
        </p:nvSpPr>
        <p:spPr bwMode="auto">
          <a:xfrm>
            <a:off x="0" y="5027655"/>
            <a:ext cx="9132465" cy="1477328"/>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Properties that can be measured are called </a:t>
            </a:r>
            <a:r>
              <a:rPr lang="en-US" i="1" dirty="0">
                <a:solidFill>
                  <a:schemeClr val="tx1">
                    <a:lumMod val="75000"/>
                    <a:lumOff val="25000"/>
                  </a:schemeClr>
                </a:solidFill>
                <a:latin typeface="Gill Sans MT" panose="020B0502020104020203" pitchFamily="34" charset="0"/>
                <a:cs typeface="Times New Roman" pitchFamily="18" charset="0"/>
              </a:rPr>
              <a:t>quantitative</a:t>
            </a:r>
            <a:r>
              <a:rPr lang="en-US" dirty="0">
                <a:solidFill>
                  <a:schemeClr val="tx1">
                    <a:lumMod val="75000"/>
                    <a:lumOff val="25000"/>
                  </a:schemeClr>
                </a:solidFill>
                <a:latin typeface="Gill Sans MT" panose="020B0502020104020203" pitchFamily="34" charset="0"/>
                <a:cs typeface="Times New Roman" pitchFamily="18" charset="0"/>
              </a:rPr>
              <a:t> properties.</a:t>
            </a:r>
          </a:p>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	A measured quantity must always include a unit.</a:t>
            </a:r>
          </a:p>
          <a:p>
            <a:pPr eaLnBrk="0" hangingPunct="0">
              <a:buClr>
                <a:srgbClr val="000000"/>
              </a:buClr>
              <a:buSzPct val="100000"/>
              <a:buFont typeface="Arial" charset="0"/>
              <a:buNone/>
              <a:defRPr/>
            </a:pPr>
            <a:endParaRPr 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The </a:t>
            </a:r>
            <a:r>
              <a:rPr lang="en-US" b="1" dirty="0">
                <a:solidFill>
                  <a:srgbClr val="67AEB6"/>
                </a:solidFill>
                <a:latin typeface="Gill Sans MT" panose="020B0502020104020203" pitchFamily="34" charset="0"/>
                <a:cs typeface="Times New Roman" pitchFamily="18" charset="0"/>
              </a:rPr>
              <a:t>English system</a:t>
            </a:r>
            <a:r>
              <a:rPr lang="en-US" b="1" dirty="0">
                <a:solidFill>
                  <a:schemeClr val="tx1">
                    <a:lumMod val="75000"/>
                    <a:lumOff val="25000"/>
                  </a:schemeClr>
                </a:solidFill>
                <a:latin typeface="Gill Sans MT" panose="020B0502020104020203" pitchFamily="34" charset="0"/>
                <a:cs typeface="Times New Roman" pitchFamily="18" charset="0"/>
              </a:rPr>
              <a:t> </a:t>
            </a:r>
            <a:r>
              <a:rPr lang="en-US" dirty="0">
                <a:solidFill>
                  <a:schemeClr val="tx1">
                    <a:lumMod val="75000"/>
                    <a:lumOff val="25000"/>
                  </a:schemeClr>
                </a:solidFill>
                <a:latin typeface="Gill Sans MT" panose="020B0502020104020203" pitchFamily="34" charset="0"/>
                <a:cs typeface="Times New Roman" pitchFamily="18" charset="0"/>
              </a:rPr>
              <a:t>has units such as the foot, gallon, pound, etc.</a:t>
            </a:r>
          </a:p>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cs typeface="Times New Roman" pitchFamily="18" charset="0"/>
              </a:rPr>
              <a:t>The </a:t>
            </a:r>
            <a:r>
              <a:rPr lang="en-US" b="1" dirty="0">
                <a:solidFill>
                  <a:srgbClr val="67AEB6"/>
                </a:solidFill>
                <a:latin typeface="Gill Sans MT" panose="020B0502020104020203" pitchFamily="34" charset="0"/>
                <a:cs typeface="Times New Roman" pitchFamily="18" charset="0"/>
              </a:rPr>
              <a:t>metric</a:t>
            </a:r>
            <a:r>
              <a:rPr lang="en-US" i="1" dirty="0">
                <a:solidFill>
                  <a:schemeClr val="tx1">
                    <a:lumMod val="75000"/>
                    <a:lumOff val="25000"/>
                  </a:schemeClr>
                </a:solidFill>
                <a:latin typeface="Gill Sans MT" panose="020B0502020104020203" pitchFamily="34" charset="0"/>
                <a:cs typeface="Times New Roman" pitchFamily="18" charset="0"/>
              </a:rPr>
              <a:t> </a:t>
            </a:r>
            <a:r>
              <a:rPr lang="en-US" b="1" dirty="0">
                <a:solidFill>
                  <a:srgbClr val="67AEB6"/>
                </a:solidFill>
                <a:latin typeface="Gill Sans MT" panose="020B0502020104020203" pitchFamily="34" charset="0"/>
                <a:cs typeface="Times New Roman" pitchFamily="18" charset="0"/>
              </a:rPr>
              <a:t>system</a:t>
            </a:r>
            <a:r>
              <a:rPr lang="en-US" b="1" dirty="0">
                <a:solidFill>
                  <a:schemeClr val="tx1">
                    <a:lumMod val="75000"/>
                    <a:lumOff val="25000"/>
                  </a:schemeClr>
                </a:solidFill>
                <a:latin typeface="Gill Sans MT" panose="020B0502020104020203" pitchFamily="34" charset="0"/>
                <a:cs typeface="Times New Roman" pitchFamily="18" charset="0"/>
              </a:rPr>
              <a:t> </a:t>
            </a:r>
            <a:r>
              <a:rPr lang="en-US" dirty="0">
                <a:solidFill>
                  <a:schemeClr val="tx1">
                    <a:lumMod val="75000"/>
                    <a:lumOff val="25000"/>
                  </a:schemeClr>
                </a:solidFill>
                <a:latin typeface="Gill Sans MT" panose="020B0502020104020203" pitchFamily="34" charset="0"/>
                <a:cs typeface="Times New Roman" pitchFamily="18" charset="0"/>
              </a:rPr>
              <a:t>includes units such as the meter, liter, kilogram, etc.</a:t>
            </a:r>
          </a:p>
        </p:txBody>
      </p:sp>
      <p:pic>
        <p:nvPicPr>
          <p:cNvPr id="13" name="Picture 11" descr="bur75640_0109a">
            <a:extLst>
              <a:ext uri="{FF2B5EF4-FFF2-40B4-BE49-F238E27FC236}">
                <a16:creationId xmlns:a16="http://schemas.microsoft.com/office/drawing/2014/main" id="{FE0F8000-FBE6-408B-BC9A-BF7F680E0A95}"/>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22115" t="3030" r="25896" b="6061"/>
          <a:stretch/>
        </p:blipFill>
        <p:spPr bwMode="auto">
          <a:xfrm>
            <a:off x="6591619" y="2562507"/>
            <a:ext cx="1246795" cy="3139431"/>
          </a:xfrm>
          <a:prstGeom prst="rect">
            <a:avLst/>
          </a:prstGeom>
          <a:noFill/>
          <a:ln w="9525">
            <a:noFill/>
            <a:miter lim="800000"/>
            <a:headEnd/>
            <a:tailEnd/>
          </a:ln>
        </p:spPr>
      </p:pic>
      <p:pic>
        <p:nvPicPr>
          <p:cNvPr id="14" name="Picture 12" descr="bur75640_0109b">
            <a:extLst>
              <a:ext uri="{FF2B5EF4-FFF2-40B4-BE49-F238E27FC236}">
                <a16:creationId xmlns:a16="http://schemas.microsoft.com/office/drawing/2014/main" id="{0036D88D-0A6A-4D90-8959-4D549DD549FD}"/>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22943" t="2809" r="20323" b="4081"/>
          <a:stretch/>
        </p:blipFill>
        <p:spPr bwMode="auto">
          <a:xfrm>
            <a:off x="7765553" y="2577150"/>
            <a:ext cx="1246793" cy="3034781"/>
          </a:xfrm>
          <a:prstGeom prst="rect">
            <a:avLst/>
          </a:prstGeom>
          <a:noFill/>
          <a:ln w="9525">
            <a:noFill/>
            <a:miter lim="800000"/>
            <a:headEnd/>
            <a:tailEnd/>
          </a:ln>
        </p:spPr>
      </p:pic>
    </p:spTree>
    <p:extLst>
      <p:ext uri="{BB962C8B-B14F-4D97-AF65-F5344CB8AC3E}">
        <p14:creationId xmlns:p14="http://schemas.microsoft.com/office/powerpoint/2010/main" val="2402444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2.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45167</TotalTime>
  <Words>5038</Words>
  <Application>Microsoft Office PowerPoint</Application>
  <PresentationFormat>On-screen Show (4:3)</PresentationFormat>
  <Paragraphs>743</Paragraphs>
  <Slides>41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Cambria Math</vt:lpstr>
      <vt:lpstr>Gill Sans MT</vt:lpstr>
      <vt:lpstr>Inter</vt:lpstr>
      <vt:lpstr>Wingdings</vt:lpstr>
      <vt:lpstr>Office Theme</vt:lpstr>
      <vt:lpstr>Chapter 1: Essential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Essential Ideas</dc:title>
  <dc:creator>Nettles, Whitnee</dc:creator>
  <cp:lastModifiedBy>Nettles, Whitnee</cp:lastModifiedBy>
  <cp:revision>94</cp:revision>
  <dcterms:created xsi:type="dcterms:W3CDTF">2019-07-19T22:50:52Z</dcterms:created>
  <dcterms:modified xsi:type="dcterms:W3CDTF">2023-08-16T23:39:54Z</dcterms:modified>
</cp:coreProperties>
</file>